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6" r:id="rId2"/>
    <p:sldId id="322" r:id="rId3"/>
    <p:sldId id="258" r:id="rId4"/>
    <p:sldId id="303" r:id="rId5"/>
    <p:sldId id="259" r:id="rId6"/>
    <p:sldId id="306" r:id="rId7"/>
    <p:sldId id="268" r:id="rId8"/>
    <p:sldId id="277" r:id="rId9"/>
    <p:sldId id="278" r:id="rId10"/>
    <p:sldId id="274" r:id="rId11"/>
    <p:sldId id="280" r:id="rId12"/>
    <p:sldId id="307" r:id="rId13"/>
    <p:sldId id="311" r:id="rId14"/>
    <p:sldId id="312" r:id="rId15"/>
    <p:sldId id="313" r:id="rId16"/>
    <p:sldId id="305" r:id="rId17"/>
    <p:sldId id="315" r:id="rId18"/>
    <p:sldId id="304" r:id="rId19"/>
    <p:sldId id="262" r:id="rId20"/>
    <p:sldId id="324" r:id="rId21"/>
    <p:sldId id="325" r:id="rId22"/>
    <p:sldId id="282" r:id="rId23"/>
    <p:sldId id="323" r:id="rId24"/>
    <p:sldId id="290" r:id="rId25"/>
    <p:sldId id="320" r:id="rId26"/>
    <p:sldId id="321" r:id="rId27"/>
    <p:sldId id="300" r:id="rId28"/>
    <p:sldId id="283" r:id="rId29"/>
    <p:sldId id="284" r:id="rId30"/>
    <p:sldId id="285" r:id="rId31"/>
    <p:sldId id="265" r:id="rId32"/>
    <p:sldId id="292" r:id="rId33"/>
    <p:sldId id="296" r:id="rId34"/>
    <p:sldId id="288" r:id="rId35"/>
    <p:sldId id="293" r:id="rId36"/>
    <p:sldId id="299" r:id="rId37"/>
    <p:sldId id="267" r:id="rId38"/>
    <p:sldId id="294" r:id="rId39"/>
    <p:sldId id="328" r:id="rId40"/>
    <p:sldId id="327" r:id="rId41"/>
    <p:sldId id="326" r:id="rId42"/>
    <p:sldId id="329" r:id="rId43"/>
    <p:sldId id="297" r:id="rId44"/>
    <p:sldId id="316" r:id="rId45"/>
    <p:sldId id="330" r:id="rId46"/>
    <p:sldId id="273" r:id="rId47"/>
    <p:sldId id="317" r:id="rId48"/>
    <p:sldId id="319" r:id="rId49"/>
    <p:sldId id="318" r:id="rId5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253" autoAdjust="0"/>
    <p:restoredTop sz="78483" autoAdjust="0"/>
  </p:normalViewPr>
  <p:slideViewPr>
    <p:cSldViewPr>
      <p:cViewPr>
        <p:scale>
          <a:sx n="66" d="100"/>
          <a:sy n="66" d="100"/>
        </p:scale>
        <p:origin x="-1890" y="-936"/>
      </p:cViewPr>
      <p:guideLst>
        <p:guide orient="horz" pos="2160"/>
        <p:guide pos="2880"/>
      </p:guideLst>
    </p:cSldViewPr>
  </p:slideViewPr>
  <p:outlineViewPr>
    <p:cViewPr>
      <p:scale>
        <a:sx n="33" d="100"/>
        <a:sy n="33" d="100"/>
      </p:scale>
      <p:origin x="0" y="8280"/>
    </p:cViewPr>
  </p:outlineViewPr>
  <p:notesTextViewPr>
    <p:cViewPr>
      <p:scale>
        <a:sx n="100" d="100"/>
        <a:sy n="100" d="100"/>
      </p:scale>
      <p:origin x="0" y="0"/>
    </p:cViewPr>
  </p:notesTextViewPr>
  <p:notesViewPr>
    <p:cSldViewPr>
      <p:cViewPr>
        <p:scale>
          <a:sx n="110" d="100"/>
          <a:sy n="110" d="100"/>
        </p:scale>
        <p:origin x="-2274" y="504"/>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1.xml.rels><?xml version="1.0" encoding="UTF-8" standalone="yes"?>
<Relationships xmlns="http://schemas.openxmlformats.org/package/2006/relationships"><Relationship Id="rId1" Type="http://schemas.openxmlformats.org/officeDocument/2006/relationships/image" Target="../media/image5.jpeg"/></Relationships>
</file>

<file path=ppt/diagrams/_rels/data7.xml.rels><?xml version="1.0" encoding="UTF-8" standalone="yes"?>
<Relationships xmlns="http://schemas.openxmlformats.org/package/2006/relationships"><Relationship Id="rId1" Type="http://schemas.openxmlformats.org/officeDocument/2006/relationships/image" Target="../media/image2.jpeg"/></Relationships>
</file>

<file path=ppt/diagrams/_rels/data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EF7A15-4E3A-4573-8858-54AAB0DBE6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433072C-DD15-4318-901C-6CF9DF04DF40}">
      <dgm:prSet phldrT="[Text]"/>
      <dgm:spPr/>
      <dgm:t>
        <a:bodyPr/>
        <a:lstStyle/>
        <a:p>
          <a:r>
            <a:rPr lang="en-US" dirty="0" smtClean="0"/>
            <a:t>SSA</a:t>
          </a:r>
          <a:endParaRPr lang="en-US" dirty="0"/>
        </a:p>
      </dgm:t>
    </dgm:pt>
    <dgm:pt modelId="{5DA42191-A560-4E48-B348-EBA9B222637B}" type="parTrans" cxnId="{F9D1A92C-AADB-4174-BA43-3B39C40A80E9}">
      <dgm:prSet/>
      <dgm:spPr/>
      <dgm:t>
        <a:bodyPr/>
        <a:lstStyle/>
        <a:p>
          <a:endParaRPr lang="en-US"/>
        </a:p>
      </dgm:t>
    </dgm:pt>
    <dgm:pt modelId="{EB24F955-C052-4AF3-926D-BF7987C593EB}" type="sibTrans" cxnId="{F9D1A92C-AADB-4174-BA43-3B39C40A80E9}">
      <dgm:prSet/>
      <dgm:spPr/>
      <dgm:t>
        <a:bodyPr/>
        <a:lstStyle/>
        <a:p>
          <a:endParaRPr lang="en-US"/>
        </a:p>
      </dgm:t>
    </dgm:pt>
    <dgm:pt modelId="{A5A69C4C-D02E-4BED-8F02-93152350E822}">
      <dgm:prSet phldrT="[Text]"/>
      <dgm:spPr/>
      <dgm:t>
        <a:bodyPr/>
        <a:lstStyle/>
        <a:p>
          <a:r>
            <a:rPr lang="en-US" dirty="0" smtClean="0"/>
            <a:t>Social Security Administration</a:t>
          </a:r>
          <a:endParaRPr lang="en-US" dirty="0"/>
        </a:p>
      </dgm:t>
    </dgm:pt>
    <dgm:pt modelId="{EDCA4571-4D99-47D6-A264-56BE78448BEB}" type="parTrans" cxnId="{6439EB52-FF8E-4B75-BCDD-8DDB38E4F85C}">
      <dgm:prSet/>
      <dgm:spPr/>
      <dgm:t>
        <a:bodyPr/>
        <a:lstStyle/>
        <a:p>
          <a:endParaRPr lang="en-US"/>
        </a:p>
      </dgm:t>
    </dgm:pt>
    <dgm:pt modelId="{44E97E5D-F835-4EB2-BFE5-D620D4601A68}" type="sibTrans" cxnId="{6439EB52-FF8E-4B75-BCDD-8DDB38E4F85C}">
      <dgm:prSet/>
      <dgm:spPr/>
      <dgm:t>
        <a:bodyPr/>
        <a:lstStyle/>
        <a:p>
          <a:endParaRPr lang="en-US"/>
        </a:p>
      </dgm:t>
    </dgm:pt>
    <dgm:pt modelId="{91822763-3B63-42C2-9027-F1628B6CD5AA}">
      <dgm:prSet phldrT="[Text]"/>
      <dgm:spPr/>
      <dgm:t>
        <a:bodyPr/>
        <a:lstStyle/>
        <a:p>
          <a:r>
            <a:rPr lang="en-US" dirty="0" smtClean="0"/>
            <a:t>FICA</a:t>
          </a:r>
          <a:endParaRPr lang="en-US" dirty="0"/>
        </a:p>
      </dgm:t>
    </dgm:pt>
    <dgm:pt modelId="{F7BFDA73-C198-486F-BB86-EA0F0FCA2F27}" type="parTrans" cxnId="{8BACCD7E-0995-4B48-BD46-EBF256878F17}">
      <dgm:prSet/>
      <dgm:spPr/>
      <dgm:t>
        <a:bodyPr/>
        <a:lstStyle/>
        <a:p>
          <a:endParaRPr lang="en-US"/>
        </a:p>
      </dgm:t>
    </dgm:pt>
    <dgm:pt modelId="{BA5107B7-1F61-4369-9FC8-92A75E13640C}" type="sibTrans" cxnId="{8BACCD7E-0995-4B48-BD46-EBF256878F17}">
      <dgm:prSet/>
      <dgm:spPr/>
      <dgm:t>
        <a:bodyPr/>
        <a:lstStyle/>
        <a:p>
          <a:endParaRPr lang="en-US"/>
        </a:p>
      </dgm:t>
    </dgm:pt>
    <dgm:pt modelId="{7FB0521C-5DD4-40CF-9807-95EE850389AC}">
      <dgm:prSet phldrT="[Text]"/>
      <dgm:spPr/>
      <dgm:t>
        <a:bodyPr/>
        <a:lstStyle/>
        <a:p>
          <a:r>
            <a:rPr lang="en-US" dirty="0" smtClean="0"/>
            <a:t>Federal Insurance Contribution Act</a:t>
          </a:r>
          <a:endParaRPr lang="en-US" dirty="0"/>
        </a:p>
      </dgm:t>
    </dgm:pt>
    <dgm:pt modelId="{F5DCEE36-0151-4AF7-ACB2-BFAA3CCF68C4}" type="parTrans" cxnId="{4422EAEB-71E1-480A-B14B-EF004180E331}">
      <dgm:prSet/>
      <dgm:spPr/>
      <dgm:t>
        <a:bodyPr/>
        <a:lstStyle/>
        <a:p>
          <a:endParaRPr lang="en-US"/>
        </a:p>
      </dgm:t>
    </dgm:pt>
    <dgm:pt modelId="{C1A8CD3D-C82E-470B-9AC3-C3EA9929F42C}" type="sibTrans" cxnId="{4422EAEB-71E1-480A-B14B-EF004180E331}">
      <dgm:prSet/>
      <dgm:spPr/>
      <dgm:t>
        <a:bodyPr/>
        <a:lstStyle/>
        <a:p>
          <a:endParaRPr lang="en-US"/>
        </a:p>
      </dgm:t>
    </dgm:pt>
    <dgm:pt modelId="{4F8CA6FD-944A-4F64-A373-863F8E78A46A}">
      <dgm:prSet phldrT="[Text]"/>
      <dgm:spPr/>
      <dgm:t>
        <a:bodyPr/>
        <a:lstStyle/>
        <a:p>
          <a:r>
            <a:rPr lang="en-US" dirty="0" smtClean="0"/>
            <a:t>COLA</a:t>
          </a:r>
          <a:endParaRPr lang="en-US" dirty="0"/>
        </a:p>
      </dgm:t>
    </dgm:pt>
    <dgm:pt modelId="{4E65ED15-064E-44B0-9E6B-ECAAF7E341D2}" type="parTrans" cxnId="{A3C78A77-DB39-46F1-B7FB-79F088DAEA58}">
      <dgm:prSet/>
      <dgm:spPr/>
      <dgm:t>
        <a:bodyPr/>
        <a:lstStyle/>
        <a:p>
          <a:endParaRPr lang="en-US"/>
        </a:p>
      </dgm:t>
    </dgm:pt>
    <dgm:pt modelId="{30798309-E330-4852-BF2E-E6EB32637BAB}" type="sibTrans" cxnId="{A3C78A77-DB39-46F1-B7FB-79F088DAEA58}">
      <dgm:prSet/>
      <dgm:spPr/>
      <dgm:t>
        <a:bodyPr/>
        <a:lstStyle/>
        <a:p>
          <a:endParaRPr lang="en-US"/>
        </a:p>
      </dgm:t>
    </dgm:pt>
    <dgm:pt modelId="{BED71AFB-9DCB-4420-A414-CB55A09EB617}">
      <dgm:prSet phldrT="[Text]"/>
      <dgm:spPr/>
      <dgm:t>
        <a:bodyPr/>
        <a:lstStyle/>
        <a:p>
          <a:r>
            <a:rPr lang="en-US" dirty="0" smtClean="0"/>
            <a:t>Cost of Living Adjustment</a:t>
          </a:r>
          <a:endParaRPr lang="en-US" dirty="0"/>
        </a:p>
      </dgm:t>
    </dgm:pt>
    <dgm:pt modelId="{148238DC-4289-4A4A-80DB-70B40D10DC27}" type="parTrans" cxnId="{F3B7C537-1479-4DFD-B1AB-FA5EFB9ACE90}">
      <dgm:prSet/>
      <dgm:spPr/>
      <dgm:t>
        <a:bodyPr/>
        <a:lstStyle/>
        <a:p>
          <a:endParaRPr lang="en-US"/>
        </a:p>
      </dgm:t>
    </dgm:pt>
    <dgm:pt modelId="{BF2B6613-EA49-4A8B-A2BF-CD06DEFCAA01}" type="sibTrans" cxnId="{F3B7C537-1479-4DFD-B1AB-FA5EFB9ACE90}">
      <dgm:prSet/>
      <dgm:spPr/>
      <dgm:t>
        <a:bodyPr/>
        <a:lstStyle/>
        <a:p>
          <a:endParaRPr lang="en-US"/>
        </a:p>
      </dgm:t>
    </dgm:pt>
    <dgm:pt modelId="{9C9D6819-F7BE-4DB9-AAF6-D24BBCA18117}" type="pres">
      <dgm:prSet presAssocID="{77EF7A15-4E3A-4573-8858-54AAB0DBE617}" presName="Name0" presStyleCnt="0">
        <dgm:presLayoutVars>
          <dgm:dir/>
          <dgm:animLvl val="lvl"/>
          <dgm:resizeHandles val="exact"/>
        </dgm:presLayoutVars>
      </dgm:prSet>
      <dgm:spPr/>
      <dgm:t>
        <a:bodyPr/>
        <a:lstStyle/>
        <a:p>
          <a:endParaRPr lang="en-US"/>
        </a:p>
      </dgm:t>
    </dgm:pt>
    <dgm:pt modelId="{151C9205-2A60-4B64-81F4-8733609DA4BF}" type="pres">
      <dgm:prSet presAssocID="{F433072C-DD15-4318-901C-6CF9DF04DF40}" presName="linNode" presStyleCnt="0"/>
      <dgm:spPr/>
    </dgm:pt>
    <dgm:pt modelId="{0F86002D-9D6C-48FA-8492-742B7A2E46EA}" type="pres">
      <dgm:prSet presAssocID="{F433072C-DD15-4318-901C-6CF9DF04DF40}" presName="parentText" presStyleLbl="node1" presStyleIdx="0" presStyleCnt="3">
        <dgm:presLayoutVars>
          <dgm:chMax val="1"/>
          <dgm:bulletEnabled val="1"/>
        </dgm:presLayoutVars>
      </dgm:prSet>
      <dgm:spPr/>
      <dgm:t>
        <a:bodyPr/>
        <a:lstStyle/>
        <a:p>
          <a:endParaRPr lang="en-US"/>
        </a:p>
      </dgm:t>
    </dgm:pt>
    <dgm:pt modelId="{A66A51D6-F518-4B92-A9DD-1882B669F9E7}" type="pres">
      <dgm:prSet presAssocID="{F433072C-DD15-4318-901C-6CF9DF04DF40}" presName="descendantText" presStyleLbl="alignAccFollowNode1" presStyleIdx="0" presStyleCnt="3">
        <dgm:presLayoutVars>
          <dgm:bulletEnabled val="1"/>
        </dgm:presLayoutVars>
      </dgm:prSet>
      <dgm:spPr/>
      <dgm:t>
        <a:bodyPr/>
        <a:lstStyle/>
        <a:p>
          <a:endParaRPr lang="en-US"/>
        </a:p>
      </dgm:t>
    </dgm:pt>
    <dgm:pt modelId="{A8910F16-79B6-45DB-9D2E-48C2FF11070D}" type="pres">
      <dgm:prSet presAssocID="{EB24F955-C052-4AF3-926D-BF7987C593EB}" presName="sp" presStyleCnt="0"/>
      <dgm:spPr/>
    </dgm:pt>
    <dgm:pt modelId="{28E4DDA8-E465-4952-9B24-B34315CE9508}" type="pres">
      <dgm:prSet presAssocID="{91822763-3B63-42C2-9027-F1628B6CD5AA}" presName="linNode" presStyleCnt="0"/>
      <dgm:spPr/>
    </dgm:pt>
    <dgm:pt modelId="{0BC71BBE-8E21-4B04-8220-B8B45D15FADE}" type="pres">
      <dgm:prSet presAssocID="{91822763-3B63-42C2-9027-F1628B6CD5AA}" presName="parentText" presStyleLbl="node1" presStyleIdx="1" presStyleCnt="3">
        <dgm:presLayoutVars>
          <dgm:chMax val="1"/>
          <dgm:bulletEnabled val="1"/>
        </dgm:presLayoutVars>
      </dgm:prSet>
      <dgm:spPr/>
      <dgm:t>
        <a:bodyPr/>
        <a:lstStyle/>
        <a:p>
          <a:endParaRPr lang="en-US"/>
        </a:p>
      </dgm:t>
    </dgm:pt>
    <dgm:pt modelId="{DC30C670-44D8-42B8-9371-A21C32082D4E}" type="pres">
      <dgm:prSet presAssocID="{91822763-3B63-42C2-9027-F1628B6CD5AA}" presName="descendantText" presStyleLbl="alignAccFollowNode1" presStyleIdx="1" presStyleCnt="3">
        <dgm:presLayoutVars>
          <dgm:bulletEnabled val="1"/>
        </dgm:presLayoutVars>
      </dgm:prSet>
      <dgm:spPr/>
      <dgm:t>
        <a:bodyPr/>
        <a:lstStyle/>
        <a:p>
          <a:endParaRPr lang="en-US"/>
        </a:p>
      </dgm:t>
    </dgm:pt>
    <dgm:pt modelId="{D0BBA69A-F008-4C53-AC7E-7B9324EB343E}" type="pres">
      <dgm:prSet presAssocID="{BA5107B7-1F61-4369-9FC8-92A75E13640C}" presName="sp" presStyleCnt="0"/>
      <dgm:spPr/>
    </dgm:pt>
    <dgm:pt modelId="{450941E1-2EB3-415A-A14B-279E4B6EA4FD}" type="pres">
      <dgm:prSet presAssocID="{4F8CA6FD-944A-4F64-A373-863F8E78A46A}" presName="linNode" presStyleCnt="0"/>
      <dgm:spPr/>
    </dgm:pt>
    <dgm:pt modelId="{89F78D92-C49E-4CD7-8E1E-A2A68311E85A}" type="pres">
      <dgm:prSet presAssocID="{4F8CA6FD-944A-4F64-A373-863F8E78A46A}" presName="parentText" presStyleLbl="node1" presStyleIdx="2" presStyleCnt="3">
        <dgm:presLayoutVars>
          <dgm:chMax val="1"/>
          <dgm:bulletEnabled val="1"/>
        </dgm:presLayoutVars>
      </dgm:prSet>
      <dgm:spPr/>
      <dgm:t>
        <a:bodyPr/>
        <a:lstStyle/>
        <a:p>
          <a:endParaRPr lang="en-US"/>
        </a:p>
      </dgm:t>
    </dgm:pt>
    <dgm:pt modelId="{BAA7289C-E64A-43E5-BBE9-45377D55027C}" type="pres">
      <dgm:prSet presAssocID="{4F8CA6FD-944A-4F64-A373-863F8E78A46A}" presName="descendantText" presStyleLbl="alignAccFollowNode1" presStyleIdx="2" presStyleCnt="3">
        <dgm:presLayoutVars>
          <dgm:bulletEnabled val="1"/>
        </dgm:presLayoutVars>
      </dgm:prSet>
      <dgm:spPr/>
      <dgm:t>
        <a:bodyPr/>
        <a:lstStyle/>
        <a:p>
          <a:endParaRPr lang="en-US"/>
        </a:p>
      </dgm:t>
    </dgm:pt>
  </dgm:ptLst>
  <dgm:cxnLst>
    <dgm:cxn modelId="{CB71B6A0-8C22-4C0E-91D2-35E3DF45FCAB}" type="presOf" srcId="{F433072C-DD15-4318-901C-6CF9DF04DF40}" destId="{0F86002D-9D6C-48FA-8492-742B7A2E46EA}" srcOrd="0" destOrd="0" presId="urn:microsoft.com/office/officeart/2005/8/layout/vList5"/>
    <dgm:cxn modelId="{4422EAEB-71E1-480A-B14B-EF004180E331}" srcId="{91822763-3B63-42C2-9027-F1628B6CD5AA}" destId="{7FB0521C-5DD4-40CF-9807-95EE850389AC}" srcOrd="0" destOrd="0" parTransId="{F5DCEE36-0151-4AF7-ACB2-BFAA3CCF68C4}" sibTransId="{C1A8CD3D-C82E-470B-9AC3-C3EA9929F42C}"/>
    <dgm:cxn modelId="{64C67958-0073-490D-A303-55904A262E5C}" type="presOf" srcId="{4F8CA6FD-944A-4F64-A373-863F8E78A46A}" destId="{89F78D92-C49E-4CD7-8E1E-A2A68311E85A}" srcOrd="0" destOrd="0" presId="urn:microsoft.com/office/officeart/2005/8/layout/vList5"/>
    <dgm:cxn modelId="{F9D1A92C-AADB-4174-BA43-3B39C40A80E9}" srcId="{77EF7A15-4E3A-4573-8858-54AAB0DBE617}" destId="{F433072C-DD15-4318-901C-6CF9DF04DF40}" srcOrd="0" destOrd="0" parTransId="{5DA42191-A560-4E48-B348-EBA9B222637B}" sibTransId="{EB24F955-C052-4AF3-926D-BF7987C593EB}"/>
    <dgm:cxn modelId="{518BF274-5C14-4E1A-8184-3BC76AC0F9B3}" type="presOf" srcId="{77EF7A15-4E3A-4573-8858-54AAB0DBE617}" destId="{9C9D6819-F7BE-4DB9-AAF6-D24BBCA18117}" srcOrd="0" destOrd="0" presId="urn:microsoft.com/office/officeart/2005/8/layout/vList5"/>
    <dgm:cxn modelId="{8BACCD7E-0995-4B48-BD46-EBF256878F17}" srcId="{77EF7A15-4E3A-4573-8858-54AAB0DBE617}" destId="{91822763-3B63-42C2-9027-F1628B6CD5AA}" srcOrd="1" destOrd="0" parTransId="{F7BFDA73-C198-486F-BB86-EA0F0FCA2F27}" sibTransId="{BA5107B7-1F61-4369-9FC8-92A75E13640C}"/>
    <dgm:cxn modelId="{EE2D1E01-FF41-4D11-806F-5D4908FA07A0}" type="presOf" srcId="{BED71AFB-9DCB-4420-A414-CB55A09EB617}" destId="{BAA7289C-E64A-43E5-BBE9-45377D55027C}" srcOrd="0" destOrd="0" presId="urn:microsoft.com/office/officeart/2005/8/layout/vList5"/>
    <dgm:cxn modelId="{A3C78A77-DB39-46F1-B7FB-79F088DAEA58}" srcId="{77EF7A15-4E3A-4573-8858-54AAB0DBE617}" destId="{4F8CA6FD-944A-4F64-A373-863F8E78A46A}" srcOrd="2" destOrd="0" parTransId="{4E65ED15-064E-44B0-9E6B-ECAAF7E341D2}" sibTransId="{30798309-E330-4852-BF2E-E6EB32637BAB}"/>
    <dgm:cxn modelId="{30B859F1-7D5D-42CC-A974-1516D2AB98D3}" type="presOf" srcId="{7FB0521C-5DD4-40CF-9807-95EE850389AC}" destId="{DC30C670-44D8-42B8-9371-A21C32082D4E}" srcOrd="0" destOrd="0" presId="urn:microsoft.com/office/officeart/2005/8/layout/vList5"/>
    <dgm:cxn modelId="{6439EB52-FF8E-4B75-BCDD-8DDB38E4F85C}" srcId="{F433072C-DD15-4318-901C-6CF9DF04DF40}" destId="{A5A69C4C-D02E-4BED-8F02-93152350E822}" srcOrd="0" destOrd="0" parTransId="{EDCA4571-4D99-47D6-A264-56BE78448BEB}" sibTransId="{44E97E5D-F835-4EB2-BFE5-D620D4601A68}"/>
    <dgm:cxn modelId="{ABE07462-6322-4D60-8986-1897DA350762}" type="presOf" srcId="{A5A69C4C-D02E-4BED-8F02-93152350E822}" destId="{A66A51D6-F518-4B92-A9DD-1882B669F9E7}" srcOrd="0" destOrd="0" presId="urn:microsoft.com/office/officeart/2005/8/layout/vList5"/>
    <dgm:cxn modelId="{F3B7C537-1479-4DFD-B1AB-FA5EFB9ACE90}" srcId="{4F8CA6FD-944A-4F64-A373-863F8E78A46A}" destId="{BED71AFB-9DCB-4420-A414-CB55A09EB617}" srcOrd="0" destOrd="0" parTransId="{148238DC-4289-4A4A-80DB-70B40D10DC27}" sibTransId="{BF2B6613-EA49-4A8B-A2BF-CD06DEFCAA01}"/>
    <dgm:cxn modelId="{F20F41C6-8E65-46B6-BFFB-96C12A261E17}" type="presOf" srcId="{91822763-3B63-42C2-9027-F1628B6CD5AA}" destId="{0BC71BBE-8E21-4B04-8220-B8B45D15FADE}" srcOrd="0" destOrd="0" presId="urn:microsoft.com/office/officeart/2005/8/layout/vList5"/>
    <dgm:cxn modelId="{6A9CD3A5-7E64-49A0-9EF4-3B436F8E828E}" type="presParOf" srcId="{9C9D6819-F7BE-4DB9-AAF6-D24BBCA18117}" destId="{151C9205-2A60-4B64-81F4-8733609DA4BF}" srcOrd="0" destOrd="0" presId="urn:microsoft.com/office/officeart/2005/8/layout/vList5"/>
    <dgm:cxn modelId="{70860F1C-3E04-4381-B7F6-0A2F39DAA1EC}" type="presParOf" srcId="{151C9205-2A60-4B64-81F4-8733609DA4BF}" destId="{0F86002D-9D6C-48FA-8492-742B7A2E46EA}" srcOrd="0" destOrd="0" presId="urn:microsoft.com/office/officeart/2005/8/layout/vList5"/>
    <dgm:cxn modelId="{A8F5695E-347E-4912-AF63-74E992DBA6C4}" type="presParOf" srcId="{151C9205-2A60-4B64-81F4-8733609DA4BF}" destId="{A66A51D6-F518-4B92-A9DD-1882B669F9E7}" srcOrd="1" destOrd="0" presId="urn:microsoft.com/office/officeart/2005/8/layout/vList5"/>
    <dgm:cxn modelId="{966CA489-9E11-4A6C-ABB8-ED5392D668C5}" type="presParOf" srcId="{9C9D6819-F7BE-4DB9-AAF6-D24BBCA18117}" destId="{A8910F16-79B6-45DB-9D2E-48C2FF11070D}" srcOrd="1" destOrd="0" presId="urn:microsoft.com/office/officeart/2005/8/layout/vList5"/>
    <dgm:cxn modelId="{F3897B64-7FDC-4A8C-AF21-FC7516BC0BDD}" type="presParOf" srcId="{9C9D6819-F7BE-4DB9-AAF6-D24BBCA18117}" destId="{28E4DDA8-E465-4952-9B24-B34315CE9508}" srcOrd="2" destOrd="0" presId="urn:microsoft.com/office/officeart/2005/8/layout/vList5"/>
    <dgm:cxn modelId="{9988BBCB-AFF9-446B-ADE1-CF53FDB9BB68}" type="presParOf" srcId="{28E4DDA8-E465-4952-9B24-B34315CE9508}" destId="{0BC71BBE-8E21-4B04-8220-B8B45D15FADE}" srcOrd="0" destOrd="0" presId="urn:microsoft.com/office/officeart/2005/8/layout/vList5"/>
    <dgm:cxn modelId="{5770BE5F-E649-47FD-A081-697C37B97B01}" type="presParOf" srcId="{28E4DDA8-E465-4952-9B24-B34315CE9508}" destId="{DC30C670-44D8-42B8-9371-A21C32082D4E}" srcOrd="1" destOrd="0" presId="urn:microsoft.com/office/officeart/2005/8/layout/vList5"/>
    <dgm:cxn modelId="{ABD424D3-BD1E-44DA-B75C-53A4A69265BF}" type="presParOf" srcId="{9C9D6819-F7BE-4DB9-AAF6-D24BBCA18117}" destId="{D0BBA69A-F008-4C53-AC7E-7B9324EB343E}" srcOrd="3" destOrd="0" presId="urn:microsoft.com/office/officeart/2005/8/layout/vList5"/>
    <dgm:cxn modelId="{C61CFFC7-DC78-4BA2-ABFA-41DDBB2556FF}" type="presParOf" srcId="{9C9D6819-F7BE-4DB9-AAF6-D24BBCA18117}" destId="{450941E1-2EB3-415A-A14B-279E4B6EA4FD}" srcOrd="4" destOrd="0" presId="urn:microsoft.com/office/officeart/2005/8/layout/vList5"/>
    <dgm:cxn modelId="{8C5F67EF-AFD1-478B-8D33-85755978D8A7}" type="presParOf" srcId="{450941E1-2EB3-415A-A14B-279E4B6EA4FD}" destId="{89F78D92-C49E-4CD7-8E1E-A2A68311E85A}" srcOrd="0" destOrd="0" presId="urn:microsoft.com/office/officeart/2005/8/layout/vList5"/>
    <dgm:cxn modelId="{5E5F8A1A-AC63-4446-8FAE-0F57A00DB930}" type="presParOf" srcId="{450941E1-2EB3-415A-A14B-279E4B6EA4FD}" destId="{BAA7289C-E64A-43E5-BBE9-45377D55027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C8C0EA-C43C-44FB-9DFA-A6B05C456F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B03B4A-4608-4BA8-946B-FA6B9307F8EA}">
      <dgm:prSet/>
      <dgm:spPr/>
      <dgm:t>
        <a:bodyPr/>
        <a:lstStyle/>
        <a:p>
          <a:pPr rtl="0"/>
          <a:r>
            <a:rPr lang="en-US" dirty="0" smtClean="0"/>
            <a:t>Social Security: more going out than coming in – </a:t>
          </a:r>
          <a:r>
            <a:rPr lang="en-US" i="1" dirty="0" smtClean="0"/>
            <a:t>CNN Money</a:t>
          </a:r>
          <a:r>
            <a:rPr lang="en-US" dirty="0" smtClean="0"/>
            <a:t>, August 5, 2010</a:t>
          </a:r>
          <a:endParaRPr lang="en-US" dirty="0"/>
        </a:p>
      </dgm:t>
    </dgm:pt>
    <dgm:pt modelId="{7F9221A4-E9CB-4836-A7D5-56860E56B6A5}" type="parTrans" cxnId="{7BCFF543-F491-4E39-B221-501074EAD2ED}">
      <dgm:prSet/>
      <dgm:spPr/>
      <dgm:t>
        <a:bodyPr/>
        <a:lstStyle/>
        <a:p>
          <a:endParaRPr lang="en-US"/>
        </a:p>
      </dgm:t>
    </dgm:pt>
    <dgm:pt modelId="{96D79734-E2F0-4CF2-AE5D-B5C06ADFFE5D}" type="sibTrans" cxnId="{7BCFF543-F491-4E39-B221-501074EAD2ED}">
      <dgm:prSet/>
      <dgm:spPr/>
      <dgm:t>
        <a:bodyPr/>
        <a:lstStyle/>
        <a:p>
          <a:endParaRPr lang="en-US"/>
        </a:p>
      </dgm:t>
    </dgm:pt>
    <dgm:pt modelId="{BB1B1B14-8A73-4E47-A28B-8A00DEE6EC18}">
      <dgm:prSet/>
      <dgm:spPr/>
      <dgm:t>
        <a:bodyPr/>
        <a:lstStyle/>
        <a:p>
          <a:pPr rtl="0"/>
          <a:r>
            <a:rPr lang="en-US" dirty="0" smtClean="0"/>
            <a:t>Save the Date: Social Security will go Broke – </a:t>
          </a:r>
          <a:r>
            <a:rPr lang="en-US" i="1" dirty="0" smtClean="0"/>
            <a:t>Forbes</a:t>
          </a:r>
          <a:r>
            <a:rPr lang="en-US" dirty="0" smtClean="0"/>
            <a:t>, 07/29/09</a:t>
          </a:r>
          <a:endParaRPr lang="en-US" dirty="0"/>
        </a:p>
      </dgm:t>
    </dgm:pt>
    <dgm:pt modelId="{5A2822D1-1BE0-42D3-BFAE-3735D15FDF12}" type="parTrans" cxnId="{D4FA8CF3-16F2-4DFF-8290-6C57A32E5B3B}">
      <dgm:prSet/>
      <dgm:spPr/>
      <dgm:t>
        <a:bodyPr/>
        <a:lstStyle/>
        <a:p>
          <a:endParaRPr lang="en-US"/>
        </a:p>
      </dgm:t>
    </dgm:pt>
    <dgm:pt modelId="{AB934827-3832-4D4E-AFC5-081B728459B0}" type="sibTrans" cxnId="{D4FA8CF3-16F2-4DFF-8290-6C57A32E5B3B}">
      <dgm:prSet/>
      <dgm:spPr/>
      <dgm:t>
        <a:bodyPr/>
        <a:lstStyle/>
        <a:p>
          <a:endParaRPr lang="en-US"/>
        </a:p>
      </dgm:t>
    </dgm:pt>
    <dgm:pt modelId="{98B74A0C-C182-43F1-9568-B126A6F54ADE}">
      <dgm:prSet/>
      <dgm:spPr/>
      <dgm:t>
        <a:bodyPr/>
        <a:lstStyle/>
        <a:p>
          <a:pPr rtl="0"/>
          <a:r>
            <a:rPr lang="en-US" dirty="0" smtClean="0"/>
            <a:t>Social Security, Medicare Facing Insolvency Sooner – </a:t>
          </a:r>
          <a:r>
            <a:rPr lang="en-US" i="1" dirty="0" smtClean="0"/>
            <a:t>The Wall Street Journal</a:t>
          </a:r>
          <a:r>
            <a:rPr lang="en-US" dirty="0" smtClean="0"/>
            <a:t>, May 13 2009</a:t>
          </a:r>
          <a:endParaRPr lang="en-US" dirty="0"/>
        </a:p>
      </dgm:t>
    </dgm:pt>
    <dgm:pt modelId="{341C398A-DDF4-4EAC-894C-C8B357A38E8B}" type="parTrans" cxnId="{BB556E94-2885-45B2-B417-93B62C92DF6C}">
      <dgm:prSet/>
      <dgm:spPr/>
      <dgm:t>
        <a:bodyPr/>
        <a:lstStyle/>
        <a:p>
          <a:endParaRPr lang="en-US"/>
        </a:p>
      </dgm:t>
    </dgm:pt>
    <dgm:pt modelId="{E33E1281-7049-4BA5-87E8-BB73076D1C31}" type="sibTrans" cxnId="{BB556E94-2885-45B2-B417-93B62C92DF6C}">
      <dgm:prSet/>
      <dgm:spPr/>
      <dgm:t>
        <a:bodyPr/>
        <a:lstStyle/>
        <a:p>
          <a:endParaRPr lang="en-US"/>
        </a:p>
      </dgm:t>
    </dgm:pt>
    <dgm:pt modelId="{C4DE965A-E080-4FD8-A8E6-DA72CA887BDA}">
      <dgm:prSet/>
      <dgm:spPr/>
      <dgm:t>
        <a:bodyPr/>
        <a:lstStyle/>
        <a:p>
          <a:pPr rtl="0"/>
          <a:r>
            <a:rPr lang="en-US" dirty="0" smtClean="0"/>
            <a:t>Recession Drains Social Security, Medicare Sooner than Expected – </a:t>
          </a:r>
          <a:r>
            <a:rPr lang="en-US" i="1" dirty="0" smtClean="0"/>
            <a:t>Bloomberg,</a:t>
          </a:r>
          <a:r>
            <a:rPr lang="en-US" dirty="0" smtClean="0"/>
            <a:t> May 13, 2009</a:t>
          </a:r>
          <a:endParaRPr lang="en-US" dirty="0"/>
        </a:p>
      </dgm:t>
    </dgm:pt>
    <dgm:pt modelId="{E41C8EB5-AB80-402F-8131-E4BE1B4A0133}" type="parTrans" cxnId="{2A2BE57A-D44E-44E9-A42E-DBDBDFC9AAB8}">
      <dgm:prSet/>
      <dgm:spPr/>
      <dgm:t>
        <a:bodyPr/>
        <a:lstStyle/>
        <a:p>
          <a:endParaRPr lang="en-US"/>
        </a:p>
      </dgm:t>
    </dgm:pt>
    <dgm:pt modelId="{18DB8E61-B94F-4468-A18F-48E8100160B4}" type="sibTrans" cxnId="{2A2BE57A-D44E-44E9-A42E-DBDBDFC9AAB8}">
      <dgm:prSet/>
      <dgm:spPr/>
      <dgm:t>
        <a:bodyPr/>
        <a:lstStyle/>
        <a:p>
          <a:endParaRPr lang="en-US"/>
        </a:p>
      </dgm:t>
    </dgm:pt>
    <dgm:pt modelId="{860341DF-C3F1-4BE3-A948-CAA6829206B7}" type="pres">
      <dgm:prSet presAssocID="{A7C8C0EA-C43C-44FB-9DFA-A6B05C456FD2}" presName="linear" presStyleCnt="0">
        <dgm:presLayoutVars>
          <dgm:animLvl val="lvl"/>
          <dgm:resizeHandles val="exact"/>
        </dgm:presLayoutVars>
      </dgm:prSet>
      <dgm:spPr/>
      <dgm:t>
        <a:bodyPr/>
        <a:lstStyle/>
        <a:p>
          <a:endParaRPr lang="en-US"/>
        </a:p>
      </dgm:t>
    </dgm:pt>
    <dgm:pt modelId="{8EC37B3D-EEA5-4418-96D1-38C29F38E04E}" type="pres">
      <dgm:prSet presAssocID="{5CB03B4A-4608-4BA8-946B-FA6B9307F8EA}" presName="parentText" presStyleLbl="node1" presStyleIdx="0" presStyleCnt="4">
        <dgm:presLayoutVars>
          <dgm:chMax val="0"/>
          <dgm:bulletEnabled val="1"/>
        </dgm:presLayoutVars>
      </dgm:prSet>
      <dgm:spPr/>
      <dgm:t>
        <a:bodyPr/>
        <a:lstStyle/>
        <a:p>
          <a:endParaRPr lang="en-US"/>
        </a:p>
      </dgm:t>
    </dgm:pt>
    <dgm:pt modelId="{BD74B2A3-582D-483A-AE1E-60CF37DA01FA}" type="pres">
      <dgm:prSet presAssocID="{96D79734-E2F0-4CF2-AE5D-B5C06ADFFE5D}" presName="spacer" presStyleCnt="0"/>
      <dgm:spPr/>
    </dgm:pt>
    <dgm:pt modelId="{622537B9-7162-42C0-B366-1AE9F045B9F7}" type="pres">
      <dgm:prSet presAssocID="{BB1B1B14-8A73-4E47-A28B-8A00DEE6EC18}" presName="parentText" presStyleLbl="node1" presStyleIdx="1" presStyleCnt="4">
        <dgm:presLayoutVars>
          <dgm:chMax val="0"/>
          <dgm:bulletEnabled val="1"/>
        </dgm:presLayoutVars>
      </dgm:prSet>
      <dgm:spPr/>
      <dgm:t>
        <a:bodyPr/>
        <a:lstStyle/>
        <a:p>
          <a:endParaRPr lang="en-US"/>
        </a:p>
      </dgm:t>
    </dgm:pt>
    <dgm:pt modelId="{06642D35-8E76-4DF0-A2B8-DABA2E1BFA90}" type="pres">
      <dgm:prSet presAssocID="{AB934827-3832-4D4E-AFC5-081B728459B0}" presName="spacer" presStyleCnt="0"/>
      <dgm:spPr/>
    </dgm:pt>
    <dgm:pt modelId="{AD2AEF9C-07C8-485C-B7C3-970F5B20215F}" type="pres">
      <dgm:prSet presAssocID="{98B74A0C-C182-43F1-9568-B126A6F54ADE}" presName="parentText" presStyleLbl="node1" presStyleIdx="2" presStyleCnt="4">
        <dgm:presLayoutVars>
          <dgm:chMax val="0"/>
          <dgm:bulletEnabled val="1"/>
        </dgm:presLayoutVars>
      </dgm:prSet>
      <dgm:spPr/>
      <dgm:t>
        <a:bodyPr/>
        <a:lstStyle/>
        <a:p>
          <a:endParaRPr lang="en-US"/>
        </a:p>
      </dgm:t>
    </dgm:pt>
    <dgm:pt modelId="{1F83B6D1-5B6A-43C6-894B-57B16092B4A2}" type="pres">
      <dgm:prSet presAssocID="{E33E1281-7049-4BA5-87E8-BB73076D1C31}" presName="spacer" presStyleCnt="0"/>
      <dgm:spPr/>
    </dgm:pt>
    <dgm:pt modelId="{A32962D6-E613-40C6-A06D-E2A47E2828BE}" type="pres">
      <dgm:prSet presAssocID="{C4DE965A-E080-4FD8-A8E6-DA72CA887BDA}" presName="parentText" presStyleLbl="node1" presStyleIdx="3" presStyleCnt="4">
        <dgm:presLayoutVars>
          <dgm:chMax val="0"/>
          <dgm:bulletEnabled val="1"/>
        </dgm:presLayoutVars>
      </dgm:prSet>
      <dgm:spPr/>
      <dgm:t>
        <a:bodyPr/>
        <a:lstStyle/>
        <a:p>
          <a:endParaRPr lang="en-US"/>
        </a:p>
      </dgm:t>
    </dgm:pt>
  </dgm:ptLst>
  <dgm:cxnLst>
    <dgm:cxn modelId="{031E1740-66F3-4180-9BBE-1F10D4B6446B}" type="presOf" srcId="{BB1B1B14-8A73-4E47-A28B-8A00DEE6EC18}" destId="{622537B9-7162-42C0-B366-1AE9F045B9F7}" srcOrd="0" destOrd="0" presId="urn:microsoft.com/office/officeart/2005/8/layout/vList2"/>
    <dgm:cxn modelId="{7BCFF543-F491-4E39-B221-501074EAD2ED}" srcId="{A7C8C0EA-C43C-44FB-9DFA-A6B05C456FD2}" destId="{5CB03B4A-4608-4BA8-946B-FA6B9307F8EA}" srcOrd="0" destOrd="0" parTransId="{7F9221A4-E9CB-4836-A7D5-56860E56B6A5}" sibTransId="{96D79734-E2F0-4CF2-AE5D-B5C06ADFFE5D}"/>
    <dgm:cxn modelId="{BB556E94-2885-45B2-B417-93B62C92DF6C}" srcId="{A7C8C0EA-C43C-44FB-9DFA-A6B05C456FD2}" destId="{98B74A0C-C182-43F1-9568-B126A6F54ADE}" srcOrd="2" destOrd="0" parTransId="{341C398A-DDF4-4EAC-894C-C8B357A38E8B}" sibTransId="{E33E1281-7049-4BA5-87E8-BB73076D1C31}"/>
    <dgm:cxn modelId="{A947CE7D-7A3A-44AA-AD1F-49AE008851BB}" type="presOf" srcId="{C4DE965A-E080-4FD8-A8E6-DA72CA887BDA}" destId="{A32962D6-E613-40C6-A06D-E2A47E2828BE}" srcOrd="0" destOrd="0" presId="urn:microsoft.com/office/officeart/2005/8/layout/vList2"/>
    <dgm:cxn modelId="{A4FE943A-E540-4233-A13E-AF202EB3EBED}" type="presOf" srcId="{5CB03B4A-4608-4BA8-946B-FA6B9307F8EA}" destId="{8EC37B3D-EEA5-4418-96D1-38C29F38E04E}" srcOrd="0" destOrd="0" presId="urn:microsoft.com/office/officeart/2005/8/layout/vList2"/>
    <dgm:cxn modelId="{DF5E05C2-A5B3-4538-8D44-7E01217E078B}" type="presOf" srcId="{98B74A0C-C182-43F1-9568-B126A6F54ADE}" destId="{AD2AEF9C-07C8-485C-B7C3-970F5B20215F}" srcOrd="0" destOrd="0" presId="urn:microsoft.com/office/officeart/2005/8/layout/vList2"/>
    <dgm:cxn modelId="{99E7063D-5CCB-4411-ABF7-4AEB39D28B0A}" type="presOf" srcId="{A7C8C0EA-C43C-44FB-9DFA-A6B05C456FD2}" destId="{860341DF-C3F1-4BE3-A948-CAA6829206B7}" srcOrd="0" destOrd="0" presId="urn:microsoft.com/office/officeart/2005/8/layout/vList2"/>
    <dgm:cxn modelId="{2A2BE57A-D44E-44E9-A42E-DBDBDFC9AAB8}" srcId="{A7C8C0EA-C43C-44FB-9DFA-A6B05C456FD2}" destId="{C4DE965A-E080-4FD8-A8E6-DA72CA887BDA}" srcOrd="3" destOrd="0" parTransId="{E41C8EB5-AB80-402F-8131-E4BE1B4A0133}" sibTransId="{18DB8E61-B94F-4468-A18F-48E8100160B4}"/>
    <dgm:cxn modelId="{D4FA8CF3-16F2-4DFF-8290-6C57A32E5B3B}" srcId="{A7C8C0EA-C43C-44FB-9DFA-A6B05C456FD2}" destId="{BB1B1B14-8A73-4E47-A28B-8A00DEE6EC18}" srcOrd="1" destOrd="0" parTransId="{5A2822D1-1BE0-42D3-BFAE-3735D15FDF12}" sibTransId="{AB934827-3832-4D4E-AFC5-081B728459B0}"/>
    <dgm:cxn modelId="{44501638-3205-42FB-B587-A5B218AE289D}" type="presParOf" srcId="{860341DF-C3F1-4BE3-A948-CAA6829206B7}" destId="{8EC37B3D-EEA5-4418-96D1-38C29F38E04E}" srcOrd="0" destOrd="0" presId="urn:microsoft.com/office/officeart/2005/8/layout/vList2"/>
    <dgm:cxn modelId="{172B2B10-79C9-4CF6-8AC7-A4DCB868020E}" type="presParOf" srcId="{860341DF-C3F1-4BE3-A948-CAA6829206B7}" destId="{BD74B2A3-582D-483A-AE1E-60CF37DA01FA}" srcOrd="1" destOrd="0" presId="urn:microsoft.com/office/officeart/2005/8/layout/vList2"/>
    <dgm:cxn modelId="{DB146ECC-236D-4EB2-904C-B10006177CF8}" type="presParOf" srcId="{860341DF-C3F1-4BE3-A948-CAA6829206B7}" destId="{622537B9-7162-42C0-B366-1AE9F045B9F7}" srcOrd="2" destOrd="0" presId="urn:microsoft.com/office/officeart/2005/8/layout/vList2"/>
    <dgm:cxn modelId="{1890A447-B511-4F7A-A76F-84C67EA361F3}" type="presParOf" srcId="{860341DF-C3F1-4BE3-A948-CAA6829206B7}" destId="{06642D35-8E76-4DF0-A2B8-DABA2E1BFA90}" srcOrd="3" destOrd="0" presId="urn:microsoft.com/office/officeart/2005/8/layout/vList2"/>
    <dgm:cxn modelId="{E5FD3978-8130-40FE-8F9C-6E50DD432806}" type="presParOf" srcId="{860341DF-C3F1-4BE3-A948-CAA6829206B7}" destId="{AD2AEF9C-07C8-485C-B7C3-970F5B20215F}" srcOrd="4" destOrd="0" presId="urn:microsoft.com/office/officeart/2005/8/layout/vList2"/>
    <dgm:cxn modelId="{76D068BD-8B61-49B8-8250-6DF58E29D65C}" type="presParOf" srcId="{860341DF-C3F1-4BE3-A948-CAA6829206B7}" destId="{1F83B6D1-5B6A-43C6-894B-57B16092B4A2}" srcOrd="5" destOrd="0" presId="urn:microsoft.com/office/officeart/2005/8/layout/vList2"/>
    <dgm:cxn modelId="{D01698AF-A56B-4ED3-BF2A-0A30CFF144AC}" type="presParOf" srcId="{860341DF-C3F1-4BE3-A948-CAA6829206B7}" destId="{A32962D6-E613-40C6-A06D-E2A47E2828B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4AF6E2-C7EE-4F1D-95A9-F0C8C7A6597B}"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US"/>
        </a:p>
      </dgm:t>
    </dgm:pt>
    <dgm:pt modelId="{09CAADC9-72ED-49AE-B172-15A961C651D8}">
      <dgm:prSet custT="1"/>
      <dgm:spPr/>
      <dgm:t>
        <a:bodyPr/>
        <a:lstStyle/>
        <a:p>
          <a:pPr rtl="0"/>
          <a:r>
            <a:rPr lang="en-US" sz="1800" dirty="0" smtClean="0"/>
            <a:t>Social Security has been around for 75 years and never missed a benefit payment despite being self-funded.</a:t>
          </a:r>
          <a:endParaRPr lang="en-US" sz="1800" dirty="0"/>
        </a:p>
      </dgm:t>
    </dgm:pt>
    <dgm:pt modelId="{BDD833C1-9630-446A-B8E3-96D658621280}" type="parTrans" cxnId="{D1BD1BA6-BBD9-469A-9C70-5E675AADE5E2}">
      <dgm:prSet/>
      <dgm:spPr/>
      <dgm:t>
        <a:bodyPr/>
        <a:lstStyle/>
        <a:p>
          <a:endParaRPr lang="en-US"/>
        </a:p>
      </dgm:t>
    </dgm:pt>
    <dgm:pt modelId="{B610EF50-F883-47B1-B5B3-041886FD7411}" type="sibTrans" cxnId="{D1BD1BA6-BBD9-469A-9C70-5E675AADE5E2}">
      <dgm:prSet/>
      <dgm:spPr/>
      <dgm:t>
        <a:bodyPr/>
        <a:lstStyle/>
        <a:p>
          <a:endParaRPr lang="en-US"/>
        </a:p>
      </dgm:t>
    </dgm:pt>
    <dgm:pt modelId="{79ECB79C-C466-4A02-BC1C-1E7F9F2236A8}">
      <dgm:prSet custT="1"/>
      <dgm:spPr/>
      <dgm:t>
        <a:bodyPr/>
        <a:lstStyle/>
        <a:p>
          <a:pPr rtl="0"/>
          <a:r>
            <a:rPr lang="en-US" sz="1600" dirty="0" smtClean="0"/>
            <a:t>Social Security has been running surpluses for over 25 years – The federal government has not had a surplus in 7 years.</a:t>
          </a:r>
          <a:endParaRPr lang="en-US" sz="1600" dirty="0"/>
        </a:p>
      </dgm:t>
    </dgm:pt>
    <dgm:pt modelId="{5CEB4D0F-D8D9-42ED-ADE5-2EA5C3DB0542}" type="parTrans" cxnId="{A1291B8C-5D12-42AB-A80D-6478A2E326EB}">
      <dgm:prSet/>
      <dgm:spPr/>
      <dgm:t>
        <a:bodyPr/>
        <a:lstStyle/>
        <a:p>
          <a:endParaRPr lang="en-US"/>
        </a:p>
      </dgm:t>
    </dgm:pt>
    <dgm:pt modelId="{48840EEE-4974-4D5A-B53C-A0C1CFDBFE1B}" type="sibTrans" cxnId="{A1291B8C-5D12-42AB-A80D-6478A2E326EB}">
      <dgm:prSet/>
      <dgm:spPr/>
      <dgm:t>
        <a:bodyPr/>
        <a:lstStyle/>
        <a:p>
          <a:endParaRPr lang="en-US"/>
        </a:p>
      </dgm:t>
    </dgm:pt>
    <dgm:pt modelId="{7EB011CB-6266-4955-A3A3-8F300F5732D9}">
      <dgm:prSet custT="1"/>
      <dgm:spPr/>
      <dgm:t>
        <a:bodyPr/>
        <a:lstStyle/>
        <a:p>
          <a:pPr rtl="0"/>
          <a:r>
            <a:rPr lang="en-US" sz="2000" dirty="0" smtClean="0"/>
            <a:t>The Social Security Trust is currently at over 2.5 trillion dollars. </a:t>
          </a:r>
          <a:endParaRPr lang="en-US" sz="2000" dirty="0"/>
        </a:p>
      </dgm:t>
    </dgm:pt>
    <dgm:pt modelId="{5DF412CA-0C8C-4429-9A14-083F2587BA9B}" type="parTrans" cxnId="{AD2CD7AA-2CA7-496D-BF5D-C336CCA0CE99}">
      <dgm:prSet/>
      <dgm:spPr/>
      <dgm:t>
        <a:bodyPr/>
        <a:lstStyle/>
        <a:p>
          <a:endParaRPr lang="en-US"/>
        </a:p>
      </dgm:t>
    </dgm:pt>
    <dgm:pt modelId="{A80B700D-AAC6-4CF3-BC0A-5E8F4427D912}" type="sibTrans" cxnId="{AD2CD7AA-2CA7-496D-BF5D-C336CCA0CE99}">
      <dgm:prSet/>
      <dgm:spPr/>
      <dgm:t>
        <a:bodyPr/>
        <a:lstStyle/>
        <a:p>
          <a:endParaRPr lang="en-US"/>
        </a:p>
      </dgm:t>
    </dgm:pt>
    <dgm:pt modelId="{74D709E1-0189-425B-9540-485C3A74A07A}">
      <dgm:prSet custT="1"/>
      <dgm:spPr/>
      <dgm:t>
        <a:bodyPr/>
        <a:lstStyle/>
        <a:p>
          <a:pPr rtl="0"/>
          <a:r>
            <a:rPr lang="en-US" sz="1800" dirty="0" smtClean="0"/>
            <a:t>Social Security is a defined-benefit program; your money is invested conservatively to guarantee  payments.</a:t>
          </a:r>
          <a:endParaRPr lang="en-US" sz="1800" dirty="0"/>
        </a:p>
      </dgm:t>
    </dgm:pt>
    <dgm:pt modelId="{0811A596-3A0F-4581-B68A-3AB0BE56BEA1}" type="parTrans" cxnId="{46630EF2-DFA4-4F1C-A06A-070C25E36710}">
      <dgm:prSet/>
      <dgm:spPr/>
      <dgm:t>
        <a:bodyPr/>
        <a:lstStyle/>
        <a:p>
          <a:endParaRPr lang="en-US"/>
        </a:p>
      </dgm:t>
    </dgm:pt>
    <dgm:pt modelId="{E6DC3B18-7EB7-42E1-A604-5A57AE42D152}" type="sibTrans" cxnId="{46630EF2-DFA4-4F1C-A06A-070C25E36710}">
      <dgm:prSet/>
      <dgm:spPr/>
      <dgm:t>
        <a:bodyPr/>
        <a:lstStyle/>
        <a:p>
          <a:endParaRPr lang="en-US"/>
        </a:p>
      </dgm:t>
    </dgm:pt>
    <dgm:pt modelId="{479FE7BD-794D-4700-9E83-5C36EAF3D095}" type="pres">
      <dgm:prSet presAssocID="{584AF6E2-C7EE-4F1D-95A9-F0C8C7A6597B}" presName="Name0" presStyleCnt="0">
        <dgm:presLayoutVars>
          <dgm:dir/>
          <dgm:resizeHandles val="exact"/>
        </dgm:presLayoutVars>
      </dgm:prSet>
      <dgm:spPr/>
      <dgm:t>
        <a:bodyPr/>
        <a:lstStyle/>
        <a:p>
          <a:endParaRPr lang="en-US"/>
        </a:p>
      </dgm:t>
    </dgm:pt>
    <dgm:pt modelId="{6C7C2206-897C-4071-8731-CE193E09D1F1}" type="pres">
      <dgm:prSet presAssocID="{584AF6E2-C7EE-4F1D-95A9-F0C8C7A6597B}" presName="fgShape" presStyleLbl="fgShp" presStyleIdx="0" presStyleCnt="1"/>
      <dgm:spPr/>
    </dgm:pt>
    <dgm:pt modelId="{085C0191-D685-4046-854F-CD0C31BE742D}" type="pres">
      <dgm:prSet presAssocID="{584AF6E2-C7EE-4F1D-95A9-F0C8C7A6597B}" presName="linComp" presStyleCnt="0"/>
      <dgm:spPr/>
    </dgm:pt>
    <dgm:pt modelId="{447F2AD3-C4F5-4E97-B48E-4EE440139F4B}" type="pres">
      <dgm:prSet presAssocID="{09CAADC9-72ED-49AE-B172-15A961C651D8}" presName="compNode" presStyleCnt="0"/>
      <dgm:spPr/>
    </dgm:pt>
    <dgm:pt modelId="{5C24EEAE-1E91-4D8B-B200-E890DE7B0DCC}" type="pres">
      <dgm:prSet presAssocID="{09CAADC9-72ED-49AE-B172-15A961C651D8}" presName="bkgdShape" presStyleLbl="node1" presStyleIdx="0" presStyleCnt="4"/>
      <dgm:spPr/>
      <dgm:t>
        <a:bodyPr/>
        <a:lstStyle/>
        <a:p>
          <a:endParaRPr lang="en-US"/>
        </a:p>
      </dgm:t>
    </dgm:pt>
    <dgm:pt modelId="{67CD5127-0627-4C63-8147-5136F9C2B709}" type="pres">
      <dgm:prSet presAssocID="{09CAADC9-72ED-49AE-B172-15A961C651D8}" presName="nodeTx" presStyleLbl="node1" presStyleIdx="0" presStyleCnt="4">
        <dgm:presLayoutVars>
          <dgm:bulletEnabled val="1"/>
        </dgm:presLayoutVars>
      </dgm:prSet>
      <dgm:spPr/>
      <dgm:t>
        <a:bodyPr/>
        <a:lstStyle/>
        <a:p>
          <a:endParaRPr lang="en-US"/>
        </a:p>
      </dgm:t>
    </dgm:pt>
    <dgm:pt modelId="{202915D7-5FB1-4178-8A57-9B12E9238166}" type="pres">
      <dgm:prSet presAssocID="{09CAADC9-72ED-49AE-B172-15A961C651D8}" presName="invisiNode" presStyleLbl="node1" presStyleIdx="0" presStyleCnt="4"/>
      <dgm:spPr/>
    </dgm:pt>
    <dgm:pt modelId="{19FBBBA7-1674-43CB-9C1E-F4620841C162}" type="pres">
      <dgm:prSet presAssocID="{09CAADC9-72ED-49AE-B172-15A961C651D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7D46F3A-450C-4998-9941-F7D9031FCAC2}" type="pres">
      <dgm:prSet presAssocID="{B610EF50-F883-47B1-B5B3-041886FD7411}" presName="sibTrans" presStyleLbl="sibTrans2D1" presStyleIdx="0" presStyleCnt="0"/>
      <dgm:spPr/>
      <dgm:t>
        <a:bodyPr/>
        <a:lstStyle/>
        <a:p>
          <a:endParaRPr lang="en-US"/>
        </a:p>
      </dgm:t>
    </dgm:pt>
    <dgm:pt modelId="{818EFA24-4249-4340-9874-329E2F2A6D2E}" type="pres">
      <dgm:prSet presAssocID="{79ECB79C-C466-4A02-BC1C-1E7F9F2236A8}" presName="compNode" presStyleCnt="0"/>
      <dgm:spPr/>
    </dgm:pt>
    <dgm:pt modelId="{F37218CA-0469-4E41-A5DF-4848B1E7945C}" type="pres">
      <dgm:prSet presAssocID="{79ECB79C-C466-4A02-BC1C-1E7F9F2236A8}" presName="bkgdShape" presStyleLbl="node1" presStyleIdx="1" presStyleCnt="4"/>
      <dgm:spPr/>
      <dgm:t>
        <a:bodyPr/>
        <a:lstStyle/>
        <a:p>
          <a:endParaRPr lang="en-US"/>
        </a:p>
      </dgm:t>
    </dgm:pt>
    <dgm:pt modelId="{863E7C12-3EA4-476D-8BD0-11F31747745B}" type="pres">
      <dgm:prSet presAssocID="{79ECB79C-C466-4A02-BC1C-1E7F9F2236A8}" presName="nodeTx" presStyleLbl="node1" presStyleIdx="1" presStyleCnt="4">
        <dgm:presLayoutVars>
          <dgm:bulletEnabled val="1"/>
        </dgm:presLayoutVars>
      </dgm:prSet>
      <dgm:spPr/>
      <dgm:t>
        <a:bodyPr/>
        <a:lstStyle/>
        <a:p>
          <a:endParaRPr lang="en-US"/>
        </a:p>
      </dgm:t>
    </dgm:pt>
    <dgm:pt modelId="{0625710E-7030-4982-8A85-823B5064F8D2}" type="pres">
      <dgm:prSet presAssocID="{79ECB79C-C466-4A02-BC1C-1E7F9F2236A8}" presName="invisiNode" presStyleLbl="node1" presStyleIdx="1" presStyleCnt="4"/>
      <dgm:spPr/>
    </dgm:pt>
    <dgm:pt modelId="{ACA9FE11-6E46-406E-987F-9B857692D8DA}" type="pres">
      <dgm:prSet presAssocID="{79ECB79C-C466-4A02-BC1C-1E7F9F2236A8}" presName="imagNode"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DE6D2CCD-755B-42CA-9E85-4C113682FCC9}" type="pres">
      <dgm:prSet presAssocID="{48840EEE-4974-4D5A-B53C-A0C1CFDBFE1B}" presName="sibTrans" presStyleLbl="sibTrans2D1" presStyleIdx="0" presStyleCnt="0"/>
      <dgm:spPr/>
      <dgm:t>
        <a:bodyPr/>
        <a:lstStyle/>
        <a:p>
          <a:endParaRPr lang="en-US"/>
        </a:p>
      </dgm:t>
    </dgm:pt>
    <dgm:pt modelId="{2657DFD8-F83F-4E6E-BCA6-ADA7E4000EEB}" type="pres">
      <dgm:prSet presAssocID="{7EB011CB-6266-4955-A3A3-8F300F5732D9}" presName="compNode" presStyleCnt="0"/>
      <dgm:spPr/>
    </dgm:pt>
    <dgm:pt modelId="{5DA33810-0792-48E2-8AA6-B0659D7BFC16}" type="pres">
      <dgm:prSet presAssocID="{7EB011CB-6266-4955-A3A3-8F300F5732D9}" presName="bkgdShape" presStyleLbl="node1" presStyleIdx="2" presStyleCnt="4"/>
      <dgm:spPr/>
      <dgm:t>
        <a:bodyPr/>
        <a:lstStyle/>
        <a:p>
          <a:endParaRPr lang="en-US"/>
        </a:p>
      </dgm:t>
    </dgm:pt>
    <dgm:pt modelId="{1196FDC1-BB5B-48A0-AEF8-7511CC3B2DE0}" type="pres">
      <dgm:prSet presAssocID="{7EB011CB-6266-4955-A3A3-8F300F5732D9}" presName="nodeTx" presStyleLbl="node1" presStyleIdx="2" presStyleCnt="4">
        <dgm:presLayoutVars>
          <dgm:bulletEnabled val="1"/>
        </dgm:presLayoutVars>
      </dgm:prSet>
      <dgm:spPr/>
      <dgm:t>
        <a:bodyPr/>
        <a:lstStyle/>
        <a:p>
          <a:endParaRPr lang="en-US"/>
        </a:p>
      </dgm:t>
    </dgm:pt>
    <dgm:pt modelId="{C2AA7E90-1454-495D-AF7B-A6BC61D8F73B}" type="pres">
      <dgm:prSet presAssocID="{7EB011CB-6266-4955-A3A3-8F300F5732D9}" presName="invisiNode" presStyleLbl="node1" presStyleIdx="2" presStyleCnt="4"/>
      <dgm:spPr/>
    </dgm:pt>
    <dgm:pt modelId="{68588ACB-A898-4BB1-A3AA-030FC3F8BFBF}" type="pres">
      <dgm:prSet presAssocID="{7EB011CB-6266-4955-A3A3-8F300F5732D9}" presName="imagNode"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2463FDE3-BC53-4B3D-8459-3B72D69AC473}" type="pres">
      <dgm:prSet presAssocID="{A80B700D-AAC6-4CF3-BC0A-5E8F4427D912}" presName="sibTrans" presStyleLbl="sibTrans2D1" presStyleIdx="0" presStyleCnt="0"/>
      <dgm:spPr/>
      <dgm:t>
        <a:bodyPr/>
        <a:lstStyle/>
        <a:p>
          <a:endParaRPr lang="en-US"/>
        </a:p>
      </dgm:t>
    </dgm:pt>
    <dgm:pt modelId="{D370F593-15DE-436F-A582-6899D7D25891}" type="pres">
      <dgm:prSet presAssocID="{74D709E1-0189-425B-9540-485C3A74A07A}" presName="compNode" presStyleCnt="0"/>
      <dgm:spPr/>
    </dgm:pt>
    <dgm:pt modelId="{DB9B0C73-3097-4882-A0BD-7998DC7ECAB6}" type="pres">
      <dgm:prSet presAssocID="{74D709E1-0189-425B-9540-485C3A74A07A}" presName="bkgdShape" presStyleLbl="node1" presStyleIdx="3" presStyleCnt="4"/>
      <dgm:spPr/>
      <dgm:t>
        <a:bodyPr/>
        <a:lstStyle/>
        <a:p>
          <a:endParaRPr lang="en-US"/>
        </a:p>
      </dgm:t>
    </dgm:pt>
    <dgm:pt modelId="{A4F7AB4A-2898-4015-97AF-BF396004AF37}" type="pres">
      <dgm:prSet presAssocID="{74D709E1-0189-425B-9540-485C3A74A07A}" presName="nodeTx" presStyleLbl="node1" presStyleIdx="3" presStyleCnt="4">
        <dgm:presLayoutVars>
          <dgm:bulletEnabled val="1"/>
        </dgm:presLayoutVars>
      </dgm:prSet>
      <dgm:spPr/>
      <dgm:t>
        <a:bodyPr/>
        <a:lstStyle/>
        <a:p>
          <a:endParaRPr lang="en-US"/>
        </a:p>
      </dgm:t>
    </dgm:pt>
    <dgm:pt modelId="{B5D2E09C-EDD7-4B57-9149-680A42488764}" type="pres">
      <dgm:prSet presAssocID="{74D709E1-0189-425B-9540-485C3A74A07A}" presName="invisiNode" presStyleLbl="node1" presStyleIdx="3" presStyleCnt="4"/>
      <dgm:spPr/>
    </dgm:pt>
    <dgm:pt modelId="{81E466F2-E241-4BF3-9834-409C8A9FE72C}" type="pres">
      <dgm:prSet presAssocID="{74D709E1-0189-425B-9540-485C3A74A07A}" presName="imagNode"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68CA5F2A-EBC4-47E5-A453-608FBC990732}" type="presOf" srcId="{7EB011CB-6266-4955-A3A3-8F300F5732D9}" destId="{1196FDC1-BB5B-48A0-AEF8-7511CC3B2DE0}" srcOrd="1" destOrd="0" presId="urn:microsoft.com/office/officeart/2005/8/layout/hList7#1"/>
    <dgm:cxn modelId="{8D094BD7-4325-4509-97BC-238C7CC6C3BF}" type="presOf" srcId="{09CAADC9-72ED-49AE-B172-15A961C651D8}" destId="{5C24EEAE-1E91-4D8B-B200-E890DE7B0DCC}" srcOrd="0" destOrd="0" presId="urn:microsoft.com/office/officeart/2005/8/layout/hList7#1"/>
    <dgm:cxn modelId="{0AD01BD3-1AA6-4CD6-B00F-8A508AF2BDE6}" type="presOf" srcId="{B610EF50-F883-47B1-B5B3-041886FD7411}" destId="{37D46F3A-450C-4998-9941-F7D9031FCAC2}" srcOrd="0" destOrd="0" presId="urn:microsoft.com/office/officeart/2005/8/layout/hList7#1"/>
    <dgm:cxn modelId="{EC9C5F80-3ADB-44FF-90B0-B7EC79685FFB}" type="presOf" srcId="{74D709E1-0189-425B-9540-485C3A74A07A}" destId="{A4F7AB4A-2898-4015-97AF-BF396004AF37}" srcOrd="1" destOrd="0" presId="urn:microsoft.com/office/officeart/2005/8/layout/hList7#1"/>
    <dgm:cxn modelId="{46630EF2-DFA4-4F1C-A06A-070C25E36710}" srcId="{584AF6E2-C7EE-4F1D-95A9-F0C8C7A6597B}" destId="{74D709E1-0189-425B-9540-485C3A74A07A}" srcOrd="3" destOrd="0" parTransId="{0811A596-3A0F-4581-B68A-3AB0BE56BEA1}" sibTransId="{E6DC3B18-7EB7-42E1-A604-5A57AE42D152}"/>
    <dgm:cxn modelId="{D1BD1BA6-BBD9-469A-9C70-5E675AADE5E2}" srcId="{584AF6E2-C7EE-4F1D-95A9-F0C8C7A6597B}" destId="{09CAADC9-72ED-49AE-B172-15A961C651D8}" srcOrd="0" destOrd="0" parTransId="{BDD833C1-9630-446A-B8E3-96D658621280}" sibTransId="{B610EF50-F883-47B1-B5B3-041886FD7411}"/>
    <dgm:cxn modelId="{6DD90E2D-00F7-4AB6-A639-47FD3D82DEF6}" type="presOf" srcId="{74D709E1-0189-425B-9540-485C3A74A07A}" destId="{DB9B0C73-3097-4882-A0BD-7998DC7ECAB6}" srcOrd="0" destOrd="0" presId="urn:microsoft.com/office/officeart/2005/8/layout/hList7#1"/>
    <dgm:cxn modelId="{EE504796-2F83-4CFE-BDBA-16120900E388}" type="presOf" srcId="{7EB011CB-6266-4955-A3A3-8F300F5732D9}" destId="{5DA33810-0792-48E2-8AA6-B0659D7BFC16}" srcOrd="0" destOrd="0" presId="urn:microsoft.com/office/officeart/2005/8/layout/hList7#1"/>
    <dgm:cxn modelId="{8323B986-FA1E-4705-B21C-BBCB893A69B8}" type="presOf" srcId="{48840EEE-4974-4D5A-B53C-A0C1CFDBFE1B}" destId="{DE6D2CCD-755B-42CA-9E85-4C113682FCC9}" srcOrd="0" destOrd="0" presId="urn:microsoft.com/office/officeart/2005/8/layout/hList7#1"/>
    <dgm:cxn modelId="{58E7DABE-61ED-4AE3-B2E9-48BA853529F0}" type="presOf" srcId="{79ECB79C-C466-4A02-BC1C-1E7F9F2236A8}" destId="{863E7C12-3EA4-476D-8BD0-11F31747745B}" srcOrd="1" destOrd="0" presId="urn:microsoft.com/office/officeart/2005/8/layout/hList7#1"/>
    <dgm:cxn modelId="{F98968A8-0275-4E19-BB32-2EA1ABD138C9}" type="presOf" srcId="{09CAADC9-72ED-49AE-B172-15A961C651D8}" destId="{67CD5127-0627-4C63-8147-5136F9C2B709}" srcOrd="1" destOrd="0" presId="urn:microsoft.com/office/officeart/2005/8/layout/hList7#1"/>
    <dgm:cxn modelId="{707037C4-40F0-4C11-9B40-CE99A5A29406}" type="presOf" srcId="{79ECB79C-C466-4A02-BC1C-1E7F9F2236A8}" destId="{F37218CA-0469-4E41-A5DF-4848B1E7945C}" srcOrd="0" destOrd="0" presId="urn:microsoft.com/office/officeart/2005/8/layout/hList7#1"/>
    <dgm:cxn modelId="{AD2CD7AA-2CA7-496D-BF5D-C336CCA0CE99}" srcId="{584AF6E2-C7EE-4F1D-95A9-F0C8C7A6597B}" destId="{7EB011CB-6266-4955-A3A3-8F300F5732D9}" srcOrd="2" destOrd="0" parTransId="{5DF412CA-0C8C-4429-9A14-083F2587BA9B}" sibTransId="{A80B700D-AAC6-4CF3-BC0A-5E8F4427D912}"/>
    <dgm:cxn modelId="{A1291B8C-5D12-42AB-A80D-6478A2E326EB}" srcId="{584AF6E2-C7EE-4F1D-95A9-F0C8C7A6597B}" destId="{79ECB79C-C466-4A02-BC1C-1E7F9F2236A8}" srcOrd="1" destOrd="0" parTransId="{5CEB4D0F-D8D9-42ED-ADE5-2EA5C3DB0542}" sibTransId="{48840EEE-4974-4D5A-B53C-A0C1CFDBFE1B}"/>
    <dgm:cxn modelId="{64532A75-7CDB-42D6-A3D3-99AC27199C76}" type="presOf" srcId="{A80B700D-AAC6-4CF3-BC0A-5E8F4427D912}" destId="{2463FDE3-BC53-4B3D-8459-3B72D69AC473}" srcOrd="0" destOrd="0" presId="urn:microsoft.com/office/officeart/2005/8/layout/hList7#1"/>
    <dgm:cxn modelId="{E004B84F-9320-442B-81FB-C3CE563799C8}" type="presOf" srcId="{584AF6E2-C7EE-4F1D-95A9-F0C8C7A6597B}" destId="{479FE7BD-794D-4700-9E83-5C36EAF3D095}" srcOrd="0" destOrd="0" presId="urn:microsoft.com/office/officeart/2005/8/layout/hList7#1"/>
    <dgm:cxn modelId="{77BEB1F9-AE23-46DA-BE9D-AF7204837E46}" type="presParOf" srcId="{479FE7BD-794D-4700-9E83-5C36EAF3D095}" destId="{6C7C2206-897C-4071-8731-CE193E09D1F1}" srcOrd="0" destOrd="0" presId="urn:microsoft.com/office/officeart/2005/8/layout/hList7#1"/>
    <dgm:cxn modelId="{EB95B858-E508-4CE1-B993-3FE68BC90591}" type="presParOf" srcId="{479FE7BD-794D-4700-9E83-5C36EAF3D095}" destId="{085C0191-D685-4046-854F-CD0C31BE742D}" srcOrd="1" destOrd="0" presId="urn:microsoft.com/office/officeart/2005/8/layout/hList7#1"/>
    <dgm:cxn modelId="{608ABDE0-5FE3-4704-B2B9-92D90F09BF49}" type="presParOf" srcId="{085C0191-D685-4046-854F-CD0C31BE742D}" destId="{447F2AD3-C4F5-4E97-B48E-4EE440139F4B}" srcOrd="0" destOrd="0" presId="urn:microsoft.com/office/officeart/2005/8/layout/hList7#1"/>
    <dgm:cxn modelId="{FE6EB5A0-E669-4E08-BCCB-A616C905E245}" type="presParOf" srcId="{447F2AD3-C4F5-4E97-B48E-4EE440139F4B}" destId="{5C24EEAE-1E91-4D8B-B200-E890DE7B0DCC}" srcOrd="0" destOrd="0" presId="urn:microsoft.com/office/officeart/2005/8/layout/hList7#1"/>
    <dgm:cxn modelId="{BA252765-82EC-4234-B086-5CECDD921442}" type="presParOf" srcId="{447F2AD3-C4F5-4E97-B48E-4EE440139F4B}" destId="{67CD5127-0627-4C63-8147-5136F9C2B709}" srcOrd="1" destOrd="0" presId="urn:microsoft.com/office/officeart/2005/8/layout/hList7#1"/>
    <dgm:cxn modelId="{3A20D3BD-B33B-4AAA-824C-A037F0F0D68C}" type="presParOf" srcId="{447F2AD3-C4F5-4E97-B48E-4EE440139F4B}" destId="{202915D7-5FB1-4178-8A57-9B12E9238166}" srcOrd="2" destOrd="0" presId="urn:microsoft.com/office/officeart/2005/8/layout/hList7#1"/>
    <dgm:cxn modelId="{D1687E1C-05C9-4389-9E26-0C2117B24DB7}" type="presParOf" srcId="{447F2AD3-C4F5-4E97-B48E-4EE440139F4B}" destId="{19FBBBA7-1674-43CB-9C1E-F4620841C162}" srcOrd="3" destOrd="0" presId="urn:microsoft.com/office/officeart/2005/8/layout/hList7#1"/>
    <dgm:cxn modelId="{D2508A54-71AA-4FEA-B03F-DE3BEB60C82E}" type="presParOf" srcId="{085C0191-D685-4046-854F-CD0C31BE742D}" destId="{37D46F3A-450C-4998-9941-F7D9031FCAC2}" srcOrd="1" destOrd="0" presId="urn:microsoft.com/office/officeart/2005/8/layout/hList7#1"/>
    <dgm:cxn modelId="{FBAEE7AB-E53F-4954-BED5-282715DBDE71}" type="presParOf" srcId="{085C0191-D685-4046-854F-CD0C31BE742D}" destId="{818EFA24-4249-4340-9874-329E2F2A6D2E}" srcOrd="2" destOrd="0" presId="urn:microsoft.com/office/officeart/2005/8/layout/hList7#1"/>
    <dgm:cxn modelId="{CBA632F5-132F-4766-A412-91D8F83A95B1}" type="presParOf" srcId="{818EFA24-4249-4340-9874-329E2F2A6D2E}" destId="{F37218CA-0469-4E41-A5DF-4848B1E7945C}" srcOrd="0" destOrd="0" presId="urn:microsoft.com/office/officeart/2005/8/layout/hList7#1"/>
    <dgm:cxn modelId="{96844858-EB17-41C4-9CF5-21778A0303B5}" type="presParOf" srcId="{818EFA24-4249-4340-9874-329E2F2A6D2E}" destId="{863E7C12-3EA4-476D-8BD0-11F31747745B}" srcOrd="1" destOrd="0" presId="urn:microsoft.com/office/officeart/2005/8/layout/hList7#1"/>
    <dgm:cxn modelId="{4D49CFC4-F577-47A5-9AF0-44FD86F7C55A}" type="presParOf" srcId="{818EFA24-4249-4340-9874-329E2F2A6D2E}" destId="{0625710E-7030-4982-8A85-823B5064F8D2}" srcOrd="2" destOrd="0" presId="urn:microsoft.com/office/officeart/2005/8/layout/hList7#1"/>
    <dgm:cxn modelId="{2BF9DC04-2A37-44FB-B477-EDA3490F1B1D}" type="presParOf" srcId="{818EFA24-4249-4340-9874-329E2F2A6D2E}" destId="{ACA9FE11-6E46-406E-987F-9B857692D8DA}" srcOrd="3" destOrd="0" presId="urn:microsoft.com/office/officeart/2005/8/layout/hList7#1"/>
    <dgm:cxn modelId="{E7D58BD6-5BF8-4203-AE23-F1D820C2F95C}" type="presParOf" srcId="{085C0191-D685-4046-854F-CD0C31BE742D}" destId="{DE6D2CCD-755B-42CA-9E85-4C113682FCC9}" srcOrd="3" destOrd="0" presId="urn:microsoft.com/office/officeart/2005/8/layout/hList7#1"/>
    <dgm:cxn modelId="{EFE35741-44C9-482D-A23F-CF2ACF7BD53A}" type="presParOf" srcId="{085C0191-D685-4046-854F-CD0C31BE742D}" destId="{2657DFD8-F83F-4E6E-BCA6-ADA7E4000EEB}" srcOrd="4" destOrd="0" presId="urn:microsoft.com/office/officeart/2005/8/layout/hList7#1"/>
    <dgm:cxn modelId="{74E91920-6609-40F9-892A-9D02D1F6912F}" type="presParOf" srcId="{2657DFD8-F83F-4E6E-BCA6-ADA7E4000EEB}" destId="{5DA33810-0792-48E2-8AA6-B0659D7BFC16}" srcOrd="0" destOrd="0" presId="urn:microsoft.com/office/officeart/2005/8/layout/hList7#1"/>
    <dgm:cxn modelId="{D7030E57-5425-41AF-88B4-E63CDDC484D5}" type="presParOf" srcId="{2657DFD8-F83F-4E6E-BCA6-ADA7E4000EEB}" destId="{1196FDC1-BB5B-48A0-AEF8-7511CC3B2DE0}" srcOrd="1" destOrd="0" presId="urn:microsoft.com/office/officeart/2005/8/layout/hList7#1"/>
    <dgm:cxn modelId="{FA2284A9-2FE6-4A26-A291-C7BADD28A01D}" type="presParOf" srcId="{2657DFD8-F83F-4E6E-BCA6-ADA7E4000EEB}" destId="{C2AA7E90-1454-495D-AF7B-A6BC61D8F73B}" srcOrd="2" destOrd="0" presId="urn:microsoft.com/office/officeart/2005/8/layout/hList7#1"/>
    <dgm:cxn modelId="{2D7213F7-3EA5-4E54-8240-00B9B01611D2}" type="presParOf" srcId="{2657DFD8-F83F-4E6E-BCA6-ADA7E4000EEB}" destId="{68588ACB-A898-4BB1-A3AA-030FC3F8BFBF}" srcOrd="3" destOrd="0" presId="urn:microsoft.com/office/officeart/2005/8/layout/hList7#1"/>
    <dgm:cxn modelId="{4BF56F97-9E34-47AD-B1BC-848A1BCCE826}" type="presParOf" srcId="{085C0191-D685-4046-854F-CD0C31BE742D}" destId="{2463FDE3-BC53-4B3D-8459-3B72D69AC473}" srcOrd="5" destOrd="0" presId="urn:microsoft.com/office/officeart/2005/8/layout/hList7#1"/>
    <dgm:cxn modelId="{275807AD-3DB2-4041-955F-5F5D5E5E970D}" type="presParOf" srcId="{085C0191-D685-4046-854F-CD0C31BE742D}" destId="{D370F593-15DE-436F-A582-6899D7D25891}" srcOrd="6" destOrd="0" presId="urn:microsoft.com/office/officeart/2005/8/layout/hList7#1"/>
    <dgm:cxn modelId="{02C4EA5F-8C7B-47CA-A29C-B8CF2AEE862B}" type="presParOf" srcId="{D370F593-15DE-436F-A582-6899D7D25891}" destId="{DB9B0C73-3097-4882-A0BD-7998DC7ECAB6}" srcOrd="0" destOrd="0" presId="urn:microsoft.com/office/officeart/2005/8/layout/hList7#1"/>
    <dgm:cxn modelId="{0B2C2E1E-1F15-498E-BDC4-7FCC108101F3}" type="presParOf" srcId="{D370F593-15DE-436F-A582-6899D7D25891}" destId="{A4F7AB4A-2898-4015-97AF-BF396004AF37}" srcOrd="1" destOrd="0" presId="urn:microsoft.com/office/officeart/2005/8/layout/hList7#1"/>
    <dgm:cxn modelId="{46358F7D-B687-4415-BBAF-CC80A6F9C511}" type="presParOf" srcId="{D370F593-15DE-436F-A582-6899D7D25891}" destId="{B5D2E09C-EDD7-4B57-9149-680A42488764}" srcOrd="2" destOrd="0" presId="urn:microsoft.com/office/officeart/2005/8/layout/hList7#1"/>
    <dgm:cxn modelId="{1C611B70-42B5-406C-97D7-0F904FEDE655}" type="presParOf" srcId="{D370F593-15DE-436F-A582-6899D7D25891}" destId="{81E466F2-E241-4BF3-9834-409C8A9FE72C}"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C32F1E-9A7C-4640-B9A2-9943C9C1ED9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3FE8FB7-66E4-447D-B81B-B2DBFF3F0AFB}">
      <dgm:prSet phldrT="[Text]" custT="1"/>
      <dgm:spPr/>
      <dgm:t>
        <a:bodyPr/>
        <a:lstStyle/>
        <a:p>
          <a:r>
            <a:rPr lang="en-US" sz="2400" dirty="0" smtClean="0"/>
            <a:t>Year 2037 – only 78 cents for each benefit dollar</a:t>
          </a:r>
          <a:endParaRPr lang="en-US" sz="2400" dirty="0"/>
        </a:p>
      </dgm:t>
    </dgm:pt>
    <dgm:pt modelId="{B98E4331-2BDC-4F51-BA22-A51665842516}" type="parTrans" cxnId="{43575E32-9D0C-4D10-A38F-A7F7E2164157}">
      <dgm:prSet/>
      <dgm:spPr/>
      <dgm:t>
        <a:bodyPr/>
        <a:lstStyle/>
        <a:p>
          <a:endParaRPr lang="en-US"/>
        </a:p>
      </dgm:t>
    </dgm:pt>
    <dgm:pt modelId="{1E856DCA-8397-4532-8995-3336CF97E15D}" type="sibTrans" cxnId="{43575E32-9D0C-4D10-A38F-A7F7E2164157}">
      <dgm:prSet/>
      <dgm:spPr/>
      <dgm:t>
        <a:bodyPr/>
        <a:lstStyle/>
        <a:p>
          <a:endParaRPr lang="en-US"/>
        </a:p>
      </dgm:t>
    </dgm:pt>
    <dgm:pt modelId="{C2BA37AE-CB7E-4A9B-978D-E69F27DDED81}">
      <dgm:prSet phldrT="[Text]"/>
      <dgm:spPr/>
      <dgm:t>
        <a:bodyPr/>
        <a:lstStyle/>
        <a:p>
          <a:endParaRPr lang="en-US" dirty="0"/>
        </a:p>
      </dgm:t>
    </dgm:pt>
    <dgm:pt modelId="{663A0E39-E1A4-49B3-85A7-2225C93F17CE}" type="parTrans" cxnId="{58B150B0-F6EB-4BEC-87BE-BDC2C01F3C93}">
      <dgm:prSet/>
      <dgm:spPr/>
      <dgm:t>
        <a:bodyPr/>
        <a:lstStyle/>
        <a:p>
          <a:endParaRPr lang="en-US"/>
        </a:p>
      </dgm:t>
    </dgm:pt>
    <dgm:pt modelId="{2EDC6D4B-8FEC-4B95-87A4-F4A93E6DBED5}" type="sibTrans" cxnId="{58B150B0-F6EB-4BEC-87BE-BDC2C01F3C93}">
      <dgm:prSet/>
      <dgm:spPr/>
      <dgm:t>
        <a:bodyPr/>
        <a:lstStyle/>
        <a:p>
          <a:endParaRPr lang="en-US"/>
        </a:p>
      </dgm:t>
    </dgm:pt>
    <dgm:pt modelId="{67C02782-CE9B-4FD5-BE96-9B7FB636DC1C}">
      <dgm:prSet phldrT="[Text]" phldr="1"/>
      <dgm:spPr/>
      <dgm:t>
        <a:bodyPr/>
        <a:lstStyle/>
        <a:p>
          <a:endParaRPr lang="en-US" dirty="0"/>
        </a:p>
      </dgm:t>
    </dgm:pt>
    <dgm:pt modelId="{EA7530D5-CBE5-49FD-A998-B223B280EFE6}" type="parTrans" cxnId="{BA9AE230-5BE2-451C-8484-DC4A545DAFBC}">
      <dgm:prSet/>
      <dgm:spPr/>
      <dgm:t>
        <a:bodyPr/>
        <a:lstStyle/>
        <a:p>
          <a:endParaRPr lang="en-US"/>
        </a:p>
      </dgm:t>
    </dgm:pt>
    <dgm:pt modelId="{8B5A15E7-D46C-4CFA-8321-1AA671F04248}" type="sibTrans" cxnId="{BA9AE230-5BE2-451C-8484-DC4A545DAFBC}">
      <dgm:prSet/>
      <dgm:spPr/>
      <dgm:t>
        <a:bodyPr/>
        <a:lstStyle/>
        <a:p>
          <a:endParaRPr lang="en-US"/>
        </a:p>
      </dgm:t>
    </dgm:pt>
    <dgm:pt modelId="{D337DF52-833F-40C0-A1F8-422594FCD700}">
      <dgm:prSet phldrT="[Text]" phldr="1"/>
      <dgm:spPr/>
      <dgm:t>
        <a:bodyPr/>
        <a:lstStyle/>
        <a:p>
          <a:endParaRPr lang="en-US"/>
        </a:p>
      </dgm:t>
    </dgm:pt>
    <dgm:pt modelId="{B4D2140C-FCD8-4EA8-A453-8F2D46CDF08C}" type="parTrans" cxnId="{E01BF607-D5F7-4A14-BA2C-333EF7B506E1}">
      <dgm:prSet/>
      <dgm:spPr/>
      <dgm:t>
        <a:bodyPr/>
        <a:lstStyle/>
        <a:p>
          <a:endParaRPr lang="en-US"/>
        </a:p>
      </dgm:t>
    </dgm:pt>
    <dgm:pt modelId="{17EBF0F2-6991-4CB5-AB85-408114160641}" type="sibTrans" cxnId="{E01BF607-D5F7-4A14-BA2C-333EF7B506E1}">
      <dgm:prSet/>
      <dgm:spPr/>
      <dgm:t>
        <a:bodyPr/>
        <a:lstStyle/>
        <a:p>
          <a:endParaRPr lang="en-US"/>
        </a:p>
      </dgm:t>
    </dgm:pt>
    <dgm:pt modelId="{1FD0CE6E-A994-468F-B3C0-576F07CDB0FE}">
      <dgm:prSet custT="1"/>
      <dgm:spPr/>
      <dgm:t>
        <a:bodyPr/>
        <a:lstStyle/>
        <a:p>
          <a:r>
            <a:rPr lang="en-US" sz="2000" dirty="0" smtClean="0"/>
            <a:t>DEMOGRAPHICS</a:t>
          </a:r>
        </a:p>
        <a:p>
          <a:r>
            <a:rPr lang="en-US" sz="2000" dirty="0" smtClean="0"/>
            <a:t>- Drop in Birth Rate since the 60’s</a:t>
          </a:r>
        </a:p>
        <a:p>
          <a:r>
            <a:rPr lang="en-US" sz="2000" dirty="0" smtClean="0"/>
            <a:t>-Aging Population </a:t>
          </a:r>
        </a:p>
        <a:p>
          <a:r>
            <a:rPr lang="en-US" sz="2000" dirty="0" smtClean="0"/>
            <a:t>- Baby Boomers Retirement</a:t>
          </a:r>
        </a:p>
      </dgm:t>
    </dgm:pt>
    <dgm:pt modelId="{DD28FBE0-5CE5-4167-A847-C7BC1FC370B4}" type="parTrans" cxnId="{7190FA21-94F5-4F14-B85F-88E70040D8EB}">
      <dgm:prSet/>
      <dgm:spPr/>
    </dgm:pt>
    <dgm:pt modelId="{4FD44658-911F-471F-A477-87E6255C838E}" type="sibTrans" cxnId="{7190FA21-94F5-4F14-B85F-88E70040D8EB}">
      <dgm:prSet/>
      <dgm:spPr/>
    </dgm:pt>
    <dgm:pt modelId="{D5468E6F-1AEA-42CF-83B9-2553CE74805E}">
      <dgm:prSet custT="1"/>
      <dgm:spPr/>
      <dgm:t>
        <a:bodyPr/>
        <a:lstStyle/>
        <a:p>
          <a:endParaRPr lang="en-US" sz="2000" dirty="0" smtClean="0"/>
        </a:p>
        <a:p>
          <a:r>
            <a:rPr lang="en-US" sz="2000" dirty="0" smtClean="0"/>
            <a:t>ECONOMICS</a:t>
          </a:r>
        </a:p>
        <a:p>
          <a:r>
            <a:rPr lang="en-US" sz="2000" dirty="0" smtClean="0"/>
            <a:t>- Drop on FICA contributions due to  high unemployment</a:t>
          </a:r>
        </a:p>
        <a:p>
          <a:r>
            <a:rPr lang="en-US" sz="2000" dirty="0" smtClean="0"/>
            <a:t>- Less Workers per Beneficiary: 3 to 1 in 2010</a:t>
          </a:r>
          <a:endParaRPr lang="en-US" sz="2000" dirty="0"/>
        </a:p>
      </dgm:t>
    </dgm:pt>
    <dgm:pt modelId="{62AAC279-9933-417C-9632-90442D339034}" type="parTrans" cxnId="{8F4C8DF3-EF9B-4B1D-A637-B28F5E415770}">
      <dgm:prSet/>
      <dgm:spPr/>
    </dgm:pt>
    <dgm:pt modelId="{9154DE8F-9A5A-4045-9E6C-8C76BB2235B4}" type="sibTrans" cxnId="{8F4C8DF3-EF9B-4B1D-A637-B28F5E415770}">
      <dgm:prSet/>
      <dgm:spPr/>
    </dgm:pt>
    <dgm:pt modelId="{A97174AA-FA80-42BC-A43B-EFC00723D133}">
      <dgm:prSet custT="1"/>
      <dgm:spPr/>
      <dgm:t>
        <a:bodyPr/>
        <a:lstStyle/>
        <a:p>
          <a:r>
            <a:rPr lang="en-US" sz="2000" dirty="0" smtClean="0"/>
            <a:t>DESIGN FLAWS</a:t>
          </a:r>
        </a:p>
        <a:p>
          <a:r>
            <a:rPr lang="en-US" sz="2000" dirty="0" smtClean="0"/>
            <a:t>- COLA has outpaced Inflation</a:t>
          </a:r>
        </a:p>
        <a:p>
          <a:r>
            <a:rPr lang="en-US" sz="2000" dirty="0" smtClean="0"/>
            <a:t>- Legacy Costs still hurting Budget</a:t>
          </a:r>
          <a:endParaRPr lang="en-US" sz="2000" dirty="0"/>
        </a:p>
      </dgm:t>
    </dgm:pt>
    <dgm:pt modelId="{BE8A57BD-AD6F-4190-B7D2-614A0AAD2345}" type="parTrans" cxnId="{87613F72-DC1F-484E-99BB-6BDA0637F366}">
      <dgm:prSet/>
      <dgm:spPr/>
    </dgm:pt>
    <dgm:pt modelId="{39B1D147-AEB1-46B2-A2EF-C5CD5D76A72A}" type="sibTrans" cxnId="{87613F72-DC1F-484E-99BB-6BDA0637F366}">
      <dgm:prSet/>
      <dgm:spPr/>
    </dgm:pt>
    <dgm:pt modelId="{7C6F4683-19A3-44AB-A67E-1975EB8FCB83}">
      <dgm:prSet custT="1"/>
      <dgm:spPr/>
      <dgm:t>
        <a:bodyPr/>
        <a:lstStyle/>
        <a:p>
          <a:r>
            <a:rPr lang="en-US" sz="2000" dirty="0" smtClean="0"/>
            <a:t>MEDICARE COSTS</a:t>
          </a:r>
        </a:p>
        <a:p>
          <a:r>
            <a:rPr lang="en-US" sz="2000" dirty="0" smtClean="0"/>
            <a:t>- Raising cost of Healthcare</a:t>
          </a:r>
        </a:p>
        <a:p>
          <a:r>
            <a:rPr lang="en-US" sz="2000" dirty="0" smtClean="0"/>
            <a:t>- Longer Life Expectancy </a:t>
          </a:r>
          <a:endParaRPr lang="en-US" sz="2000" dirty="0"/>
        </a:p>
      </dgm:t>
    </dgm:pt>
    <dgm:pt modelId="{0E5FAB2F-78F1-4B21-8ABE-9D21369FF4C9}" type="parTrans" cxnId="{D15B235E-C418-455F-B739-672BF905778B}">
      <dgm:prSet/>
      <dgm:spPr/>
    </dgm:pt>
    <dgm:pt modelId="{5ECE7794-2E75-46B4-B1AA-6824FD9546C1}" type="sibTrans" cxnId="{D15B235E-C418-455F-B739-672BF905778B}">
      <dgm:prSet/>
      <dgm:spPr/>
    </dgm:pt>
    <dgm:pt modelId="{7D11DAD6-A1EA-43BF-A186-90491085918B}" type="pres">
      <dgm:prSet presAssocID="{83C32F1E-9A7C-4640-B9A2-9943C9C1ED95}" presName="diagram" presStyleCnt="0">
        <dgm:presLayoutVars>
          <dgm:chMax val="1"/>
          <dgm:dir/>
          <dgm:animLvl val="ctr"/>
          <dgm:resizeHandles val="exact"/>
        </dgm:presLayoutVars>
      </dgm:prSet>
      <dgm:spPr/>
      <dgm:t>
        <a:bodyPr/>
        <a:lstStyle/>
        <a:p>
          <a:endParaRPr lang="en-US"/>
        </a:p>
      </dgm:t>
    </dgm:pt>
    <dgm:pt modelId="{F1F88DC1-AA4B-4E32-8212-2BD4D6A1C158}" type="pres">
      <dgm:prSet presAssocID="{83C32F1E-9A7C-4640-B9A2-9943C9C1ED95}" presName="matrix" presStyleCnt="0"/>
      <dgm:spPr/>
    </dgm:pt>
    <dgm:pt modelId="{89D05A4C-4929-453B-8D8D-DFFC192B0A08}" type="pres">
      <dgm:prSet presAssocID="{83C32F1E-9A7C-4640-B9A2-9943C9C1ED95}" presName="tile1" presStyleLbl="node1" presStyleIdx="0" presStyleCnt="4"/>
      <dgm:spPr/>
      <dgm:t>
        <a:bodyPr/>
        <a:lstStyle/>
        <a:p>
          <a:endParaRPr lang="en-US"/>
        </a:p>
      </dgm:t>
    </dgm:pt>
    <dgm:pt modelId="{8D44C65B-4322-4656-B1E8-6E13A1EB52C0}" type="pres">
      <dgm:prSet presAssocID="{83C32F1E-9A7C-4640-B9A2-9943C9C1ED95}" presName="tile1text" presStyleLbl="node1" presStyleIdx="0" presStyleCnt="4">
        <dgm:presLayoutVars>
          <dgm:chMax val="0"/>
          <dgm:chPref val="0"/>
          <dgm:bulletEnabled val="1"/>
        </dgm:presLayoutVars>
      </dgm:prSet>
      <dgm:spPr/>
      <dgm:t>
        <a:bodyPr/>
        <a:lstStyle/>
        <a:p>
          <a:endParaRPr lang="en-US"/>
        </a:p>
      </dgm:t>
    </dgm:pt>
    <dgm:pt modelId="{1F7F229F-5CE3-43D8-B722-A826A84A36DF}" type="pres">
      <dgm:prSet presAssocID="{83C32F1E-9A7C-4640-B9A2-9943C9C1ED95}" presName="tile2" presStyleLbl="node1" presStyleIdx="1" presStyleCnt="4"/>
      <dgm:spPr/>
      <dgm:t>
        <a:bodyPr/>
        <a:lstStyle/>
        <a:p>
          <a:endParaRPr lang="en-US"/>
        </a:p>
      </dgm:t>
    </dgm:pt>
    <dgm:pt modelId="{63D82F69-BCB0-429A-802B-BB157F945842}" type="pres">
      <dgm:prSet presAssocID="{83C32F1E-9A7C-4640-B9A2-9943C9C1ED95}" presName="tile2text" presStyleLbl="node1" presStyleIdx="1" presStyleCnt="4">
        <dgm:presLayoutVars>
          <dgm:chMax val="0"/>
          <dgm:chPref val="0"/>
          <dgm:bulletEnabled val="1"/>
        </dgm:presLayoutVars>
      </dgm:prSet>
      <dgm:spPr/>
      <dgm:t>
        <a:bodyPr/>
        <a:lstStyle/>
        <a:p>
          <a:endParaRPr lang="en-US"/>
        </a:p>
      </dgm:t>
    </dgm:pt>
    <dgm:pt modelId="{5D8A37F6-B6E3-4B4E-9B8A-B6D61BE5DB8B}" type="pres">
      <dgm:prSet presAssocID="{83C32F1E-9A7C-4640-B9A2-9943C9C1ED95}" presName="tile3" presStyleLbl="node1" presStyleIdx="2" presStyleCnt="4"/>
      <dgm:spPr/>
      <dgm:t>
        <a:bodyPr/>
        <a:lstStyle/>
        <a:p>
          <a:endParaRPr lang="en-US"/>
        </a:p>
      </dgm:t>
    </dgm:pt>
    <dgm:pt modelId="{99508DB5-103A-4728-80B7-55C80CDDBAE1}" type="pres">
      <dgm:prSet presAssocID="{83C32F1E-9A7C-4640-B9A2-9943C9C1ED95}" presName="tile3text" presStyleLbl="node1" presStyleIdx="2" presStyleCnt="4">
        <dgm:presLayoutVars>
          <dgm:chMax val="0"/>
          <dgm:chPref val="0"/>
          <dgm:bulletEnabled val="1"/>
        </dgm:presLayoutVars>
      </dgm:prSet>
      <dgm:spPr/>
      <dgm:t>
        <a:bodyPr/>
        <a:lstStyle/>
        <a:p>
          <a:endParaRPr lang="en-US"/>
        </a:p>
      </dgm:t>
    </dgm:pt>
    <dgm:pt modelId="{51A33DB8-644D-43E1-9DBB-31871D7C8DD2}" type="pres">
      <dgm:prSet presAssocID="{83C32F1E-9A7C-4640-B9A2-9943C9C1ED95}" presName="tile4" presStyleLbl="node1" presStyleIdx="3" presStyleCnt="4"/>
      <dgm:spPr/>
      <dgm:t>
        <a:bodyPr/>
        <a:lstStyle/>
        <a:p>
          <a:endParaRPr lang="en-US"/>
        </a:p>
      </dgm:t>
    </dgm:pt>
    <dgm:pt modelId="{56A47F05-942B-439E-B00F-3CEA3F97BB35}" type="pres">
      <dgm:prSet presAssocID="{83C32F1E-9A7C-4640-B9A2-9943C9C1ED95}" presName="tile4text" presStyleLbl="node1" presStyleIdx="3" presStyleCnt="4">
        <dgm:presLayoutVars>
          <dgm:chMax val="0"/>
          <dgm:chPref val="0"/>
          <dgm:bulletEnabled val="1"/>
        </dgm:presLayoutVars>
      </dgm:prSet>
      <dgm:spPr/>
      <dgm:t>
        <a:bodyPr/>
        <a:lstStyle/>
        <a:p>
          <a:endParaRPr lang="en-US"/>
        </a:p>
      </dgm:t>
    </dgm:pt>
    <dgm:pt modelId="{6D2A4C1F-165A-4A2E-B98A-A5C5ED52085E}" type="pres">
      <dgm:prSet presAssocID="{83C32F1E-9A7C-4640-B9A2-9943C9C1ED95}" presName="centerTile" presStyleLbl="fgShp" presStyleIdx="0" presStyleCnt="1" custScaleX="110000" custScaleY="110000">
        <dgm:presLayoutVars>
          <dgm:chMax val="0"/>
          <dgm:chPref val="0"/>
        </dgm:presLayoutVars>
      </dgm:prSet>
      <dgm:spPr/>
      <dgm:t>
        <a:bodyPr/>
        <a:lstStyle/>
        <a:p>
          <a:endParaRPr lang="en-US"/>
        </a:p>
      </dgm:t>
    </dgm:pt>
  </dgm:ptLst>
  <dgm:cxnLst>
    <dgm:cxn modelId="{9B0D56F4-39AD-43CA-B28E-659B5ADCBC36}" type="presOf" srcId="{A97174AA-FA80-42BC-A43B-EFC00723D133}" destId="{99508DB5-103A-4728-80B7-55C80CDDBAE1}" srcOrd="1" destOrd="0" presId="urn:microsoft.com/office/officeart/2005/8/layout/matrix1"/>
    <dgm:cxn modelId="{D15B235E-C418-455F-B739-672BF905778B}" srcId="{03FE8FB7-66E4-447D-B81B-B2DBFF3F0AFB}" destId="{7C6F4683-19A3-44AB-A67E-1975EB8FCB83}" srcOrd="3" destOrd="0" parTransId="{0E5FAB2F-78F1-4B21-8ABE-9D21369FF4C9}" sibTransId="{5ECE7794-2E75-46B4-B1AA-6824FD9546C1}"/>
    <dgm:cxn modelId="{C057FEF3-FCC8-4F7D-B20F-F198BF61B2BA}" type="presOf" srcId="{A97174AA-FA80-42BC-A43B-EFC00723D133}" destId="{5D8A37F6-B6E3-4B4E-9B8A-B6D61BE5DB8B}" srcOrd="0" destOrd="0" presId="urn:microsoft.com/office/officeart/2005/8/layout/matrix1"/>
    <dgm:cxn modelId="{BA9AE230-5BE2-451C-8484-DC4A545DAFBC}" srcId="{83C32F1E-9A7C-4640-B9A2-9943C9C1ED95}" destId="{67C02782-CE9B-4FD5-BE96-9B7FB636DC1C}" srcOrd="2" destOrd="0" parTransId="{EA7530D5-CBE5-49FD-A998-B223B280EFE6}" sibTransId="{8B5A15E7-D46C-4CFA-8321-1AA671F04248}"/>
    <dgm:cxn modelId="{9C1BD4CC-874D-40EE-8726-F26954848AFE}" type="presOf" srcId="{D5468E6F-1AEA-42CF-83B9-2553CE74805E}" destId="{63D82F69-BCB0-429A-802B-BB157F945842}" srcOrd="1" destOrd="0" presId="urn:microsoft.com/office/officeart/2005/8/layout/matrix1"/>
    <dgm:cxn modelId="{43575E32-9D0C-4D10-A38F-A7F7E2164157}" srcId="{83C32F1E-9A7C-4640-B9A2-9943C9C1ED95}" destId="{03FE8FB7-66E4-447D-B81B-B2DBFF3F0AFB}" srcOrd="0" destOrd="0" parTransId="{B98E4331-2BDC-4F51-BA22-A51665842516}" sibTransId="{1E856DCA-8397-4532-8995-3336CF97E15D}"/>
    <dgm:cxn modelId="{58B150B0-F6EB-4BEC-87BE-BDC2C01F3C93}" srcId="{83C32F1E-9A7C-4640-B9A2-9943C9C1ED95}" destId="{C2BA37AE-CB7E-4A9B-978D-E69F27DDED81}" srcOrd="1" destOrd="0" parTransId="{663A0E39-E1A4-49B3-85A7-2225C93F17CE}" sibTransId="{2EDC6D4B-8FEC-4B95-87A4-F4A93E6DBED5}"/>
    <dgm:cxn modelId="{F4640D33-921F-4DEB-8F8D-17EDABE1479E}" type="presOf" srcId="{7C6F4683-19A3-44AB-A67E-1975EB8FCB83}" destId="{56A47F05-942B-439E-B00F-3CEA3F97BB35}" srcOrd="1" destOrd="0" presId="urn:microsoft.com/office/officeart/2005/8/layout/matrix1"/>
    <dgm:cxn modelId="{7190FA21-94F5-4F14-B85F-88E70040D8EB}" srcId="{03FE8FB7-66E4-447D-B81B-B2DBFF3F0AFB}" destId="{1FD0CE6E-A994-468F-B3C0-576F07CDB0FE}" srcOrd="0" destOrd="0" parTransId="{DD28FBE0-5CE5-4167-A847-C7BC1FC370B4}" sibTransId="{4FD44658-911F-471F-A477-87E6255C838E}"/>
    <dgm:cxn modelId="{006A6031-82DB-4EA1-AAEB-6A61DFCD0B6F}" type="presOf" srcId="{83C32F1E-9A7C-4640-B9A2-9943C9C1ED95}" destId="{7D11DAD6-A1EA-43BF-A186-90491085918B}" srcOrd="0" destOrd="0" presId="urn:microsoft.com/office/officeart/2005/8/layout/matrix1"/>
    <dgm:cxn modelId="{BC54C82C-FF83-4F4A-A260-BD68FC318CE8}" type="presOf" srcId="{7C6F4683-19A3-44AB-A67E-1975EB8FCB83}" destId="{51A33DB8-644D-43E1-9DBB-31871D7C8DD2}" srcOrd="0" destOrd="0" presId="urn:microsoft.com/office/officeart/2005/8/layout/matrix1"/>
    <dgm:cxn modelId="{E01BF607-D5F7-4A14-BA2C-333EF7B506E1}" srcId="{83C32F1E-9A7C-4640-B9A2-9943C9C1ED95}" destId="{D337DF52-833F-40C0-A1F8-422594FCD700}" srcOrd="3" destOrd="0" parTransId="{B4D2140C-FCD8-4EA8-A453-8F2D46CDF08C}" sibTransId="{17EBF0F2-6991-4CB5-AB85-408114160641}"/>
    <dgm:cxn modelId="{8F4C8DF3-EF9B-4B1D-A637-B28F5E415770}" srcId="{03FE8FB7-66E4-447D-B81B-B2DBFF3F0AFB}" destId="{D5468E6F-1AEA-42CF-83B9-2553CE74805E}" srcOrd="1" destOrd="0" parTransId="{62AAC279-9933-417C-9632-90442D339034}" sibTransId="{9154DE8F-9A5A-4045-9E6C-8C76BB2235B4}"/>
    <dgm:cxn modelId="{679F6CD6-0CB8-403A-AF7A-B3BFB293BA40}" type="presOf" srcId="{D5468E6F-1AEA-42CF-83B9-2553CE74805E}" destId="{1F7F229F-5CE3-43D8-B722-A826A84A36DF}" srcOrd="0" destOrd="0" presId="urn:microsoft.com/office/officeart/2005/8/layout/matrix1"/>
    <dgm:cxn modelId="{BA6D241F-61DB-4A1F-8E4C-40FD641FD678}" type="presOf" srcId="{1FD0CE6E-A994-468F-B3C0-576F07CDB0FE}" destId="{8D44C65B-4322-4656-B1E8-6E13A1EB52C0}" srcOrd="1" destOrd="0" presId="urn:microsoft.com/office/officeart/2005/8/layout/matrix1"/>
    <dgm:cxn modelId="{87613F72-DC1F-484E-99BB-6BDA0637F366}" srcId="{03FE8FB7-66E4-447D-B81B-B2DBFF3F0AFB}" destId="{A97174AA-FA80-42BC-A43B-EFC00723D133}" srcOrd="2" destOrd="0" parTransId="{BE8A57BD-AD6F-4190-B7D2-614A0AAD2345}" sibTransId="{39B1D147-AEB1-46B2-A2EF-C5CD5D76A72A}"/>
    <dgm:cxn modelId="{CF0159E5-E138-43A4-B527-3D4DA21211DE}" type="presOf" srcId="{03FE8FB7-66E4-447D-B81B-B2DBFF3F0AFB}" destId="{6D2A4C1F-165A-4A2E-B98A-A5C5ED52085E}" srcOrd="0" destOrd="0" presId="urn:microsoft.com/office/officeart/2005/8/layout/matrix1"/>
    <dgm:cxn modelId="{5941BFB5-C98C-4ABF-855E-7AF1CF67AD2B}" type="presOf" srcId="{1FD0CE6E-A994-468F-B3C0-576F07CDB0FE}" destId="{89D05A4C-4929-453B-8D8D-DFFC192B0A08}" srcOrd="0" destOrd="0" presId="urn:microsoft.com/office/officeart/2005/8/layout/matrix1"/>
    <dgm:cxn modelId="{FADA4B71-DF49-4913-9560-19B8EBB4688A}" type="presParOf" srcId="{7D11DAD6-A1EA-43BF-A186-90491085918B}" destId="{F1F88DC1-AA4B-4E32-8212-2BD4D6A1C158}" srcOrd="0" destOrd="0" presId="urn:microsoft.com/office/officeart/2005/8/layout/matrix1"/>
    <dgm:cxn modelId="{C21EA64B-DA77-410D-8FD3-A34F23B6D6A6}" type="presParOf" srcId="{F1F88DC1-AA4B-4E32-8212-2BD4D6A1C158}" destId="{89D05A4C-4929-453B-8D8D-DFFC192B0A08}" srcOrd="0" destOrd="0" presId="urn:microsoft.com/office/officeart/2005/8/layout/matrix1"/>
    <dgm:cxn modelId="{74438FBA-E2EB-4D80-B268-20F012B19FD3}" type="presParOf" srcId="{F1F88DC1-AA4B-4E32-8212-2BD4D6A1C158}" destId="{8D44C65B-4322-4656-B1E8-6E13A1EB52C0}" srcOrd="1" destOrd="0" presId="urn:microsoft.com/office/officeart/2005/8/layout/matrix1"/>
    <dgm:cxn modelId="{35DD828A-119F-4DA1-832A-6C92A288C1F4}" type="presParOf" srcId="{F1F88DC1-AA4B-4E32-8212-2BD4D6A1C158}" destId="{1F7F229F-5CE3-43D8-B722-A826A84A36DF}" srcOrd="2" destOrd="0" presId="urn:microsoft.com/office/officeart/2005/8/layout/matrix1"/>
    <dgm:cxn modelId="{39A9E6B0-8830-417A-B607-DA31A55CAE93}" type="presParOf" srcId="{F1F88DC1-AA4B-4E32-8212-2BD4D6A1C158}" destId="{63D82F69-BCB0-429A-802B-BB157F945842}" srcOrd="3" destOrd="0" presId="urn:microsoft.com/office/officeart/2005/8/layout/matrix1"/>
    <dgm:cxn modelId="{0FECBCA3-750B-4845-A617-152EA83AA181}" type="presParOf" srcId="{F1F88DC1-AA4B-4E32-8212-2BD4D6A1C158}" destId="{5D8A37F6-B6E3-4B4E-9B8A-B6D61BE5DB8B}" srcOrd="4" destOrd="0" presId="urn:microsoft.com/office/officeart/2005/8/layout/matrix1"/>
    <dgm:cxn modelId="{B58EE5B8-7DD1-4775-BBCB-6927D636197E}" type="presParOf" srcId="{F1F88DC1-AA4B-4E32-8212-2BD4D6A1C158}" destId="{99508DB5-103A-4728-80B7-55C80CDDBAE1}" srcOrd="5" destOrd="0" presId="urn:microsoft.com/office/officeart/2005/8/layout/matrix1"/>
    <dgm:cxn modelId="{A4CE47B5-33B6-43FC-9C9F-2D0725E87F04}" type="presParOf" srcId="{F1F88DC1-AA4B-4E32-8212-2BD4D6A1C158}" destId="{51A33DB8-644D-43E1-9DBB-31871D7C8DD2}" srcOrd="6" destOrd="0" presId="urn:microsoft.com/office/officeart/2005/8/layout/matrix1"/>
    <dgm:cxn modelId="{1B2553B6-DBA4-4637-A3DD-58196D03E91A}" type="presParOf" srcId="{F1F88DC1-AA4B-4E32-8212-2BD4D6A1C158}" destId="{56A47F05-942B-439E-B00F-3CEA3F97BB35}" srcOrd="7" destOrd="0" presId="urn:microsoft.com/office/officeart/2005/8/layout/matrix1"/>
    <dgm:cxn modelId="{70896BB9-E3BE-4F02-BAAF-0BFA7679E736}" type="presParOf" srcId="{7D11DAD6-A1EA-43BF-A186-90491085918B}" destId="{6D2A4C1F-165A-4A2E-B98A-A5C5ED52085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EDDEC1-5173-419E-A1FC-39B1C8FF9A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8423237-50D2-43D2-A24A-A99D13ECE6E1}">
      <dgm:prSet phldrT="[Text]"/>
      <dgm:spPr/>
      <dgm:t>
        <a:bodyPr/>
        <a:lstStyle/>
        <a:p>
          <a:r>
            <a:rPr lang="en-US" dirty="0" smtClean="0"/>
            <a:t>Started covering non-profit and federal employees</a:t>
          </a:r>
          <a:endParaRPr lang="en-US" dirty="0"/>
        </a:p>
      </dgm:t>
    </dgm:pt>
    <dgm:pt modelId="{0629F2BF-AA4A-4194-B60C-1B26673AD535}" type="parTrans" cxnId="{CC29AC19-DC7C-4885-AA73-EECA1ADE3FFD}">
      <dgm:prSet/>
      <dgm:spPr/>
      <dgm:t>
        <a:bodyPr/>
        <a:lstStyle/>
        <a:p>
          <a:endParaRPr lang="en-US"/>
        </a:p>
      </dgm:t>
    </dgm:pt>
    <dgm:pt modelId="{5A2BA88A-DBFE-4C4A-BC9C-84297620FF93}" type="sibTrans" cxnId="{CC29AC19-DC7C-4885-AA73-EECA1ADE3FFD}">
      <dgm:prSet/>
      <dgm:spPr/>
      <dgm:t>
        <a:bodyPr/>
        <a:lstStyle/>
        <a:p>
          <a:endParaRPr lang="en-US"/>
        </a:p>
      </dgm:t>
    </dgm:pt>
    <dgm:pt modelId="{6F27C6C2-0E1D-47B7-A3A7-75B16D03FA2F}">
      <dgm:prSet phldrT="[Text]"/>
      <dgm:spPr/>
      <dgm:t>
        <a:bodyPr/>
        <a:lstStyle/>
        <a:p>
          <a:r>
            <a:rPr lang="en-US" dirty="0" smtClean="0"/>
            <a:t>Income Taxes on benefits to high-income people</a:t>
          </a:r>
          <a:endParaRPr lang="en-US" dirty="0"/>
        </a:p>
      </dgm:t>
    </dgm:pt>
    <dgm:pt modelId="{1128CC8A-1C62-4892-9815-54D602A387C4}" type="parTrans" cxnId="{8A1658B3-CE10-475D-BD8E-6350E1B27DEA}">
      <dgm:prSet/>
      <dgm:spPr/>
      <dgm:t>
        <a:bodyPr/>
        <a:lstStyle/>
        <a:p>
          <a:endParaRPr lang="en-US"/>
        </a:p>
      </dgm:t>
    </dgm:pt>
    <dgm:pt modelId="{C30E6084-85EE-4EB8-9633-49753FBE2C46}" type="sibTrans" cxnId="{8A1658B3-CE10-475D-BD8E-6350E1B27DEA}">
      <dgm:prSet/>
      <dgm:spPr/>
      <dgm:t>
        <a:bodyPr/>
        <a:lstStyle/>
        <a:p>
          <a:endParaRPr lang="en-US"/>
        </a:p>
      </dgm:t>
    </dgm:pt>
    <dgm:pt modelId="{4D41AA46-1EEA-4D16-83F3-D7A7541A9ADA}">
      <dgm:prSet phldrT="[Text]"/>
      <dgm:spPr/>
      <dgm:t>
        <a:bodyPr/>
        <a:lstStyle/>
        <a:p>
          <a:r>
            <a:rPr lang="en-US" dirty="0" smtClean="0"/>
            <a:t>Increase Delayed Retirement Credits</a:t>
          </a:r>
          <a:endParaRPr lang="en-US" dirty="0"/>
        </a:p>
      </dgm:t>
    </dgm:pt>
    <dgm:pt modelId="{B9EBB166-298D-44CC-906B-383B43281584}" type="parTrans" cxnId="{807389AA-EA3C-4B45-90EB-B589365FD6B6}">
      <dgm:prSet/>
      <dgm:spPr/>
      <dgm:t>
        <a:bodyPr/>
        <a:lstStyle/>
        <a:p>
          <a:endParaRPr lang="en-US"/>
        </a:p>
      </dgm:t>
    </dgm:pt>
    <dgm:pt modelId="{8EA44618-44B9-4865-BB78-80CA502B7446}" type="sibTrans" cxnId="{807389AA-EA3C-4B45-90EB-B589365FD6B6}">
      <dgm:prSet/>
      <dgm:spPr/>
      <dgm:t>
        <a:bodyPr/>
        <a:lstStyle/>
        <a:p>
          <a:endParaRPr lang="en-US"/>
        </a:p>
      </dgm:t>
    </dgm:pt>
    <dgm:pt modelId="{3BA2EA56-9ABD-489E-9EAC-4144C3B0F9DA}">
      <dgm:prSet phldrT="[Text]"/>
      <dgm:spPr/>
      <dgm:t>
        <a:bodyPr/>
        <a:lstStyle/>
        <a:p>
          <a:r>
            <a:rPr lang="en-US" dirty="0" smtClean="0"/>
            <a:t>Gradual increase of FICA </a:t>
          </a:r>
          <a:endParaRPr lang="en-US" dirty="0"/>
        </a:p>
      </dgm:t>
    </dgm:pt>
    <dgm:pt modelId="{4C6CA5D9-C3BB-4BFC-BE3A-D3E52D8C7B0C}" type="parTrans" cxnId="{86AB3ADF-1AD6-4314-AEDB-C03B104332B6}">
      <dgm:prSet/>
      <dgm:spPr/>
      <dgm:t>
        <a:bodyPr/>
        <a:lstStyle/>
        <a:p>
          <a:endParaRPr lang="en-US"/>
        </a:p>
      </dgm:t>
    </dgm:pt>
    <dgm:pt modelId="{BE6845D9-4615-46B8-B813-BA97972403EF}" type="sibTrans" cxnId="{86AB3ADF-1AD6-4314-AEDB-C03B104332B6}">
      <dgm:prSet/>
      <dgm:spPr/>
      <dgm:t>
        <a:bodyPr/>
        <a:lstStyle/>
        <a:p>
          <a:endParaRPr lang="en-US"/>
        </a:p>
      </dgm:t>
    </dgm:pt>
    <dgm:pt modelId="{22F88702-20D6-4F92-BDF4-307BE9349767}">
      <dgm:prSet phldrT="[Text]"/>
      <dgm:spPr/>
      <dgm:t>
        <a:bodyPr/>
        <a:lstStyle/>
        <a:p>
          <a:r>
            <a:rPr lang="en-US" dirty="0" smtClean="0"/>
            <a:t>Shift COLA to calendar year</a:t>
          </a:r>
          <a:endParaRPr lang="en-US" dirty="0"/>
        </a:p>
      </dgm:t>
    </dgm:pt>
    <dgm:pt modelId="{86073401-01EE-492E-A4E5-36FD1DEEAC1B}" type="parTrans" cxnId="{44D4CC52-1DDE-4E8E-BBA6-4B5F23826859}">
      <dgm:prSet/>
      <dgm:spPr/>
      <dgm:t>
        <a:bodyPr/>
        <a:lstStyle/>
        <a:p>
          <a:endParaRPr lang="en-US"/>
        </a:p>
      </dgm:t>
    </dgm:pt>
    <dgm:pt modelId="{E8A154F2-E2DF-43F3-86C3-7A41E427A8A5}" type="sibTrans" cxnId="{44D4CC52-1DDE-4E8E-BBA6-4B5F23826859}">
      <dgm:prSet/>
      <dgm:spPr/>
      <dgm:t>
        <a:bodyPr/>
        <a:lstStyle/>
        <a:p>
          <a:endParaRPr lang="en-US"/>
        </a:p>
      </dgm:t>
    </dgm:pt>
    <dgm:pt modelId="{D707C2BE-896B-46B3-B971-C211989C06D5}" type="pres">
      <dgm:prSet presAssocID="{5FEDDEC1-5173-419E-A1FC-39B1C8FF9A7B}" presName="Name0" presStyleCnt="0">
        <dgm:presLayoutVars>
          <dgm:dir/>
          <dgm:resizeHandles val="exact"/>
        </dgm:presLayoutVars>
      </dgm:prSet>
      <dgm:spPr/>
      <dgm:t>
        <a:bodyPr/>
        <a:lstStyle/>
        <a:p>
          <a:endParaRPr lang="en-US"/>
        </a:p>
      </dgm:t>
    </dgm:pt>
    <dgm:pt modelId="{81B7C417-5FF3-4BEE-81D9-D585752958A1}" type="pres">
      <dgm:prSet presAssocID="{5FEDDEC1-5173-419E-A1FC-39B1C8FF9A7B}" presName="cycle" presStyleCnt="0"/>
      <dgm:spPr/>
    </dgm:pt>
    <dgm:pt modelId="{4B1376E0-52FB-42A5-B33E-EAFA12492318}" type="pres">
      <dgm:prSet presAssocID="{18423237-50D2-43D2-A24A-A99D13ECE6E1}" presName="nodeFirstNode" presStyleLbl="node1" presStyleIdx="0" presStyleCnt="5" custScaleX="121000" custScaleY="121000">
        <dgm:presLayoutVars>
          <dgm:bulletEnabled val="1"/>
        </dgm:presLayoutVars>
      </dgm:prSet>
      <dgm:spPr/>
      <dgm:t>
        <a:bodyPr/>
        <a:lstStyle/>
        <a:p>
          <a:endParaRPr lang="en-US"/>
        </a:p>
      </dgm:t>
    </dgm:pt>
    <dgm:pt modelId="{C4F81911-CC14-4348-AAF4-0A46137F0C06}" type="pres">
      <dgm:prSet presAssocID="{5A2BA88A-DBFE-4C4A-BC9C-84297620FF93}" presName="sibTransFirstNode" presStyleLbl="bgShp" presStyleIdx="0" presStyleCnt="1"/>
      <dgm:spPr/>
      <dgm:t>
        <a:bodyPr/>
        <a:lstStyle/>
        <a:p>
          <a:endParaRPr lang="en-US"/>
        </a:p>
      </dgm:t>
    </dgm:pt>
    <dgm:pt modelId="{81A21FF7-201C-41AE-B64C-3FA7BF1E534F}" type="pres">
      <dgm:prSet presAssocID="{6F27C6C2-0E1D-47B7-A3A7-75B16D03FA2F}" presName="nodeFollowingNodes" presStyleLbl="node1" presStyleIdx="1" presStyleCnt="5" custScaleX="121000" custScaleY="121000">
        <dgm:presLayoutVars>
          <dgm:bulletEnabled val="1"/>
        </dgm:presLayoutVars>
      </dgm:prSet>
      <dgm:spPr/>
      <dgm:t>
        <a:bodyPr/>
        <a:lstStyle/>
        <a:p>
          <a:endParaRPr lang="en-US"/>
        </a:p>
      </dgm:t>
    </dgm:pt>
    <dgm:pt modelId="{DA952414-3A45-4041-8AC6-09BDF79DED7C}" type="pres">
      <dgm:prSet presAssocID="{4D41AA46-1EEA-4D16-83F3-D7A7541A9ADA}" presName="nodeFollowingNodes" presStyleLbl="node1" presStyleIdx="2" presStyleCnt="5" custScaleX="110000" custScaleY="110000" custRadScaleRad="110022" custRadScaleInc="-13915">
        <dgm:presLayoutVars>
          <dgm:bulletEnabled val="1"/>
        </dgm:presLayoutVars>
      </dgm:prSet>
      <dgm:spPr/>
      <dgm:t>
        <a:bodyPr/>
        <a:lstStyle/>
        <a:p>
          <a:endParaRPr lang="en-US"/>
        </a:p>
      </dgm:t>
    </dgm:pt>
    <dgm:pt modelId="{093CEB53-9C10-4F9A-BB6F-2FC2FFA4E42D}" type="pres">
      <dgm:prSet presAssocID="{3BA2EA56-9ABD-489E-9EAC-4144C3B0F9DA}" presName="nodeFollowingNodes" presStyleLbl="node1" presStyleIdx="3" presStyleCnt="5" custScaleX="110000" custScaleY="110000" custRadScaleRad="109241" custRadScaleInc="13213">
        <dgm:presLayoutVars>
          <dgm:bulletEnabled val="1"/>
        </dgm:presLayoutVars>
      </dgm:prSet>
      <dgm:spPr/>
      <dgm:t>
        <a:bodyPr/>
        <a:lstStyle/>
        <a:p>
          <a:endParaRPr lang="en-US"/>
        </a:p>
      </dgm:t>
    </dgm:pt>
    <dgm:pt modelId="{8744A44C-0E25-4E52-A91D-C2D528D2D285}" type="pres">
      <dgm:prSet presAssocID="{22F88702-20D6-4F92-BDF4-307BE9349767}" presName="nodeFollowingNodes" presStyleLbl="node1" presStyleIdx="4" presStyleCnt="5" custScaleX="121000" custScaleY="121000">
        <dgm:presLayoutVars>
          <dgm:bulletEnabled val="1"/>
        </dgm:presLayoutVars>
      </dgm:prSet>
      <dgm:spPr/>
      <dgm:t>
        <a:bodyPr/>
        <a:lstStyle/>
        <a:p>
          <a:endParaRPr lang="en-US"/>
        </a:p>
      </dgm:t>
    </dgm:pt>
  </dgm:ptLst>
  <dgm:cxnLst>
    <dgm:cxn modelId="{E46BE1B7-6AF0-4201-891B-B548909ED593}" type="presOf" srcId="{5FEDDEC1-5173-419E-A1FC-39B1C8FF9A7B}" destId="{D707C2BE-896B-46B3-B971-C211989C06D5}" srcOrd="0" destOrd="0" presId="urn:microsoft.com/office/officeart/2005/8/layout/cycle3"/>
    <dgm:cxn modelId="{8A1658B3-CE10-475D-BD8E-6350E1B27DEA}" srcId="{5FEDDEC1-5173-419E-A1FC-39B1C8FF9A7B}" destId="{6F27C6C2-0E1D-47B7-A3A7-75B16D03FA2F}" srcOrd="1" destOrd="0" parTransId="{1128CC8A-1C62-4892-9815-54D602A387C4}" sibTransId="{C30E6084-85EE-4EB8-9633-49753FBE2C46}"/>
    <dgm:cxn modelId="{CC29AC19-DC7C-4885-AA73-EECA1ADE3FFD}" srcId="{5FEDDEC1-5173-419E-A1FC-39B1C8FF9A7B}" destId="{18423237-50D2-43D2-A24A-A99D13ECE6E1}" srcOrd="0" destOrd="0" parTransId="{0629F2BF-AA4A-4194-B60C-1B26673AD535}" sibTransId="{5A2BA88A-DBFE-4C4A-BC9C-84297620FF93}"/>
    <dgm:cxn modelId="{86AB3ADF-1AD6-4314-AEDB-C03B104332B6}" srcId="{5FEDDEC1-5173-419E-A1FC-39B1C8FF9A7B}" destId="{3BA2EA56-9ABD-489E-9EAC-4144C3B0F9DA}" srcOrd="3" destOrd="0" parTransId="{4C6CA5D9-C3BB-4BFC-BE3A-D3E52D8C7B0C}" sibTransId="{BE6845D9-4615-46B8-B813-BA97972403EF}"/>
    <dgm:cxn modelId="{807389AA-EA3C-4B45-90EB-B589365FD6B6}" srcId="{5FEDDEC1-5173-419E-A1FC-39B1C8FF9A7B}" destId="{4D41AA46-1EEA-4D16-83F3-D7A7541A9ADA}" srcOrd="2" destOrd="0" parTransId="{B9EBB166-298D-44CC-906B-383B43281584}" sibTransId="{8EA44618-44B9-4865-BB78-80CA502B7446}"/>
    <dgm:cxn modelId="{44D4CC52-1DDE-4E8E-BBA6-4B5F23826859}" srcId="{5FEDDEC1-5173-419E-A1FC-39B1C8FF9A7B}" destId="{22F88702-20D6-4F92-BDF4-307BE9349767}" srcOrd="4" destOrd="0" parTransId="{86073401-01EE-492E-A4E5-36FD1DEEAC1B}" sibTransId="{E8A154F2-E2DF-43F3-86C3-7A41E427A8A5}"/>
    <dgm:cxn modelId="{ACA2C111-90D0-4358-ABD3-046F4D9F9250}" type="presOf" srcId="{18423237-50D2-43D2-A24A-A99D13ECE6E1}" destId="{4B1376E0-52FB-42A5-B33E-EAFA12492318}" srcOrd="0" destOrd="0" presId="urn:microsoft.com/office/officeart/2005/8/layout/cycle3"/>
    <dgm:cxn modelId="{D40B64F1-764F-4A95-A73E-EE5C4BB6973E}" type="presOf" srcId="{6F27C6C2-0E1D-47B7-A3A7-75B16D03FA2F}" destId="{81A21FF7-201C-41AE-B64C-3FA7BF1E534F}" srcOrd="0" destOrd="0" presId="urn:microsoft.com/office/officeart/2005/8/layout/cycle3"/>
    <dgm:cxn modelId="{B0629865-E23A-4141-9AFD-70F189D7DBF0}" type="presOf" srcId="{22F88702-20D6-4F92-BDF4-307BE9349767}" destId="{8744A44C-0E25-4E52-A91D-C2D528D2D285}" srcOrd="0" destOrd="0" presId="urn:microsoft.com/office/officeart/2005/8/layout/cycle3"/>
    <dgm:cxn modelId="{77E35195-8DE8-44F5-BB16-130D38D3B290}" type="presOf" srcId="{5A2BA88A-DBFE-4C4A-BC9C-84297620FF93}" destId="{C4F81911-CC14-4348-AAF4-0A46137F0C06}" srcOrd="0" destOrd="0" presId="urn:microsoft.com/office/officeart/2005/8/layout/cycle3"/>
    <dgm:cxn modelId="{C0E85C0D-E8CB-4915-B9A7-D231A298EB99}" type="presOf" srcId="{4D41AA46-1EEA-4D16-83F3-D7A7541A9ADA}" destId="{DA952414-3A45-4041-8AC6-09BDF79DED7C}" srcOrd="0" destOrd="0" presId="urn:microsoft.com/office/officeart/2005/8/layout/cycle3"/>
    <dgm:cxn modelId="{68E814F4-071F-4CB3-9AE9-FB1477A64E6F}" type="presOf" srcId="{3BA2EA56-9ABD-489E-9EAC-4144C3B0F9DA}" destId="{093CEB53-9C10-4F9A-BB6F-2FC2FFA4E42D}" srcOrd="0" destOrd="0" presId="urn:microsoft.com/office/officeart/2005/8/layout/cycle3"/>
    <dgm:cxn modelId="{29F54AA3-1682-4025-9396-FF4DB3F90003}" type="presParOf" srcId="{D707C2BE-896B-46B3-B971-C211989C06D5}" destId="{81B7C417-5FF3-4BEE-81D9-D585752958A1}" srcOrd="0" destOrd="0" presId="urn:microsoft.com/office/officeart/2005/8/layout/cycle3"/>
    <dgm:cxn modelId="{5803AE17-6B5B-492C-8AF6-04F048098199}" type="presParOf" srcId="{81B7C417-5FF3-4BEE-81D9-D585752958A1}" destId="{4B1376E0-52FB-42A5-B33E-EAFA12492318}" srcOrd="0" destOrd="0" presId="urn:microsoft.com/office/officeart/2005/8/layout/cycle3"/>
    <dgm:cxn modelId="{DC22231E-708F-4108-9F54-73674F43DFD0}" type="presParOf" srcId="{81B7C417-5FF3-4BEE-81D9-D585752958A1}" destId="{C4F81911-CC14-4348-AAF4-0A46137F0C06}" srcOrd="1" destOrd="0" presId="urn:microsoft.com/office/officeart/2005/8/layout/cycle3"/>
    <dgm:cxn modelId="{45CF2526-A244-426F-958A-1D62832749AE}" type="presParOf" srcId="{81B7C417-5FF3-4BEE-81D9-D585752958A1}" destId="{81A21FF7-201C-41AE-B64C-3FA7BF1E534F}" srcOrd="2" destOrd="0" presId="urn:microsoft.com/office/officeart/2005/8/layout/cycle3"/>
    <dgm:cxn modelId="{401AB6A2-0A2A-4673-8B10-DD078962C188}" type="presParOf" srcId="{81B7C417-5FF3-4BEE-81D9-D585752958A1}" destId="{DA952414-3A45-4041-8AC6-09BDF79DED7C}" srcOrd="3" destOrd="0" presId="urn:microsoft.com/office/officeart/2005/8/layout/cycle3"/>
    <dgm:cxn modelId="{44334296-3EDF-4004-81CE-BC0DBB8CDB28}" type="presParOf" srcId="{81B7C417-5FF3-4BEE-81D9-D585752958A1}" destId="{093CEB53-9C10-4F9A-BB6F-2FC2FFA4E42D}" srcOrd="4" destOrd="0" presId="urn:microsoft.com/office/officeart/2005/8/layout/cycle3"/>
    <dgm:cxn modelId="{149D7575-7D07-4E8B-91E7-3B6791117B79}" type="presParOf" srcId="{81B7C417-5FF3-4BEE-81D9-D585752958A1}" destId="{8744A44C-0E25-4E52-A91D-C2D528D2D28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EDDEC1-5173-419E-A1FC-39B1C8FF9A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8423237-50D2-43D2-A24A-A99D13ECE6E1}">
      <dgm:prSet phldrT="[Text]"/>
      <dgm:spPr/>
      <dgm:t>
        <a:bodyPr/>
        <a:lstStyle/>
        <a:p>
          <a:r>
            <a:rPr lang="en-US" dirty="0" smtClean="0"/>
            <a:t>Increase Retirement Age by 1 year for each Decade</a:t>
          </a:r>
          <a:endParaRPr lang="en-US" dirty="0"/>
        </a:p>
      </dgm:t>
    </dgm:pt>
    <dgm:pt modelId="{0629F2BF-AA4A-4194-B60C-1B26673AD535}" type="parTrans" cxnId="{CC29AC19-DC7C-4885-AA73-EECA1ADE3FFD}">
      <dgm:prSet/>
      <dgm:spPr/>
      <dgm:t>
        <a:bodyPr/>
        <a:lstStyle/>
        <a:p>
          <a:endParaRPr lang="en-US"/>
        </a:p>
      </dgm:t>
    </dgm:pt>
    <dgm:pt modelId="{5A2BA88A-DBFE-4C4A-BC9C-84297620FF93}" type="sibTrans" cxnId="{CC29AC19-DC7C-4885-AA73-EECA1ADE3FFD}">
      <dgm:prSet/>
      <dgm:spPr/>
      <dgm:t>
        <a:bodyPr/>
        <a:lstStyle/>
        <a:p>
          <a:endParaRPr lang="en-US"/>
        </a:p>
      </dgm:t>
    </dgm:pt>
    <dgm:pt modelId="{6F27C6C2-0E1D-47B7-A3A7-75B16D03FA2F}">
      <dgm:prSet phldrT="[Text]"/>
      <dgm:spPr/>
      <dgm:t>
        <a:bodyPr/>
        <a:lstStyle/>
        <a:p>
          <a:r>
            <a:rPr lang="en-US" dirty="0" smtClean="0"/>
            <a:t>Include Local and State Workers</a:t>
          </a:r>
          <a:endParaRPr lang="en-US" dirty="0"/>
        </a:p>
      </dgm:t>
    </dgm:pt>
    <dgm:pt modelId="{1128CC8A-1C62-4892-9815-54D602A387C4}" type="parTrans" cxnId="{8A1658B3-CE10-475D-BD8E-6350E1B27DEA}">
      <dgm:prSet/>
      <dgm:spPr/>
      <dgm:t>
        <a:bodyPr/>
        <a:lstStyle/>
        <a:p>
          <a:endParaRPr lang="en-US"/>
        </a:p>
      </dgm:t>
    </dgm:pt>
    <dgm:pt modelId="{C30E6084-85EE-4EB8-9633-49753FBE2C46}" type="sibTrans" cxnId="{8A1658B3-CE10-475D-BD8E-6350E1B27DEA}">
      <dgm:prSet/>
      <dgm:spPr/>
      <dgm:t>
        <a:bodyPr/>
        <a:lstStyle/>
        <a:p>
          <a:endParaRPr lang="en-US"/>
        </a:p>
      </dgm:t>
    </dgm:pt>
    <dgm:pt modelId="{4D41AA46-1EEA-4D16-83F3-D7A7541A9ADA}">
      <dgm:prSet phldrT="[Text]"/>
      <dgm:spPr/>
      <dgm:t>
        <a:bodyPr/>
        <a:lstStyle/>
        <a:p>
          <a:r>
            <a:rPr lang="en-US" dirty="0" smtClean="0"/>
            <a:t>Progressive Tax Indexing of COLA</a:t>
          </a:r>
          <a:endParaRPr lang="en-US" dirty="0"/>
        </a:p>
      </dgm:t>
    </dgm:pt>
    <dgm:pt modelId="{B9EBB166-298D-44CC-906B-383B43281584}" type="parTrans" cxnId="{807389AA-EA3C-4B45-90EB-B589365FD6B6}">
      <dgm:prSet/>
      <dgm:spPr/>
      <dgm:t>
        <a:bodyPr/>
        <a:lstStyle/>
        <a:p>
          <a:endParaRPr lang="en-US"/>
        </a:p>
      </dgm:t>
    </dgm:pt>
    <dgm:pt modelId="{8EA44618-44B9-4865-BB78-80CA502B7446}" type="sibTrans" cxnId="{807389AA-EA3C-4B45-90EB-B589365FD6B6}">
      <dgm:prSet/>
      <dgm:spPr/>
      <dgm:t>
        <a:bodyPr/>
        <a:lstStyle/>
        <a:p>
          <a:endParaRPr lang="en-US"/>
        </a:p>
      </dgm:t>
    </dgm:pt>
    <dgm:pt modelId="{3BA2EA56-9ABD-489E-9EAC-4144C3B0F9DA}">
      <dgm:prSet phldrT="[Text]"/>
      <dgm:spPr/>
      <dgm:t>
        <a:bodyPr/>
        <a:lstStyle/>
        <a:p>
          <a:r>
            <a:rPr lang="en-US" dirty="0" smtClean="0"/>
            <a:t>Eliminate Taxable Maximum</a:t>
          </a:r>
          <a:endParaRPr lang="en-US" dirty="0"/>
        </a:p>
      </dgm:t>
    </dgm:pt>
    <dgm:pt modelId="{4C6CA5D9-C3BB-4BFC-BE3A-D3E52D8C7B0C}" type="parTrans" cxnId="{86AB3ADF-1AD6-4314-AEDB-C03B104332B6}">
      <dgm:prSet/>
      <dgm:spPr/>
      <dgm:t>
        <a:bodyPr/>
        <a:lstStyle/>
        <a:p>
          <a:endParaRPr lang="en-US"/>
        </a:p>
      </dgm:t>
    </dgm:pt>
    <dgm:pt modelId="{BE6845D9-4615-46B8-B813-BA97972403EF}" type="sibTrans" cxnId="{86AB3ADF-1AD6-4314-AEDB-C03B104332B6}">
      <dgm:prSet/>
      <dgm:spPr/>
      <dgm:t>
        <a:bodyPr/>
        <a:lstStyle/>
        <a:p>
          <a:endParaRPr lang="en-US"/>
        </a:p>
      </dgm:t>
    </dgm:pt>
    <dgm:pt modelId="{22F88702-20D6-4F92-BDF4-307BE9349767}">
      <dgm:prSet phldrT="[Text]"/>
      <dgm:spPr/>
      <dgm:t>
        <a:bodyPr/>
        <a:lstStyle/>
        <a:p>
          <a:r>
            <a:rPr lang="en-US" dirty="0" smtClean="0"/>
            <a:t>Change Defined Contribution Plans to “Opt Out”</a:t>
          </a:r>
          <a:endParaRPr lang="en-US" dirty="0"/>
        </a:p>
      </dgm:t>
    </dgm:pt>
    <dgm:pt modelId="{86073401-01EE-492E-A4E5-36FD1DEEAC1B}" type="parTrans" cxnId="{44D4CC52-1DDE-4E8E-BBA6-4B5F23826859}">
      <dgm:prSet/>
      <dgm:spPr/>
      <dgm:t>
        <a:bodyPr/>
        <a:lstStyle/>
        <a:p>
          <a:endParaRPr lang="en-US"/>
        </a:p>
      </dgm:t>
    </dgm:pt>
    <dgm:pt modelId="{E8A154F2-E2DF-43F3-86C3-7A41E427A8A5}" type="sibTrans" cxnId="{44D4CC52-1DDE-4E8E-BBA6-4B5F23826859}">
      <dgm:prSet/>
      <dgm:spPr/>
      <dgm:t>
        <a:bodyPr/>
        <a:lstStyle/>
        <a:p>
          <a:endParaRPr lang="en-US"/>
        </a:p>
      </dgm:t>
    </dgm:pt>
    <dgm:pt modelId="{D707C2BE-896B-46B3-B971-C211989C06D5}" type="pres">
      <dgm:prSet presAssocID="{5FEDDEC1-5173-419E-A1FC-39B1C8FF9A7B}" presName="Name0" presStyleCnt="0">
        <dgm:presLayoutVars>
          <dgm:dir/>
          <dgm:resizeHandles val="exact"/>
        </dgm:presLayoutVars>
      </dgm:prSet>
      <dgm:spPr/>
      <dgm:t>
        <a:bodyPr/>
        <a:lstStyle/>
        <a:p>
          <a:endParaRPr lang="en-US"/>
        </a:p>
      </dgm:t>
    </dgm:pt>
    <dgm:pt modelId="{81B7C417-5FF3-4BEE-81D9-D585752958A1}" type="pres">
      <dgm:prSet presAssocID="{5FEDDEC1-5173-419E-A1FC-39B1C8FF9A7B}" presName="cycle" presStyleCnt="0"/>
      <dgm:spPr/>
    </dgm:pt>
    <dgm:pt modelId="{4B1376E0-52FB-42A5-B33E-EAFA12492318}" type="pres">
      <dgm:prSet presAssocID="{18423237-50D2-43D2-A24A-A99D13ECE6E1}" presName="nodeFirstNode" presStyleLbl="node1" presStyleIdx="0" presStyleCnt="5" custScaleX="121000" custScaleY="121000">
        <dgm:presLayoutVars>
          <dgm:bulletEnabled val="1"/>
        </dgm:presLayoutVars>
      </dgm:prSet>
      <dgm:spPr/>
      <dgm:t>
        <a:bodyPr/>
        <a:lstStyle/>
        <a:p>
          <a:endParaRPr lang="en-US"/>
        </a:p>
      </dgm:t>
    </dgm:pt>
    <dgm:pt modelId="{C4F81911-CC14-4348-AAF4-0A46137F0C06}" type="pres">
      <dgm:prSet presAssocID="{5A2BA88A-DBFE-4C4A-BC9C-84297620FF93}" presName="sibTransFirstNode" presStyleLbl="bgShp" presStyleIdx="0" presStyleCnt="1"/>
      <dgm:spPr/>
      <dgm:t>
        <a:bodyPr/>
        <a:lstStyle/>
        <a:p>
          <a:endParaRPr lang="en-US"/>
        </a:p>
      </dgm:t>
    </dgm:pt>
    <dgm:pt modelId="{81A21FF7-201C-41AE-B64C-3FA7BF1E534F}" type="pres">
      <dgm:prSet presAssocID="{6F27C6C2-0E1D-47B7-A3A7-75B16D03FA2F}" presName="nodeFollowingNodes" presStyleLbl="node1" presStyleIdx="1" presStyleCnt="5" custScaleX="121000" custScaleY="121000">
        <dgm:presLayoutVars>
          <dgm:bulletEnabled val="1"/>
        </dgm:presLayoutVars>
      </dgm:prSet>
      <dgm:spPr/>
      <dgm:t>
        <a:bodyPr/>
        <a:lstStyle/>
        <a:p>
          <a:endParaRPr lang="en-US"/>
        </a:p>
      </dgm:t>
    </dgm:pt>
    <dgm:pt modelId="{DA952414-3A45-4041-8AC6-09BDF79DED7C}" type="pres">
      <dgm:prSet presAssocID="{4D41AA46-1EEA-4D16-83F3-D7A7541A9ADA}" presName="nodeFollowingNodes" presStyleLbl="node1" presStyleIdx="2" presStyleCnt="5" custScaleX="110000" custScaleY="110000" custRadScaleRad="111058" custRadScaleInc="-11487">
        <dgm:presLayoutVars>
          <dgm:bulletEnabled val="1"/>
        </dgm:presLayoutVars>
      </dgm:prSet>
      <dgm:spPr/>
      <dgm:t>
        <a:bodyPr/>
        <a:lstStyle/>
        <a:p>
          <a:endParaRPr lang="en-US"/>
        </a:p>
      </dgm:t>
    </dgm:pt>
    <dgm:pt modelId="{093CEB53-9C10-4F9A-BB6F-2FC2FFA4E42D}" type="pres">
      <dgm:prSet presAssocID="{3BA2EA56-9ABD-489E-9EAC-4144C3B0F9DA}" presName="nodeFollowingNodes" presStyleLbl="node1" presStyleIdx="3" presStyleCnt="5" custScaleX="110000" custScaleY="110000" custRadScaleRad="111352" custRadScaleInc="11759">
        <dgm:presLayoutVars>
          <dgm:bulletEnabled val="1"/>
        </dgm:presLayoutVars>
      </dgm:prSet>
      <dgm:spPr/>
      <dgm:t>
        <a:bodyPr/>
        <a:lstStyle/>
        <a:p>
          <a:endParaRPr lang="en-US"/>
        </a:p>
      </dgm:t>
    </dgm:pt>
    <dgm:pt modelId="{8744A44C-0E25-4E52-A91D-C2D528D2D285}" type="pres">
      <dgm:prSet presAssocID="{22F88702-20D6-4F92-BDF4-307BE9349767}" presName="nodeFollowingNodes" presStyleLbl="node1" presStyleIdx="4" presStyleCnt="5" custScaleX="121000" custScaleY="121000">
        <dgm:presLayoutVars>
          <dgm:bulletEnabled val="1"/>
        </dgm:presLayoutVars>
      </dgm:prSet>
      <dgm:spPr/>
      <dgm:t>
        <a:bodyPr/>
        <a:lstStyle/>
        <a:p>
          <a:endParaRPr lang="en-US"/>
        </a:p>
      </dgm:t>
    </dgm:pt>
  </dgm:ptLst>
  <dgm:cxnLst>
    <dgm:cxn modelId="{F64B9929-1D6A-4BC8-AB02-B0977ECAEE03}" type="presOf" srcId="{3BA2EA56-9ABD-489E-9EAC-4144C3B0F9DA}" destId="{093CEB53-9C10-4F9A-BB6F-2FC2FFA4E42D}" srcOrd="0" destOrd="0" presId="urn:microsoft.com/office/officeart/2005/8/layout/cycle3"/>
    <dgm:cxn modelId="{099358BC-BC34-474F-910E-E24FEBED08E4}" type="presOf" srcId="{6F27C6C2-0E1D-47B7-A3A7-75B16D03FA2F}" destId="{81A21FF7-201C-41AE-B64C-3FA7BF1E534F}" srcOrd="0" destOrd="0" presId="urn:microsoft.com/office/officeart/2005/8/layout/cycle3"/>
    <dgm:cxn modelId="{8A1658B3-CE10-475D-BD8E-6350E1B27DEA}" srcId="{5FEDDEC1-5173-419E-A1FC-39B1C8FF9A7B}" destId="{6F27C6C2-0E1D-47B7-A3A7-75B16D03FA2F}" srcOrd="1" destOrd="0" parTransId="{1128CC8A-1C62-4892-9815-54D602A387C4}" sibTransId="{C30E6084-85EE-4EB8-9633-49753FBE2C46}"/>
    <dgm:cxn modelId="{CC29AC19-DC7C-4885-AA73-EECA1ADE3FFD}" srcId="{5FEDDEC1-5173-419E-A1FC-39B1C8FF9A7B}" destId="{18423237-50D2-43D2-A24A-A99D13ECE6E1}" srcOrd="0" destOrd="0" parTransId="{0629F2BF-AA4A-4194-B60C-1B26673AD535}" sibTransId="{5A2BA88A-DBFE-4C4A-BC9C-84297620FF93}"/>
    <dgm:cxn modelId="{86AB3ADF-1AD6-4314-AEDB-C03B104332B6}" srcId="{5FEDDEC1-5173-419E-A1FC-39B1C8FF9A7B}" destId="{3BA2EA56-9ABD-489E-9EAC-4144C3B0F9DA}" srcOrd="3" destOrd="0" parTransId="{4C6CA5D9-C3BB-4BFC-BE3A-D3E52D8C7B0C}" sibTransId="{BE6845D9-4615-46B8-B813-BA97972403EF}"/>
    <dgm:cxn modelId="{807389AA-EA3C-4B45-90EB-B589365FD6B6}" srcId="{5FEDDEC1-5173-419E-A1FC-39B1C8FF9A7B}" destId="{4D41AA46-1EEA-4D16-83F3-D7A7541A9ADA}" srcOrd="2" destOrd="0" parTransId="{B9EBB166-298D-44CC-906B-383B43281584}" sibTransId="{8EA44618-44B9-4865-BB78-80CA502B7446}"/>
    <dgm:cxn modelId="{44D4CC52-1DDE-4E8E-BBA6-4B5F23826859}" srcId="{5FEDDEC1-5173-419E-A1FC-39B1C8FF9A7B}" destId="{22F88702-20D6-4F92-BDF4-307BE9349767}" srcOrd="4" destOrd="0" parTransId="{86073401-01EE-492E-A4E5-36FD1DEEAC1B}" sibTransId="{E8A154F2-E2DF-43F3-86C3-7A41E427A8A5}"/>
    <dgm:cxn modelId="{9D942B7F-2A4C-4874-8C49-A8B0ECA12832}" type="presOf" srcId="{22F88702-20D6-4F92-BDF4-307BE9349767}" destId="{8744A44C-0E25-4E52-A91D-C2D528D2D285}" srcOrd="0" destOrd="0" presId="urn:microsoft.com/office/officeart/2005/8/layout/cycle3"/>
    <dgm:cxn modelId="{AEDA3A91-DCCB-420B-BF8D-C49D46E29A52}" type="presOf" srcId="{18423237-50D2-43D2-A24A-A99D13ECE6E1}" destId="{4B1376E0-52FB-42A5-B33E-EAFA12492318}" srcOrd="0" destOrd="0" presId="urn:microsoft.com/office/officeart/2005/8/layout/cycle3"/>
    <dgm:cxn modelId="{09204113-0624-49C7-B0D3-A18A4A2C49EB}" type="presOf" srcId="{4D41AA46-1EEA-4D16-83F3-D7A7541A9ADA}" destId="{DA952414-3A45-4041-8AC6-09BDF79DED7C}" srcOrd="0" destOrd="0" presId="urn:microsoft.com/office/officeart/2005/8/layout/cycle3"/>
    <dgm:cxn modelId="{26F09469-4BC0-4136-85C5-96AC4306B8E0}" type="presOf" srcId="{5A2BA88A-DBFE-4C4A-BC9C-84297620FF93}" destId="{C4F81911-CC14-4348-AAF4-0A46137F0C06}" srcOrd="0" destOrd="0" presId="urn:microsoft.com/office/officeart/2005/8/layout/cycle3"/>
    <dgm:cxn modelId="{579B4DB5-A3E8-44F3-B457-6B173F4C6009}" type="presOf" srcId="{5FEDDEC1-5173-419E-A1FC-39B1C8FF9A7B}" destId="{D707C2BE-896B-46B3-B971-C211989C06D5}" srcOrd="0" destOrd="0" presId="urn:microsoft.com/office/officeart/2005/8/layout/cycle3"/>
    <dgm:cxn modelId="{CA9BCAD2-FD07-47C7-8A4D-A35E19C19052}" type="presParOf" srcId="{D707C2BE-896B-46B3-B971-C211989C06D5}" destId="{81B7C417-5FF3-4BEE-81D9-D585752958A1}" srcOrd="0" destOrd="0" presId="urn:microsoft.com/office/officeart/2005/8/layout/cycle3"/>
    <dgm:cxn modelId="{2C00E3C2-C64E-4EE4-B2DB-7C591B7E458E}" type="presParOf" srcId="{81B7C417-5FF3-4BEE-81D9-D585752958A1}" destId="{4B1376E0-52FB-42A5-B33E-EAFA12492318}" srcOrd="0" destOrd="0" presId="urn:microsoft.com/office/officeart/2005/8/layout/cycle3"/>
    <dgm:cxn modelId="{6FE7D1C5-E0CA-496A-8071-B307CB5067F2}" type="presParOf" srcId="{81B7C417-5FF3-4BEE-81D9-D585752958A1}" destId="{C4F81911-CC14-4348-AAF4-0A46137F0C06}" srcOrd="1" destOrd="0" presId="urn:microsoft.com/office/officeart/2005/8/layout/cycle3"/>
    <dgm:cxn modelId="{07E80BB2-1422-4C14-8FCC-C22036C87350}" type="presParOf" srcId="{81B7C417-5FF3-4BEE-81D9-D585752958A1}" destId="{81A21FF7-201C-41AE-B64C-3FA7BF1E534F}" srcOrd="2" destOrd="0" presId="urn:microsoft.com/office/officeart/2005/8/layout/cycle3"/>
    <dgm:cxn modelId="{7C02C317-41AE-46AF-ADE7-10A3406DBC0E}" type="presParOf" srcId="{81B7C417-5FF3-4BEE-81D9-D585752958A1}" destId="{DA952414-3A45-4041-8AC6-09BDF79DED7C}" srcOrd="3" destOrd="0" presId="urn:microsoft.com/office/officeart/2005/8/layout/cycle3"/>
    <dgm:cxn modelId="{0F8079C9-8827-4EB9-9BFB-6D6C9A678B05}" type="presParOf" srcId="{81B7C417-5FF3-4BEE-81D9-D585752958A1}" destId="{093CEB53-9C10-4F9A-BB6F-2FC2FFA4E42D}" srcOrd="4" destOrd="0" presId="urn:microsoft.com/office/officeart/2005/8/layout/cycle3"/>
    <dgm:cxn modelId="{7F49A6B7-C785-41CF-9455-1BBEB167D931}" type="presParOf" srcId="{81B7C417-5FF3-4BEE-81D9-D585752958A1}" destId="{8744A44C-0E25-4E52-A91D-C2D528D2D28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FFA988-9E02-47EE-A0B0-FF2FF9E2B97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C465D91-D120-4574-97C6-1FC66C953EBB}">
      <dgm:prSet phldrT="[Text]"/>
      <dgm:spPr/>
      <dgm:t>
        <a:bodyPr/>
        <a:lstStyle/>
        <a:p>
          <a:r>
            <a:rPr lang="en-US" dirty="0" smtClean="0"/>
            <a:t>Cut Benefits</a:t>
          </a:r>
          <a:endParaRPr lang="en-US" dirty="0"/>
        </a:p>
      </dgm:t>
    </dgm:pt>
    <dgm:pt modelId="{90EE71CF-9D74-4EBC-8B01-DFB7C756829E}" type="parTrans" cxnId="{A6D9F5E1-B82B-45A5-AF34-F6F755B8ABEC}">
      <dgm:prSet/>
      <dgm:spPr/>
      <dgm:t>
        <a:bodyPr/>
        <a:lstStyle/>
        <a:p>
          <a:endParaRPr lang="en-US"/>
        </a:p>
      </dgm:t>
    </dgm:pt>
    <dgm:pt modelId="{1C7B30ED-D57A-42B2-915C-570FC14B7776}" type="sibTrans" cxnId="{A6D9F5E1-B82B-45A5-AF34-F6F755B8ABEC}">
      <dgm:prSet/>
      <dgm:spPr/>
      <dgm:t>
        <a:bodyPr/>
        <a:lstStyle/>
        <a:p>
          <a:endParaRPr lang="en-US"/>
        </a:p>
      </dgm:t>
    </dgm:pt>
    <dgm:pt modelId="{BF5AE3C0-E332-4890-BBF8-BF376DB16009}">
      <dgm:prSet phldrT="[Text]"/>
      <dgm:spPr/>
      <dgm:t>
        <a:bodyPr/>
        <a:lstStyle/>
        <a:p>
          <a:r>
            <a:rPr lang="en-US" dirty="0" smtClean="0"/>
            <a:t>Across the Board Cut</a:t>
          </a:r>
          <a:endParaRPr lang="en-US" dirty="0"/>
        </a:p>
      </dgm:t>
    </dgm:pt>
    <dgm:pt modelId="{174B4B1F-DA28-4239-949B-4EFA51DB9004}" type="parTrans" cxnId="{81C1401C-95CB-4072-A654-5E568599B7F8}">
      <dgm:prSet/>
      <dgm:spPr/>
      <dgm:t>
        <a:bodyPr/>
        <a:lstStyle/>
        <a:p>
          <a:endParaRPr lang="en-US"/>
        </a:p>
      </dgm:t>
    </dgm:pt>
    <dgm:pt modelId="{415D19D0-B7D2-40FE-9AF8-E586DACC900C}" type="sibTrans" cxnId="{81C1401C-95CB-4072-A654-5E568599B7F8}">
      <dgm:prSet/>
      <dgm:spPr/>
      <dgm:t>
        <a:bodyPr/>
        <a:lstStyle/>
        <a:p>
          <a:endParaRPr lang="en-US"/>
        </a:p>
      </dgm:t>
    </dgm:pt>
    <dgm:pt modelId="{B4580E3C-BC69-46D3-AE9D-2B1636271100}">
      <dgm:prSet phldrT="[Text]"/>
      <dgm:spPr/>
      <dgm:t>
        <a:bodyPr/>
        <a:lstStyle/>
        <a:p>
          <a:r>
            <a:rPr lang="en-US" dirty="0" smtClean="0"/>
            <a:t>Raise Retirement Age</a:t>
          </a:r>
          <a:endParaRPr lang="en-US" dirty="0"/>
        </a:p>
      </dgm:t>
    </dgm:pt>
    <dgm:pt modelId="{12DE2361-E3A8-43CA-BA9F-5AE9CBD9ED40}" type="parTrans" cxnId="{017FCD55-A44F-4D70-9BDF-1723EAEAA83A}">
      <dgm:prSet/>
      <dgm:spPr/>
      <dgm:t>
        <a:bodyPr/>
        <a:lstStyle/>
        <a:p>
          <a:endParaRPr lang="en-US"/>
        </a:p>
      </dgm:t>
    </dgm:pt>
    <dgm:pt modelId="{76C3FAA4-79F1-4B55-8C95-FBC02ABB97DC}" type="sibTrans" cxnId="{017FCD55-A44F-4D70-9BDF-1723EAEAA83A}">
      <dgm:prSet/>
      <dgm:spPr/>
      <dgm:t>
        <a:bodyPr/>
        <a:lstStyle/>
        <a:p>
          <a:endParaRPr lang="en-US"/>
        </a:p>
      </dgm:t>
    </dgm:pt>
    <dgm:pt modelId="{7A6C48A3-F9B3-49FA-9578-4DEBDDF93FCF}">
      <dgm:prSet phldrT="[Text]"/>
      <dgm:spPr/>
      <dgm:t>
        <a:bodyPr/>
        <a:lstStyle/>
        <a:p>
          <a:r>
            <a:rPr lang="en-US" dirty="0" smtClean="0"/>
            <a:t>Increase Revenue</a:t>
          </a:r>
          <a:endParaRPr lang="en-US" dirty="0"/>
        </a:p>
      </dgm:t>
    </dgm:pt>
    <dgm:pt modelId="{F14FB0E8-84C9-4AE1-B726-04E04893491E}" type="parTrans" cxnId="{CE787AD3-4667-41B3-875F-3A10CA29CD2E}">
      <dgm:prSet/>
      <dgm:spPr/>
      <dgm:t>
        <a:bodyPr/>
        <a:lstStyle/>
        <a:p>
          <a:endParaRPr lang="en-US"/>
        </a:p>
      </dgm:t>
    </dgm:pt>
    <dgm:pt modelId="{F629C890-9BCD-4A17-B603-F37E496581BD}" type="sibTrans" cxnId="{CE787AD3-4667-41B3-875F-3A10CA29CD2E}">
      <dgm:prSet/>
      <dgm:spPr/>
      <dgm:t>
        <a:bodyPr/>
        <a:lstStyle/>
        <a:p>
          <a:endParaRPr lang="en-US"/>
        </a:p>
      </dgm:t>
    </dgm:pt>
    <dgm:pt modelId="{806F1AC3-BA7C-4258-85BB-1C3E55DD8BF3}">
      <dgm:prSet phldrT="[Text]"/>
      <dgm:spPr/>
      <dgm:t>
        <a:bodyPr/>
        <a:lstStyle/>
        <a:p>
          <a:r>
            <a:rPr lang="en-US" dirty="0" smtClean="0"/>
            <a:t>Increase on Payroll Taxes</a:t>
          </a:r>
          <a:endParaRPr lang="en-US" dirty="0"/>
        </a:p>
      </dgm:t>
    </dgm:pt>
    <dgm:pt modelId="{9E8CD23B-E9BD-4AE3-921A-1BEB9732B9BD}" type="parTrans" cxnId="{010FCF38-0A13-4195-BE0C-F20D651CFBCB}">
      <dgm:prSet/>
      <dgm:spPr/>
      <dgm:t>
        <a:bodyPr/>
        <a:lstStyle/>
        <a:p>
          <a:endParaRPr lang="en-US"/>
        </a:p>
      </dgm:t>
    </dgm:pt>
    <dgm:pt modelId="{521416AE-525D-4A8B-8406-A3EDFB8B2DA4}" type="sibTrans" cxnId="{010FCF38-0A13-4195-BE0C-F20D651CFBCB}">
      <dgm:prSet/>
      <dgm:spPr/>
      <dgm:t>
        <a:bodyPr/>
        <a:lstStyle/>
        <a:p>
          <a:endParaRPr lang="en-US"/>
        </a:p>
      </dgm:t>
    </dgm:pt>
    <dgm:pt modelId="{6C63E276-A8AA-4A15-8541-F35AB1D13D3E}">
      <dgm:prSet phldrT="[Text]"/>
      <dgm:spPr/>
      <dgm:t>
        <a:bodyPr/>
        <a:lstStyle/>
        <a:p>
          <a:r>
            <a:rPr lang="en-US" dirty="0" smtClean="0"/>
            <a:t>Raise the Earning Cap</a:t>
          </a:r>
          <a:endParaRPr lang="en-US" dirty="0"/>
        </a:p>
      </dgm:t>
    </dgm:pt>
    <dgm:pt modelId="{AE10991A-5DA2-4A28-8D48-B212A64522C0}" type="parTrans" cxnId="{D7917FD0-9C8A-42D7-9229-41CBB92396D0}">
      <dgm:prSet/>
      <dgm:spPr/>
      <dgm:t>
        <a:bodyPr/>
        <a:lstStyle/>
        <a:p>
          <a:endParaRPr lang="en-US"/>
        </a:p>
      </dgm:t>
    </dgm:pt>
    <dgm:pt modelId="{1CD2ED37-E4E7-4CA1-804E-C7AD97CCCE46}" type="sibTrans" cxnId="{D7917FD0-9C8A-42D7-9229-41CBB92396D0}">
      <dgm:prSet/>
      <dgm:spPr/>
      <dgm:t>
        <a:bodyPr/>
        <a:lstStyle/>
        <a:p>
          <a:endParaRPr lang="en-US"/>
        </a:p>
      </dgm:t>
    </dgm:pt>
    <dgm:pt modelId="{BF389F1D-1053-4510-8CC3-E93083A611D7}">
      <dgm:prSet phldrT="[Text]"/>
      <dgm:spPr/>
      <dgm:t>
        <a:bodyPr/>
        <a:lstStyle/>
        <a:p>
          <a:r>
            <a:rPr lang="en-US" dirty="0" smtClean="0"/>
            <a:t>Change COLA </a:t>
          </a:r>
          <a:endParaRPr lang="en-US" dirty="0"/>
        </a:p>
      </dgm:t>
    </dgm:pt>
    <dgm:pt modelId="{3F179A41-674C-4FE2-AD59-FBECDEAF57F3}" type="parTrans" cxnId="{3EAE7F9E-C307-4333-9A1C-241319442606}">
      <dgm:prSet/>
      <dgm:spPr/>
      <dgm:t>
        <a:bodyPr/>
        <a:lstStyle/>
        <a:p>
          <a:endParaRPr lang="en-US"/>
        </a:p>
      </dgm:t>
    </dgm:pt>
    <dgm:pt modelId="{D42B997B-4DEE-4D4D-B827-348AE8F8F8A5}" type="sibTrans" cxnId="{3EAE7F9E-C307-4333-9A1C-241319442606}">
      <dgm:prSet/>
      <dgm:spPr/>
      <dgm:t>
        <a:bodyPr/>
        <a:lstStyle/>
        <a:p>
          <a:endParaRPr lang="en-US"/>
        </a:p>
      </dgm:t>
    </dgm:pt>
    <dgm:pt modelId="{98163A2F-AF8E-4CF7-87A5-D49F36FAB9C0}">
      <dgm:prSet phldrT="[Text]"/>
      <dgm:spPr/>
      <dgm:t>
        <a:bodyPr/>
        <a:lstStyle/>
        <a:p>
          <a:r>
            <a:rPr lang="en-US" dirty="0" smtClean="0"/>
            <a:t>Raise the Return on Assets by investing on stocks.</a:t>
          </a:r>
          <a:endParaRPr lang="en-US" dirty="0"/>
        </a:p>
      </dgm:t>
    </dgm:pt>
    <dgm:pt modelId="{6E72DF6B-6F16-4CA1-AA23-FFF7AA6274A8}" type="parTrans" cxnId="{602E466F-CC2E-4AFF-A13F-B89CA241E6FA}">
      <dgm:prSet/>
      <dgm:spPr/>
      <dgm:t>
        <a:bodyPr/>
        <a:lstStyle/>
        <a:p>
          <a:endParaRPr lang="en-US"/>
        </a:p>
      </dgm:t>
    </dgm:pt>
    <dgm:pt modelId="{DA2127D5-9609-4C56-8C7E-C0922C464759}" type="sibTrans" cxnId="{602E466F-CC2E-4AFF-A13F-B89CA241E6FA}">
      <dgm:prSet/>
      <dgm:spPr/>
      <dgm:t>
        <a:bodyPr/>
        <a:lstStyle/>
        <a:p>
          <a:endParaRPr lang="en-US"/>
        </a:p>
      </dgm:t>
    </dgm:pt>
    <dgm:pt modelId="{D3797303-B219-4C63-994C-EB02A9A4CA39}" type="pres">
      <dgm:prSet presAssocID="{48FFA988-9E02-47EE-A0B0-FF2FF9E2B97D}" presName="theList" presStyleCnt="0">
        <dgm:presLayoutVars>
          <dgm:dir/>
          <dgm:animLvl val="lvl"/>
          <dgm:resizeHandles val="exact"/>
        </dgm:presLayoutVars>
      </dgm:prSet>
      <dgm:spPr/>
      <dgm:t>
        <a:bodyPr/>
        <a:lstStyle/>
        <a:p>
          <a:endParaRPr lang="en-US"/>
        </a:p>
      </dgm:t>
    </dgm:pt>
    <dgm:pt modelId="{C399E08D-673C-4EF8-8215-4680E0112B29}" type="pres">
      <dgm:prSet presAssocID="{8C465D91-D120-4574-97C6-1FC66C953EBB}" presName="compNode" presStyleCnt="0"/>
      <dgm:spPr/>
    </dgm:pt>
    <dgm:pt modelId="{9A0D7BE8-EC8E-451A-9D17-4DE01948C124}" type="pres">
      <dgm:prSet presAssocID="{8C465D91-D120-4574-97C6-1FC66C953EBB}" presName="aNode" presStyleLbl="bgShp" presStyleIdx="0" presStyleCnt="2"/>
      <dgm:spPr/>
      <dgm:t>
        <a:bodyPr/>
        <a:lstStyle/>
        <a:p>
          <a:endParaRPr lang="en-US"/>
        </a:p>
      </dgm:t>
    </dgm:pt>
    <dgm:pt modelId="{40F20D1D-0248-4F5B-9A70-93FA4DE4F5CE}" type="pres">
      <dgm:prSet presAssocID="{8C465D91-D120-4574-97C6-1FC66C953EBB}" presName="textNode" presStyleLbl="bgShp" presStyleIdx="0" presStyleCnt="2"/>
      <dgm:spPr/>
      <dgm:t>
        <a:bodyPr/>
        <a:lstStyle/>
        <a:p>
          <a:endParaRPr lang="en-US"/>
        </a:p>
      </dgm:t>
    </dgm:pt>
    <dgm:pt modelId="{E7DAB2CB-3076-4210-B6CA-9039AE9E80B3}" type="pres">
      <dgm:prSet presAssocID="{8C465D91-D120-4574-97C6-1FC66C953EBB}" presName="compChildNode" presStyleCnt="0"/>
      <dgm:spPr/>
    </dgm:pt>
    <dgm:pt modelId="{0B6E5997-8102-4C6B-AE8A-F15E13BF1BE1}" type="pres">
      <dgm:prSet presAssocID="{8C465D91-D120-4574-97C6-1FC66C953EBB}" presName="theInnerList" presStyleCnt="0"/>
      <dgm:spPr/>
    </dgm:pt>
    <dgm:pt modelId="{436DBEE9-E649-4D73-B17E-C9894A509CC3}" type="pres">
      <dgm:prSet presAssocID="{BF5AE3C0-E332-4890-BBF8-BF376DB16009}" presName="childNode" presStyleLbl="node1" presStyleIdx="0" presStyleCnt="6" custScaleX="110000" custScaleY="110000">
        <dgm:presLayoutVars>
          <dgm:bulletEnabled val="1"/>
        </dgm:presLayoutVars>
      </dgm:prSet>
      <dgm:spPr/>
      <dgm:t>
        <a:bodyPr/>
        <a:lstStyle/>
        <a:p>
          <a:endParaRPr lang="en-US"/>
        </a:p>
      </dgm:t>
    </dgm:pt>
    <dgm:pt modelId="{D5BCD192-F571-4832-A93F-AE9B50751DD2}" type="pres">
      <dgm:prSet presAssocID="{BF5AE3C0-E332-4890-BBF8-BF376DB16009}" presName="aSpace2" presStyleCnt="0"/>
      <dgm:spPr/>
    </dgm:pt>
    <dgm:pt modelId="{77B3E28B-68E7-474E-B688-D2F9F29E4D0D}" type="pres">
      <dgm:prSet presAssocID="{B4580E3C-BC69-46D3-AE9D-2B1636271100}" presName="childNode" presStyleLbl="node1" presStyleIdx="1" presStyleCnt="6" custScaleX="110000" custScaleY="110000">
        <dgm:presLayoutVars>
          <dgm:bulletEnabled val="1"/>
        </dgm:presLayoutVars>
      </dgm:prSet>
      <dgm:spPr/>
      <dgm:t>
        <a:bodyPr/>
        <a:lstStyle/>
        <a:p>
          <a:endParaRPr lang="en-US"/>
        </a:p>
      </dgm:t>
    </dgm:pt>
    <dgm:pt modelId="{C8C72B6B-F391-4646-B4E0-A338EE96DE59}" type="pres">
      <dgm:prSet presAssocID="{B4580E3C-BC69-46D3-AE9D-2B1636271100}" presName="aSpace2" presStyleCnt="0"/>
      <dgm:spPr/>
    </dgm:pt>
    <dgm:pt modelId="{2306EB27-AEBE-4D9B-B069-1E3B09B6B33B}" type="pres">
      <dgm:prSet presAssocID="{BF389F1D-1053-4510-8CC3-E93083A611D7}" presName="childNode" presStyleLbl="node1" presStyleIdx="2" presStyleCnt="6" custScaleX="110000" custScaleY="110000">
        <dgm:presLayoutVars>
          <dgm:bulletEnabled val="1"/>
        </dgm:presLayoutVars>
      </dgm:prSet>
      <dgm:spPr/>
      <dgm:t>
        <a:bodyPr/>
        <a:lstStyle/>
        <a:p>
          <a:endParaRPr lang="en-US"/>
        </a:p>
      </dgm:t>
    </dgm:pt>
    <dgm:pt modelId="{DF270FC8-8B0C-4E8B-BEC9-98BEBC7FEF47}" type="pres">
      <dgm:prSet presAssocID="{8C465D91-D120-4574-97C6-1FC66C953EBB}" presName="aSpace" presStyleCnt="0"/>
      <dgm:spPr/>
    </dgm:pt>
    <dgm:pt modelId="{CE8BC659-30EB-4D4B-B55A-48187D962F2F}" type="pres">
      <dgm:prSet presAssocID="{7A6C48A3-F9B3-49FA-9578-4DEBDDF93FCF}" presName="compNode" presStyleCnt="0"/>
      <dgm:spPr/>
    </dgm:pt>
    <dgm:pt modelId="{10136F8C-C893-437B-9129-69C78D05D1B6}" type="pres">
      <dgm:prSet presAssocID="{7A6C48A3-F9B3-49FA-9578-4DEBDDF93FCF}" presName="aNode" presStyleLbl="bgShp" presStyleIdx="1" presStyleCnt="2"/>
      <dgm:spPr/>
      <dgm:t>
        <a:bodyPr/>
        <a:lstStyle/>
        <a:p>
          <a:endParaRPr lang="en-US"/>
        </a:p>
      </dgm:t>
    </dgm:pt>
    <dgm:pt modelId="{C4A7DBA6-9C36-4E4D-B01E-8CFD81725DF9}" type="pres">
      <dgm:prSet presAssocID="{7A6C48A3-F9B3-49FA-9578-4DEBDDF93FCF}" presName="textNode" presStyleLbl="bgShp" presStyleIdx="1" presStyleCnt="2"/>
      <dgm:spPr/>
      <dgm:t>
        <a:bodyPr/>
        <a:lstStyle/>
        <a:p>
          <a:endParaRPr lang="en-US"/>
        </a:p>
      </dgm:t>
    </dgm:pt>
    <dgm:pt modelId="{B7A0ACA0-788E-45F0-A2D6-D415E49A1BFE}" type="pres">
      <dgm:prSet presAssocID="{7A6C48A3-F9B3-49FA-9578-4DEBDDF93FCF}" presName="compChildNode" presStyleCnt="0"/>
      <dgm:spPr/>
    </dgm:pt>
    <dgm:pt modelId="{0BFF922B-3621-4C08-B304-6403792E481F}" type="pres">
      <dgm:prSet presAssocID="{7A6C48A3-F9B3-49FA-9578-4DEBDDF93FCF}" presName="theInnerList" presStyleCnt="0"/>
      <dgm:spPr/>
    </dgm:pt>
    <dgm:pt modelId="{4FCBA671-2E57-46D0-80B7-FB0A622B6F1C}" type="pres">
      <dgm:prSet presAssocID="{806F1AC3-BA7C-4258-85BB-1C3E55DD8BF3}" presName="childNode" presStyleLbl="node1" presStyleIdx="3" presStyleCnt="6" custScaleX="110000" custScaleY="110000">
        <dgm:presLayoutVars>
          <dgm:bulletEnabled val="1"/>
        </dgm:presLayoutVars>
      </dgm:prSet>
      <dgm:spPr/>
      <dgm:t>
        <a:bodyPr/>
        <a:lstStyle/>
        <a:p>
          <a:endParaRPr lang="en-US"/>
        </a:p>
      </dgm:t>
    </dgm:pt>
    <dgm:pt modelId="{A2DA3DB3-10B9-41D8-85B0-1D41AEB09037}" type="pres">
      <dgm:prSet presAssocID="{806F1AC3-BA7C-4258-85BB-1C3E55DD8BF3}" presName="aSpace2" presStyleCnt="0"/>
      <dgm:spPr/>
    </dgm:pt>
    <dgm:pt modelId="{E0ABEF1A-AA9D-4075-8561-C30EBAFD46B8}" type="pres">
      <dgm:prSet presAssocID="{6C63E276-A8AA-4A15-8541-F35AB1D13D3E}" presName="childNode" presStyleLbl="node1" presStyleIdx="4" presStyleCnt="6" custScaleX="110000" custScaleY="110000">
        <dgm:presLayoutVars>
          <dgm:bulletEnabled val="1"/>
        </dgm:presLayoutVars>
      </dgm:prSet>
      <dgm:spPr/>
      <dgm:t>
        <a:bodyPr/>
        <a:lstStyle/>
        <a:p>
          <a:endParaRPr lang="en-US"/>
        </a:p>
      </dgm:t>
    </dgm:pt>
    <dgm:pt modelId="{DECD7124-84FD-468E-AE24-FBA01BBC09F3}" type="pres">
      <dgm:prSet presAssocID="{6C63E276-A8AA-4A15-8541-F35AB1D13D3E}" presName="aSpace2" presStyleCnt="0"/>
      <dgm:spPr/>
    </dgm:pt>
    <dgm:pt modelId="{E77AC841-2D32-4375-875B-A85421E42142}" type="pres">
      <dgm:prSet presAssocID="{98163A2F-AF8E-4CF7-87A5-D49F36FAB9C0}" presName="childNode" presStyleLbl="node1" presStyleIdx="5" presStyleCnt="6" custScaleX="110000" custScaleY="110000">
        <dgm:presLayoutVars>
          <dgm:bulletEnabled val="1"/>
        </dgm:presLayoutVars>
      </dgm:prSet>
      <dgm:spPr/>
      <dgm:t>
        <a:bodyPr/>
        <a:lstStyle/>
        <a:p>
          <a:endParaRPr lang="en-US"/>
        </a:p>
      </dgm:t>
    </dgm:pt>
  </dgm:ptLst>
  <dgm:cxnLst>
    <dgm:cxn modelId="{433B6B7F-13D3-4ED8-BF8E-F344474EADCB}" type="presOf" srcId="{806F1AC3-BA7C-4258-85BB-1C3E55DD8BF3}" destId="{4FCBA671-2E57-46D0-80B7-FB0A622B6F1C}" srcOrd="0" destOrd="0" presId="urn:microsoft.com/office/officeart/2005/8/layout/lProcess2"/>
    <dgm:cxn modelId="{91F58F25-18D9-4B0D-AE11-E7C7B845F4BE}" type="presOf" srcId="{8C465D91-D120-4574-97C6-1FC66C953EBB}" destId="{9A0D7BE8-EC8E-451A-9D17-4DE01948C124}" srcOrd="0" destOrd="0" presId="urn:microsoft.com/office/officeart/2005/8/layout/lProcess2"/>
    <dgm:cxn modelId="{017FCD55-A44F-4D70-9BDF-1723EAEAA83A}" srcId="{8C465D91-D120-4574-97C6-1FC66C953EBB}" destId="{B4580E3C-BC69-46D3-AE9D-2B1636271100}" srcOrd="1" destOrd="0" parTransId="{12DE2361-E3A8-43CA-BA9F-5AE9CBD9ED40}" sibTransId="{76C3FAA4-79F1-4B55-8C95-FBC02ABB97DC}"/>
    <dgm:cxn modelId="{CE787AD3-4667-41B3-875F-3A10CA29CD2E}" srcId="{48FFA988-9E02-47EE-A0B0-FF2FF9E2B97D}" destId="{7A6C48A3-F9B3-49FA-9578-4DEBDDF93FCF}" srcOrd="1" destOrd="0" parTransId="{F14FB0E8-84C9-4AE1-B726-04E04893491E}" sibTransId="{F629C890-9BCD-4A17-B603-F37E496581BD}"/>
    <dgm:cxn modelId="{A6D9F5E1-B82B-45A5-AF34-F6F755B8ABEC}" srcId="{48FFA988-9E02-47EE-A0B0-FF2FF9E2B97D}" destId="{8C465D91-D120-4574-97C6-1FC66C953EBB}" srcOrd="0" destOrd="0" parTransId="{90EE71CF-9D74-4EBC-8B01-DFB7C756829E}" sibTransId="{1C7B30ED-D57A-42B2-915C-570FC14B7776}"/>
    <dgm:cxn modelId="{FD9B17A9-60DB-4F40-8C8B-C49A4DE898E6}" type="presOf" srcId="{98163A2F-AF8E-4CF7-87A5-D49F36FAB9C0}" destId="{E77AC841-2D32-4375-875B-A85421E42142}" srcOrd="0" destOrd="0" presId="urn:microsoft.com/office/officeart/2005/8/layout/lProcess2"/>
    <dgm:cxn modelId="{8DA25EFB-985A-4B32-8D58-C71A6DC2C812}" type="presOf" srcId="{7A6C48A3-F9B3-49FA-9578-4DEBDDF93FCF}" destId="{C4A7DBA6-9C36-4E4D-B01E-8CFD81725DF9}" srcOrd="1" destOrd="0" presId="urn:microsoft.com/office/officeart/2005/8/layout/lProcess2"/>
    <dgm:cxn modelId="{B0E1C6E7-0FCF-4AA2-B968-9982B921FF8F}" type="presOf" srcId="{6C63E276-A8AA-4A15-8541-F35AB1D13D3E}" destId="{E0ABEF1A-AA9D-4075-8561-C30EBAFD46B8}" srcOrd="0" destOrd="0" presId="urn:microsoft.com/office/officeart/2005/8/layout/lProcess2"/>
    <dgm:cxn modelId="{7545CDB8-B2B8-4CEE-AB18-FDDA35DFFE18}" type="presOf" srcId="{BF389F1D-1053-4510-8CC3-E93083A611D7}" destId="{2306EB27-AEBE-4D9B-B069-1E3B09B6B33B}" srcOrd="0" destOrd="0" presId="urn:microsoft.com/office/officeart/2005/8/layout/lProcess2"/>
    <dgm:cxn modelId="{3608A566-BDFB-440D-8A6A-9859FDE42C6C}" type="presOf" srcId="{8C465D91-D120-4574-97C6-1FC66C953EBB}" destId="{40F20D1D-0248-4F5B-9A70-93FA4DE4F5CE}" srcOrd="1" destOrd="0" presId="urn:microsoft.com/office/officeart/2005/8/layout/lProcess2"/>
    <dgm:cxn modelId="{3EAE7F9E-C307-4333-9A1C-241319442606}" srcId="{8C465D91-D120-4574-97C6-1FC66C953EBB}" destId="{BF389F1D-1053-4510-8CC3-E93083A611D7}" srcOrd="2" destOrd="0" parTransId="{3F179A41-674C-4FE2-AD59-FBECDEAF57F3}" sibTransId="{D42B997B-4DEE-4D4D-B827-348AE8F8F8A5}"/>
    <dgm:cxn modelId="{D7917FD0-9C8A-42D7-9229-41CBB92396D0}" srcId="{7A6C48A3-F9B3-49FA-9578-4DEBDDF93FCF}" destId="{6C63E276-A8AA-4A15-8541-F35AB1D13D3E}" srcOrd="1" destOrd="0" parTransId="{AE10991A-5DA2-4A28-8D48-B212A64522C0}" sibTransId="{1CD2ED37-E4E7-4CA1-804E-C7AD97CCCE46}"/>
    <dgm:cxn modelId="{523F9FE3-008C-49E2-BD1A-977C5B5EA8C8}" type="presOf" srcId="{48FFA988-9E02-47EE-A0B0-FF2FF9E2B97D}" destId="{D3797303-B219-4C63-994C-EB02A9A4CA39}" srcOrd="0" destOrd="0" presId="urn:microsoft.com/office/officeart/2005/8/layout/lProcess2"/>
    <dgm:cxn modelId="{46E81601-3AB4-4C41-9115-92AA301D2E31}" type="presOf" srcId="{B4580E3C-BC69-46D3-AE9D-2B1636271100}" destId="{77B3E28B-68E7-474E-B688-D2F9F29E4D0D}" srcOrd="0" destOrd="0" presId="urn:microsoft.com/office/officeart/2005/8/layout/lProcess2"/>
    <dgm:cxn modelId="{81C1401C-95CB-4072-A654-5E568599B7F8}" srcId="{8C465D91-D120-4574-97C6-1FC66C953EBB}" destId="{BF5AE3C0-E332-4890-BBF8-BF376DB16009}" srcOrd="0" destOrd="0" parTransId="{174B4B1F-DA28-4239-949B-4EFA51DB9004}" sibTransId="{415D19D0-B7D2-40FE-9AF8-E586DACC900C}"/>
    <dgm:cxn modelId="{602E466F-CC2E-4AFF-A13F-B89CA241E6FA}" srcId="{7A6C48A3-F9B3-49FA-9578-4DEBDDF93FCF}" destId="{98163A2F-AF8E-4CF7-87A5-D49F36FAB9C0}" srcOrd="2" destOrd="0" parTransId="{6E72DF6B-6F16-4CA1-AA23-FFF7AA6274A8}" sibTransId="{DA2127D5-9609-4C56-8C7E-C0922C464759}"/>
    <dgm:cxn modelId="{010FCF38-0A13-4195-BE0C-F20D651CFBCB}" srcId="{7A6C48A3-F9B3-49FA-9578-4DEBDDF93FCF}" destId="{806F1AC3-BA7C-4258-85BB-1C3E55DD8BF3}" srcOrd="0" destOrd="0" parTransId="{9E8CD23B-E9BD-4AE3-921A-1BEB9732B9BD}" sibTransId="{521416AE-525D-4A8B-8406-A3EDFB8B2DA4}"/>
    <dgm:cxn modelId="{E05B418A-DB87-4349-B33F-E65D18C1B037}" type="presOf" srcId="{7A6C48A3-F9B3-49FA-9578-4DEBDDF93FCF}" destId="{10136F8C-C893-437B-9129-69C78D05D1B6}" srcOrd="0" destOrd="0" presId="urn:microsoft.com/office/officeart/2005/8/layout/lProcess2"/>
    <dgm:cxn modelId="{B4E94C39-3FF3-44A3-A4E2-B58393237CF5}" type="presOf" srcId="{BF5AE3C0-E332-4890-BBF8-BF376DB16009}" destId="{436DBEE9-E649-4D73-B17E-C9894A509CC3}" srcOrd="0" destOrd="0" presId="urn:microsoft.com/office/officeart/2005/8/layout/lProcess2"/>
    <dgm:cxn modelId="{3AAAAB4C-452A-4BC6-BD34-6874D0B82B4A}" type="presParOf" srcId="{D3797303-B219-4C63-994C-EB02A9A4CA39}" destId="{C399E08D-673C-4EF8-8215-4680E0112B29}" srcOrd="0" destOrd="0" presId="urn:microsoft.com/office/officeart/2005/8/layout/lProcess2"/>
    <dgm:cxn modelId="{C6AF8DA3-C386-45CE-9E8A-D104D39472E4}" type="presParOf" srcId="{C399E08D-673C-4EF8-8215-4680E0112B29}" destId="{9A0D7BE8-EC8E-451A-9D17-4DE01948C124}" srcOrd="0" destOrd="0" presId="urn:microsoft.com/office/officeart/2005/8/layout/lProcess2"/>
    <dgm:cxn modelId="{E57B81A5-26B3-4E4B-A406-D0D0ADC4DAF0}" type="presParOf" srcId="{C399E08D-673C-4EF8-8215-4680E0112B29}" destId="{40F20D1D-0248-4F5B-9A70-93FA4DE4F5CE}" srcOrd="1" destOrd="0" presId="urn:microsoft.com/office/officeart/2005/8/layout/lProcess2"/>
    <dgm:cxn modelId="{7CAC490A-85AD-4BB7-88E6-E13E18DB6ABD}" type="presParOf" srcId="{C399E08D-673C-4EF8-8215-4680E0112B29}" destId="{E7DAB2CB-3076-4210-B6CA-9039AE9E80B3}" srcOrd="2" destOrd="0" presId="urn:microsoft.com/office/officeart/2005/8/layout/lProcess2"/>
    <dgm:cxn modelId="{131150A2-625E-4E1B-BE0E-AFFE2A80766B}" type="presParOf" srcId="{E7DAB2CB-3076-4210-B6CA-9039AE9E80B3}" destId="{0B6E5997-8102-4C6B-AE8A-F15E13BF1BE1}" srcOrd="0" destOrd="0" presId="urn:microsoft.com/office/officeart/2005/8/layout/lProcess2"/>
    <dgm:cxn modelId="{C6B20404-19DB-40C5-B30C-5B7240508977}" type="presParOf" srcId="{0B6E5997-8102-4C6B-AE8A-F15E13BF1BE1}" destId="{436DBEE9-E649-4D73-B17E-C9894A509CC3}" srcOrd="0" destOrd="0" presId="urn:microsoft.com/office/officeart/2005/8/layout/lProcess2"/>
    <dgm:cxn modelId="{329B012E-B2D8-4A8C-8885-013AFDF33724}" type="presParOf" srcId="{0B6E5997-8102-4C6B-AE8A-F15E13BF1BE1}" destId="{D5BCD192-F571-4832-A93F-AE9B50751DD2}" srcOrd="1" destOrd="0" presId="urn:microsoft.com/office/officeart/2005/8/layout/lProcess2"/>
    <dgm:cxn modelId="{4103E794-D9D1-4A10-823C-9E3E57556F74}" type="presParOf" srcId="{0B6E5997-8102-4C6B-AE8A-F15E13BF1BE1}" destId="{77B3E28B-68E7-474E-B688-D2F9F29E4D0D}" srcOrd="2" destOrd="0" presId="urn:microsoft.com/office/officeart/2005/8/layout/lProcess2"/>
    <dgm:cxn modelId="{BD73FE51-2A90-412C-A84B-332ED4D9A740}" type="presParOf" srcId="{0B6E5997-8102-4C6B-AE8A-F15E13BF1BE1}" destId="{C8C72B6B-F391-4646-B4E0-A338EE96DE59}" srcOrd="3" destOrd="0" presId="urn:microsoft.com/office/officeart/2005/8/layout/lProcess2"/>
    <dgm:cxn modelId="{98405F3C-BAED-4222-A9FB-AF567178FC61}" type="presParOf" srcId="{0B6E5997-8102-4C6B-AE8A-F15E13BF1BE1}" destId="{2306EB27-AEBE-4D9B-B069-1E3B09B6B33B}" srcOrd="4" destOrd="0" presId="urn:microsoft.com/office/officeart/2005/8/layout/lProcess2"/>
    <dgm:cxn modelId="{4021402C-EF6D-4C6D-8F6F-95693F7D4573}" type="presParOf" srcId="{D3797303-B219-4C63-994C-EB02A9A4CA39}" destId="{DF270FC8-8B0C-4E8B-BEC9-98BEBC7FEF47}" srcOrd="1" destOrd="0" presId="urn:microsoft.com/office/officeart/2005/8/layout/lProcess2"/>
    <dgm:cxn modelId="{D05C6195-708C-499B-BABC-063C09BFD0CC}" type="presParOf" srcId="{D3797303-B219-4C63-994C-EB02A9A4CA39}" destId="{CE8BC659-30EB-4D4B-B55A-48187D962F2F}" srcOrd="2" destOrd="0" presId="urn:microsoft.com/office/officeart/2005/8/layout/lProcess2"/>
    <dgm:cxn modelId="{CE37E908-47B5-46D9-8755-7B19508B4AA7}" type="presParOf" srcId="{CE8BC659-30EB-4D4B-B55A-48187D962F2F}" destId="{10136F8C-C893-437B-9129-69C78D05D1B6}" srcOrd="0" destOrd="0" presId="urn:microsoft.com/office/officeart/2005/8/layout/lProcess2"/>
    <dgm:cxn modelId="{0195243B-2875-4642-9B71-001161D86260}" type="presParOf" srcId="{CE8BC659-30EB-4D4B-B55A-48187D962F2F}" destId="{C4A7DBA6-9C36-4E4D-B01E-8CFD81725DF9}" srcOrd="1" destOrd="0" presId="urn:microsoft.com/office/officeart/2005/8/layout/lProcess2"/>
    <dgm:cxn modelId="{9602ED8B-2380-4B77-9A65-D93DE834BEF0}" type="presParOf" srcId="{CE8BC659-30EB-4D4B-B55A-48187D962F2F}" destId="{B7A0ACA0-788E-45F0-A2D6-D415E49A1BFE}" srcOrd="2" destOrd="0" presId="urn:microsoft.com/office/officeart/2005/8/layout/lProcess2"/>
    <dgm:cxn modelId="{6D635929-47D1-4E6A-BDBD-F4C34C89C65F}" type="presParOf" srcId="{B7A0ACA0-788E-45F0-A2D6-D415E49A1BFE}" destId="{0BFF922B-3621-4C08-B304-6403792E481F}" srcOrd="0" destOrd="0" presId="urn:microsoft.com/office/officeart/2005/8/layout/lProcess2"/>
    <dgm:cxn modelId="{9C0A5299-761A-4D59-8498-474E44D04E2C}" type="presParOf" srcId="{0BFF922B-3621-4C08-B304-6403792E481F}" destId="{4FCBA671-2E57-46D0-80B7-FB0A622B6F1C}" srcOrd="0" destOrd="0" presId="urn:microsoft.com/office/officeart/2005/8/layout/lProcess2"/>
    <dgm:cxn modelId="{B9565204-D177-4CB7-885B-95376EDFCC65}" type="presParOf" srcId="{0BFF922B-3621-4C08-B304-6403792E481F}" destId="{A2DA3DB3-10B9-41D8-85B0-1D41AEB09037}" srcOrd="1" destOrd="0" presId="urn:microsoft.com/office/officeart/2005/8/layout/lProcess2"/>
    <dgm:cxn modelId="{840549BF-6C11-401B-A194-9C8D36386090}" type="presParOf" srcId="{0BFF922B-3621-4C08-B304-6403792E481F}" destId="{E0ABEF1A-AA9D-4075-8561-C30EBAFD46B8}" srcOrd="2" destOrd="0" presId="urn:microsoft.com/office/officeart/2005/8/layout/lProcess2"/>
    <dgm:cxn modelId="{1DFFB9A2-429E-4FE4-B521-8B60354009DD}" type="presParOf" srcId="{0BFF922B-3621-4C08-B304-6403792E481F}" destId="{DECD7124-84FD-468E-AE24-FBA01BBC09F3}" srcOrd="3" destOrd="0" presId="urn:microsoft.com/office/officeart/2005/8/layout/lProcess2"/>
    <dgm:cxn modelId="{EF8C4947-3146-4C93-81C2-E6B46F06414F}" type="presParOf" srcId="{0BFF922B-3621-4C08-B304-6403792E481F}" destId="{E77AC841-2D32-4375-875B-A85421E4214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44E9EA-D777-4B6F-8485-170D7B66AFD4}" type="doc">
      <dgm:prSet loTypeId="urn:microsoft.com/office/officeart/2005/8/layout/pyramid2" loCatId="pyramid" qsTypeId="urn:microsoft.com/office/officeart/2005/8/quickstyle/simple1" qsCatId="simple" csTypeId="urn:microsoft.com/office/officeart/2005/8/colors/accent1_2" csCatId="accent1" phldr="1"/>
      <dgm:spPr/>
    </dgm:pt>
    <dgm:pt modelId="{91900464-F258-4E04-9524-9195A3B8EF04}">
      <dgm:prSet phldrT="[Tex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Savings / Investment </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2059C680-0B55-4DA9-A97B-C5E665D68547}" type="parTrans" cxnId="{A483DC4C-6CE9-4664-913B-A8AAAA3CF26E}">
      <dgm:prSet/>
      <dgm:spPr/>
      <dgm:t>
        <a:bodyPr/>
        <a:lstStyle/>
        <a:p>
          <a:endParaRPr lang="en-US"/>
        </a:p>
      </dgm:t>
    </dgm:pt>
    <dgm:pt modelId="{27435F83-CCC2-40C5-815D-32142D419F49}" type="sibTrans" cxnId="{A483DC4C-6CE9-4664-913B-A8AAAA3CF26E}">
      <dgm:prSet/>
      <dgm:spPr/>
      <dgm:t>
        <a:bodyPr/>
        <a:lstStyle/>
        <a:p>
          <a:endParaRPr lang="en-US"/>
        </a:p>
      </dgm:t>
    </dgm:pt>
    <dgm:pt modelId="{78D9AEAE-8B97-47CF-BB94-648F24DF0B73}">
      <dgm:prSet phldrT="[Tex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Private Pension </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E390B0B1-87A5-4F50-B4E6-A44F63F6A3AD}" type="parTrans" cxnId="{E3D30353-3D3F-40E5-91CF-B0A0F0287E8E}">
      <dgm:prSet/>
      <dgm:spPr/>
      <dgm:t>
        <a:bodyPr/>
        <a:lstStyle/>
        <a:p>
          <a:endParaRPr lang="en-US"/>
        </a:p>
      </dgm:t>
    </dgm:pt>
    <dgm:pt modelId="{E1E17FD4-D8F6-49D3-81B5-F0E92D7626BD}" type="sibTrans" cxnId="{E3D30353-3D3F-40E5-91CF-B0A0F0287E8E}">
      <dgm:prSet/>
      <dgm:spPr/>
      <dgm:t>
        <a:bodyPr/>
        <a:lstStyle/>
        <a:p>
          <a:endParaRPr lang="en-US"/>
        </a:p>
      </dgm:t>
    </dgm:pt>
    <dgm:pt modelId="{1B3D7C24-7474-4F81-8C5C-D1BA9F7AA6AC}">
      <dgm:prSet phldrT="[Tex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Social Security Retirement Benefits</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F616AFDC-C45D-438B-9DCB-C17AE6802B5F}" type="parTrans" cxnId="{485DC4BE-38CE-446F-B75D-74B1858D651F}">
      <dgm:prSet/>
      <dgm:spPr/>
      <dgm:t>
        <a:bodyPr/>
        <a:lstStyle/>
        <a:p>
          <a:endParaRPr lang="en-US"/>
        </a:p>
      </dgm:t>
    </dgm:pt>
    <dgm:pt modelId="{FFB58F34-B06D-459A-B8AB-C567BB3C6D89}" type="sibTrans" cxnId="{485DC4BE-38CE-446F-B75D-74B1858D651F}">
      <dgm:prSet/>
      <dgm:spPr/>
      <dgm:t>
        <a:bodyPr/>
        <a:lstStyle/>
        <a:p>
          <a:endParaRPr lang="en-US"/>
        </a:p>
      </dgm:t>
    </dgm:pt>
    <dgm:pt modelId="{F30B7E72-D467-411F-8731-BBCFAC571716}">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OTHER INCOME</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11E7E9C1-C0D3-47B0-BC76-C797C361DD0A}" type="parTrans" cxnId="{8D452070-6522-4048-926F-4DF9DC991C96}">
      <dgm:prSet/>
      <dgm:spPr/>
      <dgm:t>
        <a:bodyPr/>
        <a:lstStyle/>
        <a:p>
          <a:endParaRPr lang="en-US"/>
        </a:p>
      </dgm:t>
    </dgm:pt>
    <dgm:pt modelId="{F7AA9FD0-33B3-4BA2-A1A5-2695A7F74373}" type="sibTrans" cxnId="{8D452070-6522-4048-926F-4DF9DC991C96}">
      <dgm:prSet/>
      <dgm:spPr/>
      <dgm:t>
        <a:bodyPr/>
        <a:lstStyle/>
        <a:p>
          <a:endParaRPr lang="en-US"/>
        </a:p>
      </dgm:t>
    </dgm:pt>
    <dgm:pt modelId="{CD3374A4-8351-475F-A6C5-7F5185CA841D}" type="pres">
      <dgm:prSet presAssocID="{AE44E9EA-D777-4B6F-8485-170D7B66AFD4}" presName="compositeShape" presStyleCnt="0">
        <dgm:presLayoutVars>
          <dgm:dir/>
          <dgm:resizeHandles/>
        </dgm:presLayoutVars>
      </dgm:prSet>
      <dgm:spPr/>
    </dgm:pt>
    <dgm:pt modelId="{7C26D0E5-8952-4F01-874C-DB32F57A302D}" type="pres">
      <dgm:prSet presAssocID="{AE44E9EA-D777-4B6F-8485-170D7B66AFD4}" presName="pyramid" presStyleLbl="node1" presStyleIdx="0" presStyleCnt="1" custScaleX="133100"/>
      <dgm:spPr/>
    </dgm:pt>
    <dgm:pt modelId="{C0855753-1212-46CD-9A88-4107B4C8771A}" type="pres">
      <dgm:prSet presAssocID="{AE44E9EA-D777-4B6F-8485-170D7B66AFD4}" presName="theList" presStyleCnt="0"/>
      <dgm:spPr/>
    </dgm:pt>
    <dgm:pt modelId="{AF4CC46D-40D3-4A5B-8F00-A694C2520D76}" type="pres">
      <dgm:prSet presAssocID="{F30B7E72-D467-411F-8731-BBCFAC571716}" presName="aNode" presStyleLbl="fgAcc1" presStyleIdx="0" presStyleCnt="4" custScaleX="121000" custScaleY="121000">
        <dgm:presLayoutVars>
          <dgm:bulletEnabled val="1"/>
        </dgm:presLayoutVars>
      </dgm:prSet>
      <dgm:spPr/>
      <dgm:t>
        <a:bodyPr/>
        <a:lstStyle/>
        <a:p>
          <a:endParaRPr lang="en-US"/>
        </a:p>
      </dgm:t>
    </dgm:pt>
    <dgm:pt modelId="{60FCDFED-79DE-44E5-9FA2-7A58373F0A65}" type="pres">
      <dgm:prSet presAssocID="{F30B7E72-D467-411F-8731-BBCFAC571716}" presName="aSpace" presStyleCnt="0"/>
      <dgm:spPr/>
    </dgm:pt>
    <dgm:pt modelId="{D08C07E1-CC91-4261-A179-2066F1783E20}" type="pres">
      <dgm:prSet presAssocID="{91900464-F258-4E04-9524-9195A3B8EF04}" presName="aNode" presStyleLbl="fgAcc1" presStyleIdx="1" presStyleCnt="4" custScaleX="121000" custScaleY="121000">
        <dgm:presLayoutVars>
          <dgm:bulletEnabled val="1"/>
        </dgm:presLayoutVars>
      </dgm:prSet>
      <dgm:spPr/>
      <dgm:t>
        <a:bodyPr/>
        <a:lstStyle/>
        <a:p>
          <a:endParaRPr lang="en-US"/>
        </a:p>
      </dgm:t>
    </dgm:pt>
    <dgm:pt modelId="{21BF0682-DAE6-4EA3-B3E4-084DF0A38F4A}" type="pres">
      <dgm:prSet presAssocID="{91900464-F258-4E04-9524-9195A3B8EF04}" presName="aSpace" presStyleCnt="0"/>
      <dgm:spPr/>
    </dgm:pt>
    <dgm:pt modelId="{2E057265-E49C-4C0B-94EB-AE9ACD93EDA5}" type="pres">
      <dgm:prSet presAssocID="{78D9AEAE-8B97-47CF-BB94-648F24DF0B73}" presName="aNode" presStyleLbl="fgAcc1" presStyleIdx="2" presStyleCnt="4" custScaleX="121000" custScaleY="121000">
        <dgm:presLayoutVars>
          <dgm:bulletEnabled val="1"/>
        </dgm:presLayoutVars>
      </dgm:prSet>
      <dgm:spPr/>
      <dgm:t>
        <a:bodyPr/>
        <a:lstStyle/>
        <a:p>
          <a:endParaRPr lang="en-US"/>
        </a:p>
      </dgm:t>
    </dgm:pt>
    <dgm:pt modelId="{CB4CA1A5-F53A-46D4-8BEE-FAE75867E970}" type="pres">
      <dgm:prSet presAssocID="{78D9AEAE-8B97-47CF-BB94-648F24DF0B73}" presName="aSpace" presStyleCnt="0"/>
      <dgm:spPr/>
    </dgm:pt>
    <dgm:pt modelId="{0E0D3AAA-FF40-4800-A945-9D96E6A30245}" type="pres">
      <dgm:prSet presAssocID="{1B3D7C24-7474-4F81-8C5C-D1BA9F7AA6AC}" presName="aNode" presStyleLbl="fgAcc1" presStyleIdx="3" presStyleCnt="4" custScaleX="121000" custScaleY="121000">
        <dgm:presLayoutVars>
          <dgm:bulletEnabled val="1"/>
        </dgm:presLayoutVars>
      </dgm:prSet>
      <dgm:spPr/>
      <dgm:t>
        <a:bodyPr/>
        <a:lstStyle/>
        <a:p>
          <a:endParaRPr lang="en-US"/>
        </a:p>
      </dgm:t>
    </dgm:pt>
    <dgm:pt modelId="{EF2E6D46-BC64-4575-A17F-BA35A8FE40E2}" type="pres">
      <dgm:prSet presAssocID="{1B3D7C24-7474-4F81-8C5C-D1BA9F7AA6AC}" presName="aSpace" presStyleCnt="0"/>
      <dgm:spPr/>
    </dgm:pt>
  </dgm:ptLst>
  <dgm:cxnLst>
    <dgm:cxn modelId="{31CA2D94-EA06-48D6-84F3-81087D645786}" type="presOf" srcId="{1B3D7C24-7474-4F81-8C5C-D1BA9F7AA6AC}" destId="{0E0D3AAA-FF40-4800-A945-9D96E6A30245}" srcOrd="0" destOrd="0" presId="urn:microsoft.com/office/officeart/2005/8/layout/pyramid2"/>
    <dgm:cxn modelId="{A2755C1A-F9F8-47E9-A596-9E0A1027C647}" type="presOf" srcId="{F30B7E72-D467-411F-8731-BBCFAC571716}" destId="{AF4CC46D-40D3-4A5B-8F00-A694C2520D76}" srcOrd="0" destOrd="0" presId="urn:microsoft.com/office/officeart/2005/8/layout/pyramid2"/>
    <dgm:cxn modelId="{E3D30353-3D3F-40E5-91CF-B0A0F0287E8E}" srcId="{AE44E9EA-D777-4B6F-8485-170D7B66AFD4}" destId="{78D9AEAE-8B97-47CF-BB94-648F24DF0B73}" srcOrd="2" destOrd="0" parTransId="{E390B0B1-87A5-4F50-B4E6-A44F63F6A3AD}" sibTransId="{E1E17FD4-D8F6-49D3-81B5-F0E92D7626BD}"/>
    <dgm:cxn modelId="{A483DC4C-6CE9-4664-913B-A8AAAA3CF26E}" srcId="{AE44E9EA-D777-4B6F-8485-170D7B66AFD4}" destId="{91900464-F258-4E04-9524-9195A3B8EF04}" srcOrd="1" destOrd="0" parTransId="{2059C680-0B55-4DA9-A97B-C5E665D68547}" sibTransId="{27435F83-CCC2-40C5-815D-32142D419F49}"/>
    <dgm:cxn modelId="{8D452070-6522-4048-926F-4DF9DC991C96}" srcId="{AE44E9EA-D777-4B6F-8485-170D7B66AFD4}" destId="{F30B7E72-D467-411F-8731-BBCFAC571716}" srcOrd="0" destOrd="0" parTransId="{11E7E9C1-C0D3-47B0-BC76-C797C361DD0A}" sibTransId="{F7AA9FD0-33B3-4BA2-A1A5-2695A7F74373}"/>
    <dgm:cxn modelId="{A6A5A144-8189-46E4-9C48-C160A29A0CAC}" type="presOf" srcId="{78D9AEAE-8B97-47CF-BB94-648F24DF0B73}" destId="{2E057265-E49C-4C0B-94EB-AE9ACD93EDA5}" srcOrd="0" destOrd="0" presId="urn:microsoft.com/office/officeart/2005/8/layout/pyramid2"/>
    <dgm:cxn modelId="{485DC4BE-38CE-446F-B75D-74B1858D651F}" srcId="{AE44E9EA-D777-4B6F-8485-170D7B66AFD4}" destId="{1B3D7C24-7474-4F81-8C5C-D1BA9F7AA6AC}" srcOrd="3" destOrd="0" parTransId="{F616AFDC-C45D-438B-9DCB-C17AE6802B5F}" sibTransId="{FFB58F34-B06D-459A-B8AB-C567BB3C6D89}"/>
    <dgm:cxn modelId="{A33F3EB4-CB14-4308-9047-71154C30E2DB}" type="presOf" srcId="{AE44E9EA-D777-4B6F-8485-170D7B66AFD4}" destId="{CD3374A4-8351-475F-A6C5-7F5185CA841D}" srcOrd="0" destOrd="0" presId="urn:microsoft.com/office/officeart/2005/8/layout/pyramid2"/>
    <dgm:cxn modelId="{97DEDA14-1674-441B-835F-CE282CEF64EF}" type="presOf" srcId="{91900464-F258-4E04-9524-9195A3B8EF04}" destId="{D08C07E1-CC91-4261-A179-2066F1783E20}" srcOrd="0" destOrd="0" presId="urn:microsoft.com/office/officeart/2005/8/layout/pyramid2"/>
    <dgm:cxn modelId="{0C2840E9-3F6E-435C-ACF8-4858853EF7E8}" type="presParOf" srcId="{CD3374A4-8351-475F-A6C5-7F5185CA841D}" destId="{7C26D0E5-8952-4F01-874C-DB32F57A302D}" srcOrd="0" destOrd="0" presId="urn:microsoft.com/office/officeart/2005/8/layout/pyramid2"/>
    <dgm:cxn modelId="{7C31C4B6-8F97-4C60-9E28-2EBBF0ED7507}" type="presParOf" srcId="{CD3374A4-8351-475F-A6C5-7F5185CA841D}" destId="{C0855753-1212-46CD-9A88-4107B4C8771A}" srcOrd="1" destOrd="0" presId="urn:microsoft.com/office/officeart/2005/8/layout/pyramid2"/>
    <dgm:cxn modelId="{77A4AE68-D46C-4597-8B05-EABA0BF39CE8}" type="presParOf" srcId="{C0855753-1212-46CD-9A88-4107B4C8771A}" destId="{AF4CC46D-40D3-4A5B-8F00-A694C2520D76}" srcOrd="0" destOrd="0" presId="urn:microsoft.com/office/officeart/2005/8/layout/pyramid2"/>
    <dgm:cxn modelId="{9A41E3EF-1ABE-4212-A43A-2AFFDAEE6828}" type="presParOf" srcId="{C0855753-1212-46CD-9A88-4107B4C8771A}" destId="{60FCDFED-79DE-44E5-9FA2-7A58373F0A65}" srcOrd="1" destOrd="0" presId="urn:microsoft.com/office/officeart/2005/8/layout/pyramid2"/>
    <dgm:cxn modelId="{62CD45EE-71B6-4FF5-AB5B-02833E220A7F}" type="presParOf" srcId="{C0855753-1212-46CD-9A88-4107B4C8771A}" destId="{D08C07E1-CC91-4261-A179-2066F1783E20}" srcOrd="2" destOrd="0" presId="urn:microsoft.com/office/officeart/2005/8/layout/pyramid2"/>
    <dgm:cxn modelId="{A58BCE25-D3F2-4826-B722-C5C6751916FD}" type="presParOf" srcId="{C0855753-1212-46CD-9A88-4107B4C8771A}" destId="{21BF0682-DAE6-4EA3-B3E4-084DF0A38F4A}" srcOrd="3" destOrd="0" presId="urn:microsoft.com/office/officeart/2005/8/layout/pyramid2"/>
    <dgm:cxn modelId="{B419311E-34CA-464F-9311-6043D0B2E402}" type="presParOf" srcId="{C0855753-1212-46CD-9A88-4107B4C8771A}" destId="{2E057265-E49C-4C0B-94EB-AE9ACD93EDA5}" srcOrd="4" destOrd="0" presId="urn:microsoft.com/office/officeart/2005/8/layout/pyramid2"/>
    <dgm:cxn modelId="{C5AC2394-62CD-4F39-9694-D1940EE13894}" type="presParOf" srcId="{C0855753-1212-46CD-9A88-4107B4C8771A}" destId="{CB4CA1A5-F53A-46D4-8BEE-FAE75867E970}" srcOrd="5" destOrd="0" presId="urn:microsoft.com/office/officeart/2005/8/layout/pyramid2"/>
    <dgm:cxn modelId="{D173C412-3204-4E8D-A41E-335197FC6B2F}" type="presParOf" srcId="{C0855753-1212-46CD-9A88-4107B4C8771A}" destId="{0E0D3AAA-FF40-4800-A945-9D96E6A30245}" srcOrd="6" destOrd="0" presId="urn:microsoft.com/office/officeart/2005/8/layout/pyramid2"/>
    <dgm:cxn modelId="{3E7899C7-FC9A-492A-BB44-708BBF245CCC}" type="presParOf" srcId="{C0855753-1212-46CD-9A88-4107B4C8771A}" destId="{EF2E6D46-BC64-4575-A17F-BA35A8FE40E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52750DF-DD04-4DA2-ABBD-4C6031CC2D9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BBB59510-4251-449D-8F78-E4627C1E69DE}">
      <dgm:prSet phldrT="[Text]"/>
      <dgm:spPr/>
      <dgm:t>
        <a:bodyPr/>
        <a:lstStyle/>
        <a:p>
          <a:pPr algn="ctr"/>
          <a:r>
            <a:rPr lang="en-US" dirty="0" smtClean="0"/>
            <a:t>Retirement</a:t>
          </a:r>
          <a:endParaRPr lang="en-US" dirty="0"/>
        </a:p>
      </dgm:t>
    </dgm:pt>
    <dgm:pt modelId="{A7893EDA-36DC-4633-8449-8E72319DA93A}" type="parTrans" cxnId="{9C374983-5182-47EC-A968-94BE89B6D106}">
      <dgm:prSet/>
      <dgm:spPr/>
      <dgm:t>
        <a:bodyPr/>
        <a:lstStyle/>
        <a:p>
          <a:pPr algn="ctr"/>
          <a:endParaRPr lang="en-US"/>
        </a:p>
      </dgm:t>
    </dgm:pt>
    <dgm:pt modelId="{185AD4C6-6B9C-4CF4-8381-6134691931DA}" type="sibTrans" cxnId="{9C374983-5182-47EC-A968-94BE89B6D106}">
      <dgm:prSet/>
      <dgm:spPr/>
      <dgm:t>
        <a:bodyPr/>
        <a:lstStyle/>
        <a:p>
          <a:pPr algn="ctr"/>
          <a:endParaRPr lang="en-US"/>
        </a:p>
      </dgm:t>
    </dgm:pt>
    <dgm:pt modelId="{1CF5D7D2-0E42-494B-93E7-47D05C29D4C6}">
      <dgm:prSet phldrT="[Text]"/>
      <dgm:spPr/>
      <dgm:t>
        <a:bodyPr/>
        <a:lstStyle/>
        <a:p>
          <a:pPr algn="ctr"/>
          <a:r>
            <a:rPr lang="en-US" dirty="0" smtClean="0"/>
            <a:t>Family</a:t>
          </a:r>
          <a:endParaRPr lang="en-US" dirty="0"/>
        </a:p>
      </dgm:t>
    </dgm:pt>
    <dgm:pt modelId="{9943A393-8381-473C-9150-C86304356E25}" type="parTrans" cxnId="{89B48B46-7310-4C08-BF11-DF0CEA7DF633}">
      <dgm:prSet/>
      <dgm:spPr/>
      <dgm:t>
        <a:bodyPr/>
        <a:lstStyle/>
        <a:p>
          <a:pPr algn="ctr"/>
          <a:endParaRPr lang="en-US"/>
        </a:p>
      </dgm:t>
    </dgm:pt>
    <dgm:pt modelId="{83ECD484-2752-47C4-B326-BF1A89802566}" type="sibTrans" cxnId="{89B48B46-7310-4C08-BF11-DF0CEA7DF633}">
      <dgm:prSet/>
      <dgm:spPr/>
      <dgm:t>
        <a:bodyPr/>
        <a:lstStyle/>
        <a:p>
          <a:pPr algn="ctr"/>
          <a:endParaRPr lang="en-US"/>
        </a:p>
      </dgm:t>
    </dgm:pt>
    <dgm:pt modelId="{279F02A4-5CEB-4BBB-9D96-FAD1DBDE642F}">
      <dgm:prSet phldrT="[Text]"/>
      <dgm:spPr/>
      <dgm:t>
        <a:bodyPr/>
        <a:lstStyle/>
        <a:p>
          <a:pPr algn="ctr"/>
          <a:r>
            <a:rPr lang="en-US" dirty="0" smtClean="0"/>
            <a:t>Survivors </a:t>
          </a:r>
          <a:endParaRPr lang="en-US" dirty="0"/>
        </a:p>
      </dgm:t>
    </dgm:pt>
    <dgm:pt modelId="{5C0349AC-9B9C-4932-BF50-8E2920BE31A0}" type="parTrans" cxnId="{CB06FD8D-929A-4885-B6FF-B4BB277AAB04}">
      <dgm:prSet/>
      <dgm:spPr/>
      <dgm:t>
        <a:bodyPr/>
        <a:lstStyle/>
        <a:p>
          <a:pPr algn="ctr"/>
          <a:endParaRPr lang="en-US"/>
        </a:p>
      </dgm:t>
    </dgm:pt>
    <dgm:pt modelId="{0C8D0FEC-6796-49A2-9EED-2433B1A35BDC}" type="sibTrans" cxnId="{CB06FD8D-929A-4885-B6FF-B4BB277AAB04}">
      <dgm:prSet/>
      <dgm:spPr/>
      <dgm:t>
        <a:bodyPr/>
        <a:lstStyle/>
        <a:p>
          <a:pPr algn="ctr"/>
          <a:endParaRPr lang="en-US"/>
        </a:p>
      </dgm:t>
    </dgm:pt>
    <dgm:pt modelId="{6401D441-E65D-42B8-B804-89F727BBF641}">
      <dgm:prSet/>
      <dgm:spPr/>
      <dgm:t>
        <a:bodyPr/>
        <a:lstStyle/>
        <a:p>
          <a:r>
            <a:rPr lang="en-US" dirty="0" smtClean="0"/>
            <a:t>Your payment amount if you become disabled.</a:t>
          </a:r>
          <a:endParaRPr lang="en-US" dirty="0"/>
        </a:p>
      </dgm:t>
    </dgm:pt>
    <dgm:pt modelId="{EFFF5C8D-3534-4796-92CE-0A70A2EFD58C}" type="parTrans" cxnId="{1647B6B5-7912-4D0C-BC80-F2BCD02F74BB}">
      <dgm:prSet/>
      <dgm:spPr/>
      <dgm:t>
        <a:bodyPr/>
        <a:lstStyle/>
        <a:p>
          <a:endParaRPr lang="en-US"/>
        </a:p>
      </dgm:t>
    </dgm:pt>
    <dgm:pt modelId="{6386A6A9-CE46-466B-AA84-F1F0773A0BB5}" type="sibTrans" cxnId="{1647B6B5-7912-4D0C-BC80-F2BCD02F74BB}">
      <dgm:prSet/>
      <dgm:spPr/>
      <dgm:t>
        <a:bodyPr/>
        <a:lstStyle/>
        <a:p>
          <a:endParaRPr lang="en-US"/>
        </a:p>
      </dgm:t>
    </dgm:pt>
    <dgm:pt modelId="{3418DC1B-CDA7-47B4-B44B-6F94A913609B}">
      <dgm:prSet phldrT="[Text]"/>
      <dgm:spPr/>
      <dgm:t>
        <a:bodyPr/>
        <a:lstStyle/>
        <a:p>
          <a:pPr algn="ctr"/>
          <a:r>
            <a:rPr lang="en-US" dirty="0" smtClean="0"/>
            <a:t>Disability</a:t>
          </a:r>
          <a:endParaRPr lang="en-US" dirty="0"/>
        </a:p>
      </dgm:t>
    </dgm:pt>
    <dgm:pt modelId="{036E07DC-9C62-4E63-A029-EDD834472E19}" type="parTrans" cxnId="{189077C5-D77E-4534-9BF7-6FD5EE63BD4D}">
      <dgm:prSet/>
      <dgm:spPr/>
      <dgm:t>
        <a:bodyPr/>
        <a:lstStyle/>
        <a:p>
          <a:endParaRPr lang="en-US"/>
        </a:p>
      </dgm:t>
    </dgm:pt>
    <dgm:pt modelId="{A9CD4B09-FE31-469F-857E-5AB600899192}" type="sibTrans" cxnId="{189077C5-D77E-4534-9BF7-6FD5EE63BD4D}">
      <dgm:prSet/>
      <dgm:spPr/>
      <dgm:t>
        <a:bodyPr/>
        <a:lstStyle/>
        <a:p>
          <a:endParaRPr lang="en-US"/>
        </a:p>
      </dgm:t>
    </dgm:pt>
    <dgm:pt modelId="{83ECF99F-30A1-41BB-955C-1948D1FD9031}">
      <dgm:prSet phldrT="[Text]"/>
      <dgm:spPr/>
      <dgm:t>
        <a:bodyPr/>
        <a:lstStyle/>
        <a:p>
          <a:pPr algn="ctr"/>
          <a:r>
            <a:rPr lang="en-US" dirty="0" smtClean="0"/>
            <a:t>Medicare</a:t>
          </a:r>
          <a:endParaRPr lang="en-US" dirty="0"/>
        </a:p>
      </dgm:t>
    </dgm:pt>
    <dgm:pt modelId="{36EDE800-601B-4B4C-8347-2B09E2C9EA73}" type="parTrans" cxnId="{B4015CFD-FDA5-4B50-A782-6256BDF6FD3D}">
      <dgm:prSet/>
      <dgm:spPr/>
      <dgm:t>
        <a:bodyPr/>
        <a:lstStyle/>
        <a:p>
          <a:endParaRPr lang="en-US"/>
        </a:p>
      </dgm:t>
    </dgm:pt>
    <dgm:pt modelId="{71C77DA1-6250-4B8A-818F-ECC02C463275}" type="sibTrans" cxnId="{B4015CFD-FDA5-4B50-A782-6256BDF6FD3D}">
      <dgm:prSet/>
      <dgm:spPr/>
      <dgm:t>
        <a:bodyPr/>
        <a:lstStyle/>
        <a:p>
          <a:endParaRPr lang="en-US"/>
        </a:p>
      </dgm:t>
    </dgm:pt>
    <dgm:pt modelId="{16D5C570-0889-4F45-9374-9335ACD11E2A}">
      <dgm:prSet/>
      <dgm:spPr/>
      <dgm:t>
        <a:bodyPr/>
        <a:lstStyle/>
        <a:p>
          <a:r>
            <a:rPr lang="en-US" dirty="0" smtClean="0"/>
            <a:t>Benefits for full retirement, early retirement and delayed retirement (70)</a:t>
          </a:r>
          <a:endParaRPr lang="en-US" dirty="0"/>
        </a:p>
      </dgm:t>
    </dgm:pt>
    <dgm:pt modelId="{F2773E3D-6010-4BCC-BA52-2EE7C4522301}" type="parTrans" cxnId="{84FFDC5E-DEC4-47A2-8F3B-9EAA69C9D4DB}">
      <dgm:prSet/>
      <dgm:spPr/>
      <dgm:t>
        <a:bodyPr/>
        <a:lstStyle/>
        <a:p>
          <a:endParaRPr lang="en-US"/>
        </a:p>
      </dgm:t>
    </dgm:pt>
    <dgm:pt modelId="{07D59A22-D4A9-4E46-AC2C-4BFA65E3AB59}" type="sibTrans" cxnId="{84FFDC5E-DEC4-47A2-8F3B-9EAA69C9D4DB}">
      <dgm:prSet/>
      <dgm:spPr/>
      <dgm:t>
        <a:bodyPr/>
        <a:lstStyle/>
        <a:p>
          <a:endParaRPr lang="en-US"/>
        </a:p>
      </dgm:t>
    </dgm:pt>
    <dgm:pt modelId="{B3D076EC-0A10-408C-93C6-A74F0AA071CD}">
      <dgm:prSet/>
      <dgm:spPr/>
      <dgm:t>
        <a:bodyPr/>
        <a:lstStyle/>
        <a:p>
          <a:r>
            <a:rPr lang="en-US" dirty="0" smtClean="0"/>
            <a:t>Shows credits to qualify your family for retirement or disability</a:t>
          </a:r>
          <a:endParaRPr lang="en-US" dirty="0"/>
        </a:p>
      </dgm:t>
    </dgm:pt>
    <dgm:pt modelId="{F73655C3-F0CD-41B8-9DA9-AEABE818E263}" type="parTrans" cxnId="{AD3E6619-FC05-44BA-87CB-CA2581052608}">
      <dgm:prSet/>
      <dgm:spPr/>
      <dgm:t>
        <a:bodyPr/>
        <a:lstStyle/>
        <a:p>
          <a:endParaRPr lang="en-US"/>
        </a:p>
      </dgm:t>
    </dgm:pt>
    <dgm:pt modelId="{C57351B9-5454-442C-BEC8-D896041E6CC5}" type="sibTrans" cxnId="{AD3E6619-FC05-44BA-87CB-CA2581052608}">
      <dgm:prSet/>
      <dgm:spPr/>
      <dgm:t>
        <a:bodyPr/>
        <a:lstStyle/>
        <a:p>
          <a:endParaRPr lang="en-US"/>
        </a:p>
      </dgm:t>
    </dgm:pt>
    <dgm:pt modelId="{E39D2901-3672-43E8-9951-883A0C20E766}">
      <dgm:prSet/>
      <dgm:spPr/>
      <dgm:t>
        <a:bodyPr/>
        <a:lstStyle/>
        <a:p>
          <a:r>
            <a:rPr lang="en-US" dirty="0" smtClean="0"/>
            <a:t>Your family benefits in case of your death</a:t>
          </a:r>
          <a:endParaRPr lang="en-US" dirty="0"/>
        </a:p>
      </dgm:t>
    </dgm:pt>
    <dgm:pt modelId="{330D8D15-F885-4EA0-83BB-AF82E5D231FC}" type="parTrans" cxnId="{6B3A8E05-2F70-4BC3-8EDF-6BB01C71F409}">
      <dgm:prSet/>
      <dgm:spPr/>
      <dgm:t>
        <a:bodyPr/>
        <a:lstStyle/>
        <a:p>
          <a:endParaRPr lang="en-US"/>
        </a:p>
      </dgm:t>
    </dgm:pt>
    <dgm:pt modelId="{561DDDCB-CB21-45CC-803C-5A71F8755A37}" type="sibTrans" cxnId="{6B3A8E05-2F70-4BC3-8EDF-6BB01C71F409}">
      <dgm:prSet/>
      <dgm:spPr/>
      <dgm:t>
        <a:bodyPr/>
        <a:lstStyle/>
        <a:p>
          <a:endParaRPr lang="en-US"/>
        </a:p>
      </dgm:t>
    </dgm:pt>
    <dgm:pt modelId="{1D0079B0-C0B6-4A5A-99D8-8F4FAA98D1D6}">
      <dgm:prSet/>
      <dgm:spPr/>
      <dgm:t>
        <a:bodyPr/>
        <a:lstStyle/>
        <a:p>
          <a:r>
            <a:rPr lang="en-US" dirty="0" smtClean="0"/>
            <a:t>Shows if you have enough credits to qualify at age 65.</a:t>
          </a:r>
          <a:endParaRPr lang="en-US" dirty="0"/>
        </a:p>
      </dgm:t>
    </dgm:pt>
    <dgm:pt modelId="{D656793C-DFF6-4B13-A135-356C67ECC6BB}" type="parTrans" cxnId="{763C9F5E-1E19-4654-B4C7-56A5BB7157E5}">
      <dgm:prSet/>
      <dgm:spPr/>
      <dgm:t>
        <a:bodyPr/>
        <a:lstStyle/>
        <a:p>
          <a:endParaRPr lang="en-US"/>
        </a:p>
      </dgm:t>
    </dgm:pt>
    <dgm:pt modelId="{FA86242D-DAFA-4A86-ADE4-08AEAB94BEB9}" type="sibTrans" cxnId="{763C9F5E-1E19-4654-B4C7-56A5BB7157E5}">
      <dgm:prSet/>
      <dgm:spPr/>
      <dgm:t>
        <a:bodyPr/>
        <a:lstStyle/>
        <a:p>
          <a:endParaRPr lang="en-US"/>
        </a:p>
      </dgm:t>
    </dgm:pt>
    <dgm:pt modelId="{729B459E-DE2B-4F0C-B5D8-5A398D91E47B}" type="pres">
      <dgm:prSet presAssocID="{F52750DF-DD04-4DA2-ABBD-4C6031CC2D93}" presName="Name0" presStyleCnt="0">
        <dgm:presLayoutVars>
          <dgm:dir/>
          <dgm:animLvl val="lvl"/>
          <dgm:resizeHandles/>
        </dgm:presLayoutVars>
      </dgm:prSet>
      <dgm:spPr/>
      <dgm:t>
        <a:bodyPr/>
        <a:lstStyle/>
        <a:p>
          <a:endParaRPr lang="en-US"/>
        </a:p>
      </dgm:t>
    </dgm:pt>
    <dgm:pt modelId="{F965B016-DE19-42A1-831A-D6CB220E09BC}" type="pres">
      <dgm:prSet presAssocID="{BBB59510-4251-449D-8F78-E4627C1E69DE}" presName="linNode" presStyleCnt="0"/>
      <dgm:spPr/>
    </dgm:pt>
    <dgm:pt modelId="{058D3B52-BC14-4C1D-96F4-B4AA946EDB38}" type="pres">
      <dgm:prSet presAssocID="{BBB59510-4251-449D-8F78-E4627C1E69DE}" presName="parentShp" presStyleLbl="node1" presStyleIdx="0" presStyleCnt="5" custScaleX="90909" custScaleY="90909">
        <dgm:presLayoutVars>
          <dgm:bulletEnabled val="1"/>
        </dgm:presLayoutVars>
      </dgm:prSet>
      <dgm:spPr/>
      <dgm:t>
        <a:bodyPr/>
        <a:lstStyle/>
        <a:p>
          <a:endParaRPr lang="en-US"/>
        </a:p>
      </dgm:t>
    </dgm:pt>
    <dgm:pt modelId="{476EE494-6D58-49A8-82E9-8C308C61EED6}" type="pres">
      <dgm:prSet presAssocID="{BBB59510-4251-449D-8F78-E4627C1E69DE}" presName="childShp" presStyleLbl="bgAccFollowNode1" presStyleIdx="0" presStyleCnt="5" custScaleX="110000" custScaleY="110000">
        <dgm:presLayoutVars>
          <dgm:bulletEnabled val="1"/>
        </dgm:presLayoutVars>
      </dgm:prSet>
      <dgm:spPr/>
      <dgm:t>
        <a:bodyPr/>
        <a:lstStyle/>
        <a:p>
          <a:endParaRPr lang="en-US"/>
        </a:p>
      </dgm:t>
    </dgm:pt>
    <dgm:pt modelId="{17BA7A0F-551A-4BE7-8A15-23D9C227CAD1}" type="pres">
      <dgm:prSet presAssocID="{185AD4C6-6B9C-4CF4-8381-6134691931DA}" presName="spacing" presStyleCnt="0"/>
      <dgm:spPr/>
    </dgm:pt>
    <dgm:pt modelId="{3614FB5C-AF22-4D05-9E3A-B39DBF64FB75}" type="pres">
      <dgm:prSet presAssocID="{3418DC1B-CDA7-47B4-B44B-6F94A913609B}" presName="linNode" presStyleCnt="0"/>
      <dgm:spPr/>
    </dgm:pt>
    <dgm:pt modelId="{22DC073B-D57A-48F9-8F92-3F88588E3C79}" type="pres">
      <dgm:prSet presAssocID="{3418DC1B-CDA7-47B4-B44B-6F94A913609B}" presName="parentShp" presStyleLbl="node1" presStyleIdx="1" presStyleCnt="5" custScaleX="90909" custScaleY="90909">
        <dgm:presLayoutVars>
          <dgm:bulletEnabled val="1"/>
        </dgm:presLayoutVars>
      </dgm:prSet>
      <dgm:spPr/>
      <dgm:t>
        <a:bodyPr/>
        <a:lstStyle/>
        <a:p>
          <a:endParaRPr lang="en-US"/>
        </a:p>
      </dgm:t>
    </dgm:pt>
    <dgm:pt modelId="{E466925D-395F-48E0-880A-6C9423941045}" type="pres">
      <dgm:prSet presAssocID="{3418DC1B-CDA7-47B4-B44B-6F94A913609B}" presName="childShp" presStyleLbl="bgAccFollowNode1" presStyleIdx="1" presStyleCnt="5" custScaleX="110000" custScaleY="110000">
        <dgm:presLayoutVars>
          <dgm:bulletEnabled val="1"/>
        </dgm:presLayoutVars>
      </dgm:prSet>
      <dgm:spPr/>
      <dgm:t>
        <a:bodyPr/>
        <a:lstStyle/>
        <a:p>
          <a:endParaRPr lang="en-US"/>
        </a:p>
      </dgm:t>
    </dgm:pt>
    <dgm:pt modelId="{AF593965-3600-4CBF-965A-1B584DA08F91}" type="pres">
      <dgm:prSet presAssocID="{A9CD4B09-FE31-469F-857E-5AB600899192}" presName="spacing" presStyleCnt="0"/>
      <dgm:spPr/>
    </dgm:pt>
    <dgm:pt modelId="{103525FB-2D74-4808-BF5A-DFA4588B1E07}" type="pres">
      <dgm:prSet presAssocID="{1CF5D7D2-0E42-494B-93E7-47D05C29D4C6}" presName="linNode" presStyleCnt="0"/>
      <dgm:spPr/>
    </dgm:pt>
    <dgm:pt modelId="{6BD82D14-D2F4-457E-8B06-A293CC9F083C}" type="pres">
      <dgm:prSet presAssocID="{1CF5D7D2-0E42-494B-93E7-47D05C29D4C6}" presName="parentShp" presStyleLbl="node1" presStyleIdx="2" presStyleCnt="5" custScaleX="90909" custScaleY="90909">
        <dgm:presLayoutVars>
          <dgm:bulletEnabled val="1"/>
        </dgm:presLayoutVars>
      </dgm:prSet>
      <dgm:spPr/>
      <dgm:t>
        <a:bodyPr/>
        <a:lstStyle/>
        <a:p>
          <a:endParaRPr lang="en-US"/>
        </a:p>
      </dgm:t>
    </dgm:pt>
    <dgm:pt modelId="{EB664E5F-0BF5-4BF0-AC4E-A5B00AEAED4E}" type="pres">
      <dgm:prSet presAssocID="{1CF5D7D2-0E42-494B-93E7-47D05C29D4C6}" presName="childShp" presStyleLbl="bgAccFollowNode1" presStyleIdx="2" presStyleCnt="5" custScaleX="110000" custScaleY="110000">
        <dgm:presLayoutVars>
          <dgm:bulletEnabled val="1"/>
        </dgm:presLayoutVars>
      </dgm:prSet>
      <dgm:spPr/>
      <dgm:t>
        <a:bodyPr/>
        <a:lstStyle/>
        <a:p>
          <a:endParaRPr lang="en-US"/>
        </a:p>
      </dgm:t>
    </dgm:pt>
    <dgm:pt modelId="{368850A0-B6B4-48F6-BDA2-17D6BCC48978}" type="pres">
      <dgm:prSet presAssocID="{83ECD484-2752-47C4-B326-BF1A89802566}" presName="spacing" presStyleCnt="0"/>
      <dgm:spPr/>
    </dgm:pt>
    <dgm:pt modelId="{AC1B9B25-A0AD-4C9C-9B0B-1FAEB37E28F0}" type="pres">
      <dgm:prSet presAssocID="{279F02A4-5CEB-4BBB-9D96-FAD1DBDE642F}" presName="linNode" presStyleCnt="0"/>
      <dgm:spPr/>
    </dgm:pt>
    <dgm:pt modelId="{27E97C19-485D-4655-9629-3317B8E5A29A}" type="pres">
      <dgm:prSet presAssocID="{279F02A4-5CEB-4BBB-9D96-FAD1DBDE642F}" presName="parentShp" presStyleLbl="node1" presStyleIdx="3" presStyleCnt="5" custScaleX="90909" custScaleY="90909">
        <dgm:presLayoutVars>
          <dgm:bulletEnabled val="1"/>
        </dgm:presLayoutVars>
      </dgm:prSet>
      <dgm:spPr/>
      <dgm:t>
        <a:bodyPr/>
        <a:lstStyle/>
        <a:p>
          <a:endParaRPr lang="en-US"/>
        </a:p>
      </dgm:t>
    </dgm:pt>
    <dgm:pt modelId="{C293E753-FBBD-48DF-9110-E1B259C78E3A}" type="pres">
      <dgm:prSet presAssocID="{279F02A4-5CEB-4BBB-9D96-FAD1DBDE642F}" presName="childShp" presStyleLbl="bgAccFollowNode1" presStyleIdx="3" presStyleCnt="5" custScaleX="110000" custScaleY="110000">
        <dgm:presLayoutVars>
          <dgm:bulletEnabled val="1"/>
        </dgm:presLayoutVars>
      </dgm:prSet>
      <dgm:spPr/>
      <dgm:t>
        <a:bodyPr/>
        <a:lstStyle/>
        <a:p>
          <a:endParaRPr lang="en-US"/>
        </a:p>
      </dgm:t>
    </dgm:pt>
    <dgm:pt modelId="{33D37092-6DDF-4798-919B-0110AACD6275}" type="pres">
      <dgm:prSet presAssocID="{0C8D0FEC-6796-49A2-9EED-2433B1A35BDC}" presName="spacing" presStyleCnt="0"/>
      <dgm:spPr/>
    </dgm:pt>
    <dgm:pt modelId="{D0445B4B-EBF9-4ADD-AC73-68C7E7F71515}" type="pres">
      <dgm:prSet presAssocID="{83ECF99F-30A1-41BB-955C-1948D1FD9031}" presName="linNode" presStyleCnt="0"/>
      <dgm:spPr/>
    </dgm:pt>
    <dgm:pt modelId="{F71F61A2-6CDC-4112-B97A-516BBAE86584}" type="pres">
      <dgm:prSet presAssocID="{83ECF99F-30A1-41BB-955C-1948D1FD9031}" presName="parentShp" presStyleLbl="node1" presStyleIdx="4" presStyleCnt="5" custScaleX="90909" custScaleY="90909">
        <dgm:presLayoutVars>
          <dgm:bulletEnabled val="1"/>
        </dgm:presLayoutVars>
      </dgm:prSet>
      <dgm:spPr/>
      <dgm:t>
        <a:bodyPr/>
        <a:lstStyle/>
        <a:p>
          <a:endParaRPr lang="en-US"/>
        </a:p>
      </dgm:t>
    </dgm:pt>
    <dgm:pt modelId="{7D5A68FF-0791-4255-B02D-1199BBECBF09}" type="pres">
      <dgm:prSet presAssocID="{83ECF99F-30A1-41BB-955C-1948D1FD9031}" presName="childShp" presStyleLbl="bgAccFollowNode1" presStyleIdx="4" presStyleCnt="5" custScaleX="110000" custScaleY="110000">
        <dgm:presLayoutVars>
          <dgm:bulletEnabled val="1"/>
        </dgm:presLayoutVars>
      </dgm:prSet>
      <dgm:spPr/>
      <dgm:t>
        <a:bodyPr/>
        <a:lstStyle/>
        <a:p>
          <a:endParaRPr lang="en-US"/>
        </a:p>
      </dgm:t>
    </dgm:pt>
  </dgm:ptLst>
  <dgm:cxnLst>
    <dgm:cxn modelId="{3E1657C2-AAE4-4755-99EB-E3CCCBCE9B68}" type="presOf" srcId="{B3D076EC-0A10-408C-93C6-A74F0AA071CD}" destId="{EB664E5F-0BF5-4BF0-AC4E-A5B00AEAED4E}" srcOrd="0" destOrd="0" presId="urn:microsoft.com/office/officeart/2005/8/layout/vList6"/>
    <dgm:cxn modelId="{AD3E6619-FC05-44BA-87CB-CA2581052608}" srcId="{1CF5D7D2-0E42-494B-93E7-47D05C29D4C6}" destId="{B3D076EC-0A10-408C-93C6-A74F0AA071CD}" srcOrd="0" destOrd="0" parTransId="{F73655C3-F0CD-41B8-9DA9-AEABE818E263}" sibTransId="{C57351B9-5454-442C-BEC8-D896041E6CC5}"/>
    <dgm:cxn modelId="{84FFDC5E-DEC4-47A2-8F3B-9EAA69C9D4DB}" srcId="{BBB59510-4251-449D-8F78-E4627C1E69DE}" destId="{16D5C570-0889-4F45-9374-9335ACD11E2A}" srcOrd="0" destOrd="0" parTransId="{F2773E3D-6010-4BCC-BA52-2EE7C4522301}" sibTransId="{07D59A22-D4A9-4E46-AC2C-4BFA65E3AB59}"/>
    <dgm:cxn modelId="{67F59683-C696-4F37-92F5-7B7BD77C0AED}" type="presOf" srcId="{3418DC1B-CDA7-47B4-B44B-6F94A913609B}" destId="{22DC073B-D57A-48F9-8F92-3F88588E3C79}" srcOrd="0" destOrd="0" presId="urn:microsoft.com/office/officeart/2005/8/layout/vList6"/>
    <dgm:cxn modelId="{4932F978-6017-45F2-889F-A53A58958604}" type="presOf" srcId="{16D5C570-0889-4F45-9374-9335ACD11E2A}" destId="{476EE494-6D58-49A8-82E9-8C308C61EED6}" srcOrd="0" destOrd="0" presId="urn:microsoft.com/office/officeart/2005/8/layout/vList6"/>
    <dgm:cxn modelId="{4E9A65CA-1B3C-429F-B9A7-8F9184104A6A}" type="presOf" srcId="{E39D2901-3672-43E8-9951-883A0C20E766}" destId="{C293E753-FBBD-48DF-9110-E1B259C78E3A}" srcOrd="0" destOrd="0" presId="urn:microsoft.com/office/officeart/2005/8/layout/vList6"/>
    <dgm:cxn modelId="{4B28AAED-5BB3-4193-90A9-F6DA3CB96CBD}" type="presOf" srcId="{83ECF99F-30A1-41BB-955C-1948D1FD9031}" destId="{F71F61A2-6CDC-4112-B97A-516BBAE86584}" srcOrd="0" destOrd="0" presId="urn:microsoft.com/office/officeart/2005/8/layout/vList6"/>
    <dgm:cxn modelId="{CB06FD8D-929A-4885-B6FF-B4BB277AAB04}" srcId="{F52750DF-DD04-4DA2-ABBD-4C6031CC2D93}" destId="{279F02A4-5CEB-4BBB-9D96-FAD1DBDE642F}" srcOrd="3" destOrd="0" parTransId="{5C0349AC-9B9C-4932-BF50-8E2920BE31A0}" sibTransId="{0C8D0FEC-6796-49A2-9EED-2433B1A35BDC}"/>
    <dgm:cxn modelId="{B4015CFD-FDA5-4B50-A782-6256BDF6FD3D}" srcId="{F52750DF-DD04-4DA2-ABBD-4C6031CC2D93}" destId="{83ECF99F-30A1-41BB-955C-1948D1FD9031}" srcOrd="4" destOrd="0" parTransId="{36EDE800-601B-4B4C-8347-2B09E2C9EA73}" sibTransId="{71C77DA1-6250-4B8A-818F-ECC02C463275}"/>
    <dgm:cxn modelId="{F4683E51-5418-4B7A-B38F-6F32275E95BF}" type="presOf" srcId="{6401D441-E65D-42B8-B804-89F727BBF641}" destId="{E466925D-395F-48E0-880A-6C9423941045}" srcOrd="0" destOrd="0" presId="urn:microsoft.com/office/officeart/2005/8/layout/vList6"/>
    <dgm:cxn modelId="{C5C5623F-E1F3-4BBF-B21A-2825DD07700A}" type="presOf" srcId="{1D0079B0-C0B6-4A5A-99D8-8F4FAA98D1D6}" destId="{7D5A68FF-0791-4255-B02D-1199BBECBF09}" srcOrd="0" destOrd="0" presId="urn:microsoft.com/office/officeart/2005/8/layout/vList6"/>
    <dgm:cxn modelId="{189077C5-D77E-4534-9BF7-6FD5EE63BD4D}" srcId="{F52750DF-DD04-4DA2-ABBD-4C6031CC2D93}" destId="{3418DC1B-CDA7-47B4-B44B-6F94A913609B}" srcOrd="1" destOrd="0" parTransId="{036E07DC-9C62-4E63-A029-EDD834472E19}" sibTransId="{A9CD4B09-FE31-469F-857E-5AB600899192}"/>
    <dgm:cxn modelId="{763C9F5E-1E19-4654-B4C7-56A5BB7157E5}" srcId="{83ECF99F-30A1-41BB-955C-1948D1FD9031}" destId="{1D0079B0-C0B6-4A5A-99D8-8F4FAA98D1D6}" srcOrd="0" destOrd="0" parTransId="{D656793C-DFF6-4B13-A135-356C67ECC6BB}" sibTransId="{FA86242D-DAFA-4A86-ADE4-08AEAB94BEB9}"/>
    <dgm:cxn modelId="{89B48B46-7310-4C08-BF11-DF0CEA7DF633}" srcId="{F52750DF-DD04-4DA2-ABBD-4C6031CC2D93}" destId="{1CF5D7D2-0E42-494B-93E7-47D05C29D4C6}" srcOrd="2" destOrd="0" parTransId="{9943A393-8381-473C-9150-C86304356E25}" sibTransId="{83ECD484-2752-47C4-B326-BF1A89802566}"/>
    <dgm:cxn modelId="{E856B0D1-1462-4B4F-98A4-D2CBBCCC68DD}" type="presOf" srcId="{BBB59510-4251-449D-8F78-E4627C1E69DE}" destId="{058D3B52-BC14-4C1D-96F4-B4AA946EDB38}" srcOrd="0" destOrd="0" presId="urn:microsoft.com/office/officeart/2005/8/layout/vList6"/>
    <dgm:cxn modelId="{B4DD6A50-E43F-4A27-88B4-464F23AA8B16}" type="presOf" srcId="{1CF5D7D2-0E42-494B-93E7-47D05C29D4C6}" destId="{6BD82D14-D2F4-457E-8B06-A293CC9F083C}" srcOrd="0" destOrd="0" presId="urn:microsoft.com/office/officeart/2005/8/layout/vList6"/>
    <dgm:cxn modelId="{1647B6B5-7912-4D0C-BC80-F2BCD02F74BB}" srcId="{3418DC1B-CDA7-47B4-B44B-6F94A913609B}" destId="{6401D441-E65D-42B8-B804-89F727BBF641}" srcOrd="0" destOrd="0" parTransId="{EFFF5C8D-3534-4796-92CE-0A70A2EFD58C}" sibTransId="{6386A6A9-CE46-466B-AA84-F1F0773A0BB5}"/>
    <dgm:cxn modelId="{9C374983-5182-47EC-A968-94BE89B6D106}" srcId="{F52750DF-DD04-4DA2-ABBD-4C6031CC2D93}" destId="{BBB59510-4251-449D-8F78-E4627C1E69DE}" srcOrd="0" destOrd="0" parTransId="{A7893EDA-36DC-4633-8449-8E72319DA93A}" sibTransId="{185AD4C6-6B9C-4CF4-8381-6134691931DA}"/>
    <dgm:cxn modelId="{25F15238-6321-435A-AFBC-9FE600057230}" type="presOf" srcId="{279F02A4-5CEB-4BBB-9D96-FAD1DBDE642F}" destId="{27E97C19-485D-4655-9629-3317B8E5A29A}" srcOrd="0" destOrd="0" presId="urn:microsoft.com/office/officeart/2005/8/layout/vList6"/>
    <dgm:cxn modelId="{6B3A8E05-2F70-4BC3-8EDF-6BB01C71F409}" srcId="{279F02A4-5CEB-4BBB-9D96-FAD1DBDE642F}" destId="{E39D2901-3672-43E8-9951-883A0C20E766}" srcOrd="0" destOrd="0" parTransId="{330D8D15-F885-4EA0-83BB-AF82E5D231FC}" sibTransId="{561DDDCB-CB21-45CC-803C-5A71F8755A37}"/>
    <dgm:cxn modelId="{E43EAD5D-45F0-47E4-A2DE-CA70168057AD}" type="presOf" srcId="{F52750DF-DD04-4DA2-ABBD-4C6031CC2D93}" destId="{729B459E-DE2B-4F0C-B5D8-5A398D91E47B}" srcOrd="0" destOrd="0" presId="urn:microsoft.com/office/officeart/2005/8/layout/vList6"/>
    <dgm:cxn modelId="{1021757E-21C9-473E-BFD4-12379DB3725D}" type="presParOf" srcId="{729B459E-DE2B-4F0C-B5D8-5A398D91E47B}" destId="{F965B016-DE19-42A1-831A-D6CB220E09BC}" srcOrd="0" destOrd="0" presId="urn:microsoft.com/office/officeart/2005/8/layout/vList6"/>
    <dgm:cxn modelId="{FF9F63BA-7EDF-495C-AF59-DA64F5613DD6}" type="presParOf" srcId="{F965B016-DE19-42A1-831A-D6CB220E09BC}" destId="{058D3B52-BC14-4C1D-96F4-B4AA946EDB38}" srcOrd="0" destOrd="0" presId="urn:microsoft.com/office/officeart/2005/8/layout/vList6"/>
    <dgm:cxn modelId="{BD0BECBA-7ABE-43EB-8A39-E39E48835549}" type="presParOf" srcId="{F965B016-DE19-42A1-831A-D6CB220E09BC}" destId="{476EE494-6D58-49A8-82E9-8C308C61EED6}" srcOrd="1" destOrd="0" presId="urn:microsoft.com/office/officeart/2005/8/layout/vList6"/>
    <dgm:cxn modelId="{BDF2413B-A27B-4F14-8817-461ED899FEB9}" type="presParOf" srcId="{729B459E-DE2B-4F0C-B5D8-5A398D91E47B}" destId="{17BA7A0F-551A-4BE7-8A15-23D9C227CAD1}" srcOrd="1" destOrd="0" presId="urn:microsoft.com/office/officeart/2005/8/layout/vList6"/>
    <dgm:cxn modelId="{F7E3A631-57D3-4E28-A69B-8FDDFA68FA07}" type="presParOf" srcId="{729B459E-DE2B-4F0C-B5D8-5A398D91E47B}" destId="{3614FB5C-AF22-4D05-9E3A-B39DBF64FB75}" srcOrd="2" destOrd="0" presId="urn:microsoft.com/office/officeart/2005/8/layout/vList6"/>
    <dgm:cxn modelId="{2070BA09-7FB5-4972-8B77-6A42068AD7E5}" type="presParOf" srcId="{3614FB5C-AF22-4D05-9E3A-B39DBF64FB75}" destId="{22DC073B-D57A-48F9-8F92-3F88588E3C79}" srcOrd="0" destOrd="0" presId="urn:microsoft.com/office/officeart/2005/8/layout/vList6"/>
    <dgm:cxn modelId="{271AF7B0-EB34-43C1-8C22-E99EE16C1AAA}" type="presParOf" srcId="{3614FB5C-AF22-4D05-9E3A-B39DBF64FB75}" destId="{E466925D-395F-48E0-880A-6C9423941045}" srcOrd="1" destOrd="0" presId="urn:microsoft.com/office/officeart/2005/8/layout/vList6"/>
    <dgm:cxn modelId="{D66207AE-DC2B-4DDF-81E1-FE1B1945B539}" type="presParOf" srcId="{729B459E-DE2B-4F0C-B5D8-5A398D91E47B}" destId="{AF593965-3600-4CBF-965A-1B584DA08F91}" srcOrd="3" destOrd="0" presId="urn:microsoft.com/office/officeart/2005/8/layout/vList6"/>
    <dgm:cxn modelId="{919BF366-8718-4BF6-81D7-81B30AAB9790}" type="presParOf" srcId="{729B459E-DE2B-4F0C-B5D8-5A398D91E47B}" destId="{103525FB-2D74-4808-BF5A-DFA4588B1E07}" srcOrd="4" destOrd="0" presId="urn:microsoft.com/office/officeart/2005/8/layout/vList6"/>
    <dgm:cxn modelId="{376FB529-C8C1-408B-87EF-83EA29572B25}" type="presParOf" srcId="{103525FB-2D74-4808-BF5A-DFA4588B1E07}" destId="{6BD82D14-D2F4-457E-8B06-A293CC9F083C}" srcOrd="0" destOrd="0" presId="urn:microsoft.com/office/officeart/2005/8/layout/vList6"/>
    <dgm:cxn modelId="{79AA1949-7415-4AB2-8E8F-BE3C993E9782}" type="presParOf" srcId="{103525FB-2D74-4808-BF5A-DFA4588B1E07}" destId="{EB664E5F-0BF5-4BF0-AC4E-A5B00AEAED4E}" srcOrd="1" destOrd="0" presId="urn:microsoft.com/office/officeart/2005/8/layout/vList6"/>
    <dgm:cxn modelId="{C93A567B-8F91-4F02-B666-D1D03244EC46}" type="presParOf" srcId="{729B459E-DE2B-4F0C-B5D8-5A398D91E47B}" destId="{368850A0-B6B4-48F6-BDA2-17D6BCC48978}" srcOrd="5" destOrd="0" presId="urn:microsoft.com/office/officeart/2005/8/layout/vList6"/>
    <dgm:cxn modelId="{8778702E-8781-4911-8B32-313A86454CF6}" type="presParOf" srcId="{729B459E-DE2B-4F0C-B5D8-5A398D91E47B}" destId="{AC1B9B25-A0AD-4C9C-9B0B-1FAEB37E28F0}" srcOrd="6" destOrd="0" presId="urn:microsoft.com/office/officeart/2005/8/layout/vList6"/>
    <dgm:cxn modelId="{3E9351FB-5EE8-4B21-A88D-2197319D38FF}" type="presParOf" srcId="{AC1B9B25-A0AD-4C9C-9B0B-1FAEB37E28F0}" destId="{27E97C19-485D-4655-9629-3317B8E5A29A}" srcOrd="0" destOrd="0" presId="urn:microsoft.com/office/officeart/2005/8/layout/vList6"/>
    <dgm:cxn modelId="{28ACC8CE-6E6A-4822-BF1A-D22F50DDC087}" type="presParOf" srcId="{AC1B9B25-A0AD-4C9C-9B0B-1FAEB37E28F0}" destId="{C293E753-FBBD-48DF-9110-E1B259C78E3A}" srcOrd="1" destOrd="0" presId="urn:microsoft.com/office/officeart/2005/8/layout/vList6"/>
    <dgm:cxn modelId="{3DC1811D-98EE-4898-A3B5-25F80602E5BD}" type="presParOf" srcId="{729B459E-DE2B-4F0C-B5D8-5A398D91E47B}" destId="{33D37092-6DDF-4798-919B-0110AACD6275}" srcOrd="7" destOrd="0" presId="urn:microsoft.com/office/officeart/2005/8/layout/vList6"/>
    <dgm:cxn modelId="{0487AA9B-8065-41DC-8F61-0BC324C670B4}" type="presParOf" srcId="{729B459E-DE2B-4F0C-B5D8-5A398D91E47B}" destId="{D0445B4B-EBF9-4ADD-AC73-68C7E7F71515}" srcOrd="8" destOrd="0" presId="urn:microsoft.com/office/officeart/2005/8/layout/vList6"/>
    <dgm:cxn modelId="{FDAAE212-D414-4DC9-8612-1E2D30C88AA7}" type="presParOf" srcId="{D0445B4B-EBF9-4ADD-AC73-68C7E7F71515}" destId="{F71F61A2-6CDC-4112-B97A-516BBAE86584}" srcOrd="0" destOrd="0" presId="urn:microsoft.com/office/officeart/2005/8/layout/vList6"/>
    <dgm:cxn modelId="{04346D56-1B1A-445B-B0B5-48D452A0706F}" type="presParOf" srcId="{D0445B4B-EBF9-4ADD-AC73-68C7E7F71515}" destId="{7D5A68FF-0791-4255-B02D-1199BBECBF0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56A44C-50B5-426D-BDA4-BA1430982DB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1A238C5-3F63-41CC-9F3A-7049EE784CD0}">
      <dgm:prSet/>
      <dgm:spPr/>
      <dgm:t>
        <a:bodyPr/>
        <a:lstStyle/>
        <a:p>
          <a:pPr rtl="0"/>
          <a:r>
            <a:rPr lang="en-US" dirty="0" smtClean="0"/>
            <a:t>Minimum Retirement Age is 62</a:t>
          </a:r>
          <a:endParaRPr lang="en-US" dirty="0"/>
        </a:p>
      </dgm:t>
    </dgm:pt>
    <dgm:pt modelId="{BB039B37-B999-4AA0-86EE-B06F3CE9E038}" type="parTrans" cxnId="{75858710-C102-4DB8-AFA4-D98961D83FE9}">
      <dgm:prSet/>
      <dgm:spPr/>
      <dgm:t>
        <a:bodyPr/>
        <a:lstStyle/>
        <a:p>
          <a:endParaRPr lang="en-US"/>
        </a:p>
      </dgm:t>
    </dgm:pt>
    <dgm:pt modelId="{1D9A14CF-D84B-4EB5-8F3F-1612FD8DC976}" type="sibTrans" cxnId="{75858710-C102-4DB8-AFA4-D98961D83FE9}">
      <dgm:prSet/>
      <dgm:spPr/>
      <dgm:t>
        <a:bodyPr/>
        <a:lstStyle/>
        <a:p>
          <a:endParaRPr lang="en-US"/>
        </a:p>
      </dgm:t>
    </dgm:pt>
    <dgm:pt modelId="{90C48923-F023-40D9-8C9C-44EAAE595E70}">
      <dgm:prSet/>
      <dgm:spPr/>
      <dgm:t>
        <a:bodyPr/>
        <a:lstStyle/>
        <a:p>
          <a:pPr rtl="0"/>
          <a:r>
            <a:rPr lang="en-US" dirty="0" smtClean="0"/>
            <a:t>Full Retirement Age is  66 for those born after 1943</a:t>
          </a:r>
          <a:endParaRPr lang="en-US" dirty="0"/>
        </a:p>
      </dgm:t>
    </dgm:pt>
    <dgm:pt modelId="{1505D13E-CED2-4BDB-8C41-3CFB31E95EF2}" type="parTrans" cxnId="{360CC15F-418D-4CFF-83E0-1AE29B3069CE}">
      <dgm:prSet/>
      <dgm:spPr/>
      <dgm:t>
        <a:bodyPr/>
        <a:lstStyle/>
        <a:p>
          <a:endParaRPr lang="en-US"/>
        </a:p>
      </dgm:t>
    </dgm:pt>
    <dgm:pt modelId="{54C67C56-4D2D-4CAC-AFFC-DC217C9C57AB}" type="sibTrans" cxnId="{360CC15F-418D-4CFF-83E0-1AE29B3069CE}">
      <dgm:prSet/>
      <dgm:spPr/>
      <dgm:t>
        <a:bodyPr/>
        <a:lstStyle/>
        <a:p>
          <a:endParaRPr lang="en-US"/>
        </a:p>
      </dgm:t>
    </dgm:pt>
    <dgm:pt modelId="{4575FE1B-93B6-43DF-833B-3A798865C35E}">
      <dgm:prSet/>
      <dgm:spPr/>
      <dgm:t>
        <a:bodyPr/>
        <a:lstStyle/>
        <a:p>
          <a:pPr rtl="0"/>
          <a:r>
            <a:rPr lang="en-US" dirty="0" smtClean="0"/>
            <a:t>Full Retirement Age increases to 67 for those born in 1960 or later</a:t>
          </a:r>
          <a:endParaRPr lang="en-US" dirty="0"/>
        </a:p>
      </dgm:t>
    </dgm:pt>
    <dgm:pt modelId="{F745B8F6-75CC-473F-8C63-372C94CEACF5}" type="parTrans" cxnId="{A8DE2725-74DB-4371-967D-537DA4450198}">
      <dgm:prSet/>
      <dgm:spPr/>
      <dgm:t>
        <a:bodyPr/>
        <a:lstStyle/>
        <a:p>
          <a:endParaRPr lang="en-US"/>
        </a:p>
      </dgm:t>
    </dgm:pt>
    <dgm:pt modelId="{AADB7926-D4EF-4B4E-AC0F-E8328E9289B5}" type="sibTrans" cxnId="{A8DE2725-74DB-4371-967D-537DA4450198}">
      <dgm:prSet/>
      <dgm:spPr/>
      <dgm:t>
        <a:bodyPr/>
        <a:lstStyle/>
        <a:p>
          <a:endParaRPr lang="en-US"/>
        </a:p>
      </dgm:t>
    </dgm:pt>
    <dgm:pt modelId="{E58B794A-EE0B-4ACE-B7E4-7F47338B6776}">
      <dgm:prSet/>
      <dgm:spPr/>
      <dgm:t>
        <a:bodyPr/>
        <a:lstStyle/>
        <a:p>
          <a:pPr rtl="0"/>
          <a:r>
            <a:rPr lang="en-US" dirty="0" smtClean="0"/>
            <a:t>Delayed Retirement with increased benefits at Age 70</a:t>
          </a:r>
          <a:endParaRPr lang="en-US" dirty="0"/>
        </a:p>
      </dgm:t>
    </dgm:pt>
    <dgm:pt modelId="{F1E5004B-A980-4BAB-B08A-82704D7FCD24}" type="parTrans" cxnId="{9488E70E-0E8B-4FF1-86B0-BEA260530EB2}">
      <dgm:prSet/>
      <dgm:spPr/>
      <dgm:t>
        <a:bodyPr/>
        <a:lstStyle/>
        <a:p>
          <a:endParaRPr lang="en-US"/>
        </a:p>
      </dgm:t>
    </dgm:pt>
    <dgm:pt modelId="{DF53356E-BC41-42D0-94CC-B6D55D07502E}" type="sibTrans" cxnId="{9488E70E-0E8B-4FF1-86B0-BEA260530EB2}">
      <dgm:prSet/>
      <dgm:spPr/>
      <dgm:t>
        <a:bodyPr/>
        <a:lstStyle/>
        <a:p>
          <a:endParaRPr lang="en-US"/>
        </a:p>
      </dgm:t>
    </dgm:pt>
    <dgm:pt modelId="{DAC575C5-4065-459B-8A41-1B0E0CDFBD85}" type="pres">
      <dgm:prSet presAssocID="{0456A44C-50B5-426D-BDA4-BA1430982DBF}" presName="Name0" presStyleCnt="0">
        <dgm:presLayoutVars>
          <dgm:dir/>
          <dgm:resizeHandles val="exact"/>
        </dgm:presLayoutVars>
      </dgm:prSet>
      <dgm:spPr/>
      <dgm:t>
        <a:bodyPr/>
        <a:lstStyle/>
        <a:p>
          <a:endParaRPr lang="en-US"/>
        </a:p>
      </dgm:t>
    </dgm:pt>
    <dgm:pt modelId="{08518551-0D67-4995-88C6-CB9F7DBCAF94}" type="pres">
      <dgm:prSet presAssocID="{51A238C5-3F63-41CC-9F3A-7049EE784CD0}" presName="Name5" presStyleLbl="vennNode1" presStyleIdx="0" presStyleCnt="4" custScaleX="110000" custScaleY="139579">
        <dgm:presLayoutVars>
          <dgm:bulletEnabled val="1"/>
        </dgm:presLayoutVars>
      </dgm:prSet>
      <dgm:spPr/>
      <dgm:t>
        <a:bodyPr/>
        <a:lstStyle/>
        <a:p>
          <a:endParaRPr lang="en-US"/>
        </a:p>
      </dgm:t>
    </dgm:pt>
    <dgm:pt modelId="{9A79265D-9B1C-4951-9880-453FAD7E6A51}" type="pres">
      <dgm:prSet presAssocID="{1D9A14CF-D84B-4EB5-8F3F-1612FD8DC976}" presName="space" presStyleCnt="0"/>
      <dgm:spPr/>
    </dgm:pt>
    <dgm:pt modelId="{F0F4A61D-CC49-4451-AB11-EB37D942625F}" type="pres">
      <dgm:prSet presAssocID="{90C48923-F023-40D9-8C9C-44EAAE595E70}" presName="Name5" presStyleLbl="vennNode1" presStyleIdx="1" presStyleCnt="4" custScaleX="110000" custScaleY="142398">
        <dgm:presLayoutVars>
          <dgm:bulletEnabled val="1"/>
        </dgm:presLayoutVars>
      </dgm:prSet>
      <dgm:spPr/>
      <dgm:t>
        <a:bodyPr/>
        <a:lstStyle/>
        <a:p>
          <a:endParaRPr lang="en-US"/>
        </a:p>
      </dgm:t>
    </dgm:pt>
    <dgm:pt modelId="{170DF6C3-4FF2-4EA7-AECC-9998AA5BFA6E}" type="pres">
      <dgm:prSet presAssocID="{54C67C56-4D2D-4CAC-AFFC-DC217C9C57AB}" presName="space" presStyleCnt="0"/>
      <dgm:spPr/>
    </dgm:pt>
    <dgm:pt modelId="{906D5DAE-CFE2-4158-82FE-C63B1E498027}" type="pres">
      <dgm:prSet presAssocID="{4575FE1B-93B6-43DF-833B-3A798865C35E}" presName="Name5" presStyleLbl="vennNode1" presStyleIdx="2" presStyleCnt="4" custScaleX="110000" custScaleY="142398">
        <dgm:presLayoutVars>
          <dgm:bulletEnabled val="1"/>
        </dgm:presLayoutVars>
      </dgm:prSet>
      <dgm:spPr/>
      <dgm:t>
        <a:bodyPr/>
        <a:lstStyle/>
        <a:p>
          <a:endParaRPr lang="en-US"/>
        </a:p>
      </dgm:t>
    </dgm:pt>
    <dgm:pt modelId="{1F597951-797B-4EEF-A983-77895103A1A0}" type="pres">
      <dgm:prSet presAssocID="{AADB7926-D4EF-4B4E-AC0F-E8328E9289B5}" presName="space" presStyleCnt="0"/>
      <dgm:spPr/>
    </dgm:pt>
    <dgm:pt modelId="{235C0EF2-DAD0-424A-B930-623752B0381A}" type="pres">
      <dgm:prSet presAssocID="{E58B794A-EE0B-4ACE-B7E4-7F47338B6776}" presName="Name5" presStyleLbl="vennNode1" presStyleIdx="3" presStyleCnt="4" custScaleX="110000" custScaleY="142398">
        <dgm:presLayoutVars>
          <dgm:bulletEnabled val="1"/>
        </dgm:presLayoutVars>
      </dgm:prSet>
      <dgm:spPr/>
      <dgm:t>
        <a:bodyPr/>
        <a:lstStyle/>
        <a:p>
          <a:endParaRPr lang="en-US"/>
        </a:p>
      </dgm:t>
    </dgm:pt>
  </dgm:ptLst>
  <dgm:cxnLst>
    <dgm:cxn modelId="{1FB413E4-8A6E-49F1-8501-4414E3726788}" type="presOf" srcId="{51A238C5-3F63-41CC-9F3A-7049EE784CD0}" destId="{08518551-0D67-4995-88C6-CB9F7DBCAF94}" srcOrd="0" destOrd="0" presId="urn:microsoft.com/office/officeart/2005/8/layout/venn3"/>
    <dgm:cxn modelId="{C67F59DC-B4D3-4042-9DFE-8C4AF52C8053}" type="presOf" srcId="{4575FE1B-93B6-43DF-833B-3A798865C35E}" destId="{906D5DAE-CFE2-4158-82FE-C63B1E498027}" srcOrd="0" destOrd="0" presId="urn:microsoft.com/office/officeart/2005/8/layout/venn3"/>
    <dgm:cxn modelId="{B4DA9CED-DDC6-476F-B3EF-DC38264FA6A5}" type="presOf" srcId="{E58B794A-EE0B-4ACE-B7E4-7F47338B6776}" destId="{235C0EF2-DAD0-424A-B930-623752B0381A}" srcOrd="0" destOrd="0" presId="urn:microsoft.com/office/officeart/2005/8/layout/venn3"/>
    <dgm:cxn modelId="{F00B1C44-03DC-4625-82F4-939AAF37259D}" type="presOf" srcId="{90C48923-F023-40D9-8C9C-44EAAE595E70}" destId="{F0F4A61D-CC49-4451-AB11-EB37D942625F}" srcOrd="0" destOrd="0" presId="urn:microsoft.com/office/officeart/2005/8/layout/venn3"/>
    <dgm:cxn modelId="{7F39FAE6-6C0E-423B-8CB9-60CC1FAB0DA6}" type="presOf" srcId="{0456A44C-50B5-426D-BDA4-BA1430982DBF}" destId="{DAC575C5-4065-459B-8A41-1B0E0CDFBD85}" srcOrd="0" destOrd="0" presId="urn:microsoft.com/office/officeart/2005/8/layout/venn3"/>
    <dgm:cxn modelId="{360CC15F-418D-4CFF-83E0-1AE29B3069CE}" srcId="{0456A44C-50B5-426D-BDA4-BA1430982DBF}" destId="{90C48923-F023-40D9-8C9C-44EAAE595E70}" srcOrd="1" destOrd="0" parTransId="{1505D13E-CED2-4BDB-8C41-3CFB31E95EF2}" sibTransId="{54C67C56-4D2D-4CAC-AFFC-DC217C9C57AB}"/>
    <dgm:cxn modelId="{75858710-C102-4DB8-AFA4-D98961D83FE9}" srcId="{0456A44C-50B5-426D-BDA4-BA1430982DBF}" destId="{51A238C5-3F63-41CC-9F3A-7049EE784CD0}" srcOrd="0" destOrd="0" parTransId="{BB039B37-B999-4AA0-86EE-B06F3CE9E038}" sibTransId="{1D9A14CF-D84B-4EB5-8F3F-1612FD8DC976}"/>
    <dgm:cxn modelId="{A8DE2725-74DB-4371-967D-537DA4450198}" srcId="{0456A44C-50B5-426D-BDA4-BA1430982DBF}" destId="{4575FE1B-93B6-43DF-833B-3A798865C35E}" srcOrd="2" destOrd="0" parTransId="{F745B8F6-75CC-473F-8C63-372C94CEACF5}" sibTransId="{AADB7926-D4EF-4B4E-AC0F-E8328E9289B5}"/>
    <dgm:cxn modelId="{9488E70E-0E8B-4FF1-86B0-BEA260530EB2}" srcId="{0456A44C-50B5-426D-BDA4-BA1430982DBF}" destId="{E58B794A-EE0B-4ACE-B7E4-7F47338B6776}" srcOrd="3" destOrd="0" parTransId="{F1E5004B-A980-4BAB-B08A-82704D7FCD24}" sibTransId="{DF53356E-BC41-42D0-94CC-B6D55D07502E}"/>
    <dgm:cxn modelId="{59479F3C-6B07-4692-9BEF-2EA82D5F3F0C}" type="presParOf" srcId="{DAC575C5-4065-459B-8A41-1B0E0CDFBD85}" destId="{08518551-0D67-4995-88C6-CB9F7DBCAF94}" srcOrd="0" destOrd="0" presId="urn:microsoft.com/office/officeart/2005/8/layout/venn3"/>
    <dgm:cxn modelId="{A5C7CE11-F429-4679-BAF9-32FE0941C54D}" type="presParOf" srcId="{DAC575C5-4065-459B-8A41-1B0E0CDFBD85}" destId="{9A79265D-9B1C-4951-9880-453FAD7E6A51}" srcOrd="1" destOrd="0" presId="urn:microsoft.com/office/officeart/2005/8/layout/venn3"/>
    <dgm:cxn modelId="{3FA724E2-064E-4966-B2AF-427667A3FC69}" type="presParOf" srcId="{DAC575C5-4065-459B-8A41-1B0E0CDFBD85}" destId="{F0F4A61D-CC49-4451-AB11-EB37D942625F}" srcOrd="2" destOrd="0" presId="urn:microsoft.com/office/officeart/2005/8/layout/venn3"/>
    <dgm:cxn modelId="{5FDA5B54-CE70-44A1-AD05-0AC5CD34BF6C}" type="presParOf" srcId="{DAC575C5-4065-459B-8A41-1B0E0CDFBD85}" destId="{170DF6C3-4FF2-4EA7-AECC-9998AA5BFA6E}" srcOrd="3" destOrd="0" presId="urn:microsoft.com/office/officeart/2005/8/layout/venn3"/>
    <dgm:cxn modelId="{CC53DAF9-2273-4297-A3D5-EA9E82A1B2FF}" type="presParOf" srcId="{DAC575C5-4065-459B-8A41-1B0E0CDFBD85}" destId="{906D5DAE-CFE2-4158-82FE-C63B1E498027}" srcOrd="4" destOrd="0" presId="urn:microsoft.com/office/officeart/2005/8/layout/venn3"/>
    <dgm:cxn modelId="{B59F6BD3-3FD5-4607-9E65-ACDD4F382E97}" type="presParOf" srcId="{DAC575C5-4065-459B-8A41-1B0E0CDFBD85}" destId="{1F597951-797B-4EEF-A983-77895103A1A0}" srcOrd="5" destOrd="0" presId="urn:microsoft.com/office/officeart/2005/8/layout/venn3"/>
    <dgm:cxn modelId="{102CAAD1-B6BE-4509-98E0-AE14B6EF422C}" type="presParOf" srcId="{DAC575C5-4065-459B-8A41-1B0E0CDFBD85}" destId="{235C0EF2-DAD0-424A-B930-623752B0381A}"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A47E6B-0D34-4318-A0E3-A102DFA779DB}" type="doc">
      <dgm:prSet loTypeId="urn:microsoft.com/office/officeart/2005/8/layout/cycle4#1" loCatId="matrix" qsTypeId="urn:microsoft.com/office/officeart/2005/8/quickstyle/simple1" qsCatId="simple" csTypeId="urn:microsoft.com/office/officeart/2005/8/colors/accent1_2" csCatId="accent1" phldr="1"/>
      <dgm:spPr/>
      <dgm:t>
        <a:bodyPr/>
        <a:lstStyle/>
        <a:p>
          <a:endParaRPr lang="en-US"/>
        </a:p>
      </dgm:t>
    </dgm:pt>
    <dgm:pt modelId="{7EB9C2FA-3695-4E83-BB96-364B9589D7E7}">
      <dgm:prSet phldrT="[Text]" custT="1"/>
      <dgm:spPr/>
      <dgm:t>
        <a:bodyPr/>
        <a:lstStyle/>
        <a:p>
          <a:r>
            <a:rPr lang="en-US" sz="1600" baseline="0" dirty="0" smtClean="0"/>
            <a:t>Age</a:t>
          </a:r>
          <a:r>
            <a:rPr lang="en-US" sz="1600" dirty="0" smtClean="0"/>
            <a:t> of 66  </a:t>
          </a:r>
          <a:r>
            <a:rPr lang="en-US" sz="1600" baseline="0" dirty="0" smtClean="0"/>
            <a:t>Full</a:t>
          </a:r>
          <a:r>
            <a:rPr lang="en-US" sz="1600" dirty="0" smtClean="0"/>
            <a:t> Retirement</a:t>
          </a:r>
          <a:endParaRPr lang="en-US" sz="1600" dirty="0"/>
        </a:p>
      </dgm:t>
    </dgm:pt>
    <dgm:pt modelId="{47105222-E269-48DE-A068-BB0E3696E310}" type="parTrans" cxnId="{521BA638-B7AF-466C-A4A7-BAA938F9DE2C}">
      <dgm:prSet/>
      <dgm:spPr/>
      <dgm:t>
        <a:bodyPr/>
        <a:lstStyle/>
        <a:p>
          <a:endParaRPr lang="en-US"/>
        </a:p>
      </dgm:t>
    </dgm:pt>
    <dgm:pt modelId="{338FED4A-E2EA-49DA-8FF3-C1C6B4F744D3}" type="sibTrans" cxnId="{521BA638-B7AF-466C-A4A7-BAA938F9DE2C}">
      <dgm:prSet/>
      <dgm:spPr/>
      <dgm:t>
        <a:bodyPr/>
        <a:lstStyle/>
        <a:p>
          <a:endParaRPr lang="en-US"/>
        </a:p>
      </dgm:t>
    </dgm:pt>
    <dgm:pt modelId="{05B45B2F-4814-440B-BE8D-51E89E347020}">
      <dgm:prSet phldrT="[Text]" custT="1"/>
      <dgm:spPr/>
      <dgm:t>
        <a:bodyPr/>
        <a:lstStyle/>
        <a:p>
          <a:r>
            <a:rPr lang="en-US" sz="2000" dirty="0" smtClean="0"/>
            <a:t>Credit System of 4 per year</a:t>
          </a:r>
          <a:endParaRPr lang="en-US" sz="2000" dirty="0"/>
        </a:p>
      </dgm:t>
    </dgm:pt>
    <dgm:pt modelId="{9BDCEF2D-D78C-4DDA-AB1D-757D9CE78817}" type="parTrans" cxnId="{8FF34BB9-5327-4D9C-AE7D-C2425FE62CB6}">
      <dgm:prSet/>
      <dgm:spPr/>
      <dgm:t>
        <a:bodyPr/>
        <a:lstStyle/>
        <a:p>
          <a:endParaRPr lang="en-US"/>
        </a:p>
      </dgm:t>
    </dgm:pt>
    <dgm:pt modelId="{1E9BF58E-A68A-4CB9-B3DD-00DC266B04DF}" type="sibTrans" cxnId="{8FF34BB9-5327-4D9C-AE7D-C2425FE62CB6}">
      <dgm:prSet/>
      <dgm:spPr/>
      <dgm:t>
        <a:bodyPr/>
        <a:lstStyle/>
        <a:p>
          <a:endParaRPr lang="en-US"/>
        </a:p>
      </dgm:t>
    </dgm:pt>
    <dgm:pt modelId="{BB64ABE1-F502-4222-8462-0879FAFB76B2}">
      <dgm:prSet phldrT="[Text]" custT="1"/>
      <dgm:spPr/>
      <dgm:t>
        <a:bodyPr/>
        <a:lstStyle/>
        <a:p>
          <a:r>
            <a:rPr lang="en-US" sz="1600" dirty="0" smtClean="0"/>
            <a:t>Age of 62  Minimum Retirement</a:t>
          </a:r>
          <a:endParaRPr lang="en-US" sz="1600" dirty="0"/>
        </a:p>
      </dgm:t>
    </dgm:pt>
    <dgm:pt modelId="{D71A3DDD-BD1F-4201-967A-3FA97BDBC52E}" type="parTrans" cxnId="{AF8E8DDE-54F3-447E-A668-6037A92D1CD0}">
      <dgm:prSet/>
      <dgm:spPr/>
      <dgm:t>
        <a:bodyPr/>
        <a:lstStyle/>
        <a:p>
          <a:endParaRPr lang="en-US"/>
        </a:p>
      </dgm:t>
    </dgm:pt>
    <dgm:pt modelId="{70F737A0-45D1-4568-9493-5A49476C9652}" type="sibTrans" cxnId="{AF8E8DDE-54F3-447E-A668-6037A92D1CD0}">
      <dgm:prSet/>
      <dgm:spPr/>
      <dgm:t>
        <a:bodyPr/>
        <a:lstStyle/>
        <a:p>
          <a:endParaRPr lang="en-US"/>
        </a:p>
      </dgm:t>
    </dgm:pt>
    <dgm:pt modelId="{B2CE5E10-B253-435C-9C95-9C979D5BF99C}">
      <dgm:prSet phldrT="[Text]"/>
      <dgm:spPr/>
      <dgm:t>
        <a:bodyPr/>
        <a:lstStyle/>
        <a:p>
          <a:r>
            <a:rPr lang="en-US" dirty="0" smtClean="0"/>
            <a:t>Average of 35 years of work.</a:t>
          </a:r>
          <a:endParaRPr lang="en-US" dirty="0"/>
        </a:p>
      </dgm:t>
    </dgm:pt>
    <dgm:pt modelId="{DB07888E-2377-47C3-BD8B-CF8D90AB9648}" type="parTrans" cxnId="{E71D19E3-86AF-41DA-A6C6-94A4195B1D71}">
      <dgm:prSet/>
      <dgm:spPr/>
      <dgm:t>
        <a:bodyPr/>
        <a:lstStyle/>
        <a:p>
          <a:endParaRPr lang="en-US"/>
        </a:p>
      </dgm:t>
    </dgm:pt>
    <dgm:pt modelId="{0347CBE6-C920-4331-BA23-4B730E0672F4}" type="sibTrans" cxnId="{E71D19E3-86AF-41DA-A6C6-94A4195B1D71}">
      <dgm:prSet/>
      <dgm:spPr/>
      <dgm:t>
        <a:bodyPr/>
        <a:lstStyle/>
        <a:p>
          <a:endParaRPr lang="en-US"/>
        </a:p>
      </dgm:t>
    </dgm:pt>
    <dgm:pt modelId="{6B0A31DC-5E07-4805-93BE-DD915EE1FE18}">
      <dgm:prSet phldrT="[Text]" custT="1"/>
      <dgm:spPr/>
      <dgm:t>
        <a:bodyPr/>
        <a:lstStyle/>
        <a:p>
          <a:r>
            <a:rPr lang="en-US" sz="1800" dirty="0" smtClean="0"/>
            <a:t>Financial Scenarios</a:t>
          </a:r>
          <a:endParaRPr lang="en-US" sz="1800" dirty="0"/>
        </a:p>
      </dgm:t>
    </dgm:pt>
    <dgm:pt modelId="{E53E873C-98C9-4DCF-98BD-67531BD536C3}" type="parTrans" cxnId="{D2F04F5B-3669-4183-B312-35E05A120BD2}">
      <dgm:prSet/>
      <dgm:spPr/>
      <dgm:t>
        <a:bodyPr/>
        <a:lstStyle/>
        <a:p>
          <a:endParaRPr lang="en-US"/>
        </a:p>
      </dgm:t>
    </dgm:pt>
    <dgm:pt modelId="{AF1612A0-39B2-42B1-B165-640A20F310FC}" type="sibTrans" cxnId="{D2F04F5B-3669-4183-B312-35E05A120BD2}">
      <dgm:prSet/>
      <dgm:spPr/>
      <dgm:t>
        <a:bodyPr/>
        <a:lstStyle/>
        <a:p>
          <a:endParaRPr lang="en-US"/>
        </a:p>
      </dgm:t>
    </dgm:pt>
    <dgm:pt modelId="{CF4A88D3-DE96-4DCA-805F-AE2837443D7D}">
      <dgm:prSet phldrT="[Text]" custT="1"/>
      <dgm:spPr/>
      <dgm:t>
        <a:bodyPr/>
        <a:lstStyle/>
        <a:p>
          <a:r>
            <a:rPr lang="en-US" sz="2000" dirty="0" smtClean="0"/>
            <a:t>Social Security  Site </a:t>
          </a:r>
          <a:r>
            <a:rPr lang="en-US" sz="2000" i="1" dirty="0" smtClean="0"/>
            <a:t>Estimator</a:t>
          </a:r>
          <a:endParaRPr lang="en-US" sz="2000" i="1" dirty="0"/>
        </a:p>
      </dgm:t>
    </dgm:pt>
    <dgm:pt modelId="{C86746BC-D5F5-4789-8B8B-798D640735DE}" type="parTrans" cxnId="{1102045D-F199-4777-A456-59424283348F}">
      <dgm:prSet/>
      <dgm:spPr/>
      <dgm:t>
        <a:bodyPr/>
        <a:lstStyle/>
        <a:p>
          <a:endParaRPr lang="en-US"/>
        </a:p>
      </dgm:t>
    </dgm:pt>
    <dgm:pt modelId="{F88BB86C-0D25-4904-A14B-CB39EB737EBB}" type="sibTrans" cxnId="{1102045D-F199-4777-A456-59424283348F}">
      <dgm:prSet/>
      <dgm:spPr/>
      <dgm:t>
        <a:bodyPr/>
        <a:lstStyle/>
        <a:p>
          <a:endParaRPr lang="en-US"/>
        </a:p>
      </dgm:t>
    </dgm:pt>
    <dgm:pt modelId="{05E6F710-AC52-4509-BAF2-66AA987237C7}">
      <dgm:prSet phldrT="[Text]" custT="1"/>
      <dgm:spPr/>
      <dgm:t>
        <a:bodyPr/>
        <a:lstStyle/>
        <a:p>
          <a:r>
            <a:rPr lang="en-US" sz="1800" dirty="0" smtClean="0"/>
            <a:t>Current and Future Benefits</a:t>
          </a:r>
          <a:endParaRPr lang="en-US" sz="1800" dirty="0"/>
        </a:p>
      </dgm:t>
    </dgm:pt>
    <dgm:pt modelId="{048043FF-EBBA-432D-8EA6-155E38FF834B}" type="parTrans" cxnId="{1589FC18-98F6-4A2C-BABB-329A09C2A80D}">
      <dgm:prSet/>
      <dgm:spPr/>
      <dgm:t>
        <a:bodyPr/>
        <a:lstStyle/>
        <a:p>
          <a:endParaRPr lang="en-US"/>
        </a:p>
      </dgm:t>
    </dgm:pt>
    <dgm:pt modelId="{CCD0BBCE-B06E-4F79-B323-8CD7FCBFAB76}" type="sibTrans" cxnId="{1589FC18-98F6-4A2C-BABB-329A09C2A80D}">
      <dgm:prSet/>
      <dgm:spPr/>
      <dgm:t>
        <a:bodyPr/>
        <a:lstStyle/>
        <a:p>
          <a:endParaRPr lang="en-US"/>
        </a:p>
      </dgm:t>
    </dgm:pt>
    <dgm:pt modelId="{CCE7825E-852E-43E1-961B-2D9B69DF4A84}">
      <dgm:prSet phldrT="[Text]" custT="1"/>
      <dgm:spPr/>
      <dgm:t>
        <a:bodyPr/>
        <a:lstStyle/>
        <a:p>
          <a:r>
            <a:rPr lang="en-US" sz="1800" dirty="0" smtClean="0"/>
            <a:t>Review Annual Statement</a:t>
          </a:r>
          <a:endParaRPr lang="en-US" sz="1800" dirty="0"/>
        </a:p>
      </dgm:t>
    </dgm:pt>
    <dgm:pt modelId="{CEB962A4-FBDB-47D1-BFC7-63099A5C1FE9}" type="parTrans" cxnId="{1427CF91-5971-4F70-8C07-371DF28860BD}">
      <dgm:prSet/>
      <dgm:spPr/>
      <dgm:t>
        <a:bodyPr/>
        <a:lstStyle/>
        <a:p>
          <a:endParaRPr lang="en-US"/>
        </a:p>
      </dgm:t>
    </dgm:pt>
    <dgm:pt modelId="{1E0DDE33-D1BA-41FA-9A7A-A1A85A1FBA4C}" type="sibTrans" cxnId="{1427CF91-5971-4F70-8C07-371DF28860BD}">
      <dgm:prSet/>
      <dgm:spPr/>
      <dgm:t>
        <a:bodyPr/>
        <a:lstStyle/>
        <a:p>
          <a:endParaRPr lang="en-US"/>
        </a:p>
      </dgm:t>
    </dgm:pt>
    <dgm:pt modelId="{7D6DE7AB-40AA-4CA6-8BED-AC6671851E8D}">
      <dgm:prSet/>
      <dgm:spPr/>
      <dgm:t>
        <a:bodyPr/>
        <a:lstStyle/>
        <a:p>
          <a:endParaRPr lang="en-US" sz="1400" dirty="0"/>
        </a:p>
      </dgm:t>
    </dgm:pt>
    <dgm:pt modelId="{2CA33EE9-2FFB-46DC-858D-1A3D3ECCEF18}" type="parTrans" cxnId="{97C1D6EE-0113-4BDF-BEBA-A959FD516443}">
      <dgm:prSet/>
      <dgm:spPr/>
      <dgm:t>
        <a:bodyPr/>
        <a:lstStyle/>
        <a:p>
          <a:endParaRPr lang="en-US"/>
        </a:p>
      </dgm:t>
    </dgm:pt>
    <dgm:pt modelId="{CFEC172D-00B2-44B5-B063-4853CC3A4B7C}" type="sibTrans" cxnId="{97C1D6EE-0113-4BDF-BEBA-A959FD516443}">
      <dgm:prSet/>
      <dgm:spPr/>
      <dgm:t>
        <a:bodyPr/>
        <a:lstStyle/>
        <a:p>
          <a:endParaRPr lang="en-US"/>
        </a:p>
      </dgm:t>
    </dgm:pt>
    <dgm:pt modelId="{EA9BA58E-D51B-4A3E-90F8-5EAF6CC2C367}">
      <dgm:prSet phldrT="[Text]" custT="1"/>
      <dgm:spPr/>
      <dgm:t>
        <a:bodyPr/>
        <a:lstStyle/>
        <a:p>
          <a:r>
            <a:rPr lang="en-US" sz="2000" dirty="0" smtClean="0"/>
            <a:t>10 Years</a:t>
          </a:r>
          <a:endParaRPr lang="en-US" sz="2000" dirty="0"/>
        </a:p>
      </dgm:t>
    </dgm:pt>
    <dgm:pt modelId="{7629AFAF-79F5-4699-97B3-DADF8DA640D8}" type="parTrans" cxnId="{3DAAE820-6CD6-41EC-8E3D-0B486CB40070}">
      <dgm:prSet/>
      <dgm:spPr/>
      <dgm:t>
        <a:bodyPr/>
        <a:lstStyle/>
        <a:p>
          <a:endParaRPr lang="en-US"/>
        </a:p>
      </dgm:t>
    </dgm:pt>
    <dgm:pt modelId="{64B7B031-B101-4F3C-BC8F-920813DA7CC4}" type="sibTrans" cxnId="{3DAAE820-6CD6-41EC-8E3D-0B486CB40070}">
      <dgm:prSet/>
      <dgm:spPr/>
      <dgm:t>
        <a:bodyPr/>
        <a:lstStyle/>
        <a:p>
          <a:endParaRPr lang="en-US"/>
        </a:p>
      </dgm:t>
    </dgm:pt>
    <dgm:pt modelId="{7991C051-5B82-4C88-A227-7F53B8EF50F4}" type="pres">
      <dgm:prSet presAssocID="{76A47E6B-0D34-4318-A0E3-A102DFA779DB}" presName="cycleMatrixDiagram" presStyleCnt="0">
        <dgm:presLayoutVars>
          <dgm:chMax val="1"/>
          <dgm:dir/>
          <dgm:animLvl val="lvl"/>
          <dgm:resizeHandles val="exact"/>
        </dgm:presLayoutVars>
      </dgm:prSet>
      <dgm:spPr/>
      <dgm:t>
        <a:bodyPr/>
        <a:lstStyle/>
        <a:p>
          <a:endParaRPr lang="en-US"/>
        </a:p>
      </dgm:t>
    </dgm:pt>
    <dgm:pt modelId="{6A869B12-BDF1-4FAC-9820-9A3FAB1654E1}" type="pres">
      <dgm:prSet presAssocID="{76A47E6B-0D34-4318-A0E3-A102DFA779DB}" presName="children" presStyleCnt="0"/>
      <dgm:spPr/>
    </dgm:pt>
    <dgm:pt modelId="{51FFA33F-C6D6-4427-8780-BBAB9E8DD478}" type="pres">
      <dgm:prSet presAssocID="{76A47E6B-0D34-4318-A0E3-A102DFA779DB}" presName="child1group" presStyleCnt="0"/>
      <dgm:spPr/>
    </dgm:pt>
    <dgm:pt modelId="{679969FB-8BC4-4FDE-B9F9-94DC03DE40DC}" type="pres">
      <dgm:prSet presAssocID="{76A47E6B-0D34-4318-A0E3-A102DFA779DB}" presName="child1" presStyleLbl="bgAcc1" presStyleIdx="0" presStyleCnt="4" custScaleX="137524" custScaleY="110000" custLinFactNeighborX="-13671" custLinFactNeighborY="3255"/>
      <dgm:spPr/>
      <dgm:t>
        <a:bodyPr/>
        <a:lstStyle/>
        <a:p>
          <a:endParaRPr lang="en-US"/>
        </a:p>
      </dgm:t>
    </dgm:pt>
    <dgm:pt modelId="{874AA3E0-DADB-4812-A05B-7792C117480C}" type="pres">
      <dgm:prSet presAssocID="{76A47E6B-0D34-4318-A0E3-A102DFA779DB}" presName="child1Text" presStyleLbl="bgAcc1" presStyleIdx="0" presStyleCnt="4">
        <dgm:presLayoutVars>
          <dgm:bulletEnabled val="1"/>
        </dgm:presLayoutVars>
      </dgm:prSet>
      <dgm:spPr/>
      <dgm:t>
        <a:bodyPr/>
        <a:lstStyle/>
        <a:p>
          <a:endParaRPr lang="en-US"/>
        </a:p>
      </dgm:t>
    </dgm:pt>
    <dgm:pt modelId="{491C341D-D092-4200-A11B-80D3C05330A9}" type="pres">
      <dgm:prSet presAssocID="{76A47E6B-0D34-4318-A0E3-A102DFA779DB}" presName="child2group" presStyleCnt="0"/>
      <dgm:spPr/>
    </dgm:pt>
    <dgm:pt modelId="{CF62B856-45A2-4F24-BAD9-43A86ADD846E}" type="pres">
      <dgm:prSet presAssocID="{76A47E6B-0D34-4318-A0E3-A102DFA779DB}" presName="child2" presStyleLbl="bgAcc1" presStyleIdx="1" presStyleCnt="4" custScaleX="139226" custScaleY="110000" custLinFactNeighborX="13722" custLinFactNeighborY="-2170"/>
      <dgm:spPr/>
      <dgm:t>
        <a:bodyPr/>
        <a:lstStyle/>
        <a:p>
          <a:endParaRPr lang="en-US"/>
        </a:p>
      </dgm:t>
    </dgm:pt>
    <dgm:pt modelId="{C6247962-BE0E-4755-8307-5FDD3846AC3C}" type="pres">
      <dgm:prSet presAssocID="{76A47E6B-0D34-4318-A0E3-A102DFA779DB}" presName="child2Text" presStyleLbl="bgAcc1" presStyleIdx="1" presStyleCnt="4">
        <dgm:presLayoutVars>
          <dgm:bulletEnabled val="1"/>
        </dgm:presLayoutVars>
      </dgm:prSet>
      <dgm:spPr/>
      <dgm:t>
        <a:bodyPr/>
        <a:lstStyle/>
        <a:p>
          <a:endParaRPr lang="en-US"/>
        </a:p>
      </dgm:t>
    </dgm:pt>
    <dgm:pt modelId="{7A02AF45-2C3D-4669-842C-87251E27E110}" type="pres">
      <dgm:prSet presAssocID="{76A47E6B-0D34-4318-A0E3-A102DFA779DB}" presName="child3group" presStyleCnt="0"/>
      <dgm:spPr/>
    </dgm:pt>
    <dgm:pt modelId="{91088273-DEF3-4C9C-90A5-31D1AB2CD7D3}" type="pres">
      <dgm:prSet presAssocID="{76A47E6B-0D34-4318-A0E3-A102DFA779DB}" presName="child3" presStyleLbl="bgAcc1" presStyleIdx="2" presStyleCnt="4" custScaleX="110000" custScaleY="127108" custLinFactNeighborX="30145" custLinFactNeighborY="-11978"/>
      <dgm:spPr/>
      <dgm:t>
        <a:bodyPr/>
        <a:lstStyle/>
        <a:p>
          <a:endParaRPr lang="en-US"/>
        </a:p>
      </dgm:t>
    </dgm:pt>
    <dgm:pt modelId="{4A489D88-43B3-41CF-B85B-73E3F100A871}" type="pres">
      <dgm:prSet presAssocID="{76A47E6B-0D34-4318-A0E3-A102DFA779DB}" presName="child3Text" presStyleLbl="bgAcc1" presStyleIdx="2" presStyleCnt="4">
        <dgm:presLayoutVars>
          <dgm:bulletEnabled val="1"/>
        </dgm:presLayoutVars>
      </dgm:prSet>
      <dgm:spPr/>
      <dgm:t>
        <a:bodyPr/>
        <a:lstStyle/>
        <a:p>
          <a:endParaRPr lang="en-US"/>
        </a:p>
      </dgm:t>
    </dgm:pt>
    <dgm:pt modelId="{23204217-ADAE-4C2C-92B9-33EF9AF1F973}" type="pres">
      <dgm:prSet presAssocID="{76A47E6B-0D34-4318-A0E3-A102DFA779DB}" presName="child4group" presStyleCnt="0"/>
      <dgm:spPr/>
    </dgm:pt>
    <dgm:pt modelId="{610FEA74-827B-4562-8F4E-14076F591B69}" type="pres">
      <dgm:prSet presAssocID="{76A47E6B-0D34-4318-A0E3-A102DFA779DB}" presName="child4" presStyleLbl="bgAcc1" presStyleIdx="3" presStyleCnt="4" custScaleX="110000" custScaleY="110000" custLinFactNeighborX="-22668" custLinFactNeighborY="2344"/>
      <dgm:spPr/>
      <dgm:t>
        <a:bodyPr/>
        <a:lstStyle/>
        <a:p>
          <a:endParaRPr lang="en-US"/>
        </a:p>
      </dgm:t>
    </dgm:pt>
    <dgm:pt modelId="{C146D9CB-8D41-4946-8A50-9CAE563BA25E}" type="pres">
      <dgm:prSet presAssocID="{76A47E6B-0D34-4318-A0E3-A102DFA779DB}" presName="child4Text" presStyleLbl="bgAcc1" presStyleIdx="3" presStyleCnt="4">
        <dgm:presLayoutVars>
          <dgm:bulletEnabled val="1"/>
        </dgm:presLayoutVars>
      </dgm:prSet>
      <dgm:spPr/>
      <dgm:t>
        <a:bodyPr/>
        <a:lstStyle/>
        <a:p>
          <a:endParaRPr lang="en-US"/>
        </a:p>
      </dgm:t>
    </dgm:pt>
    <dgm:pt modelId="{8E7FE9EF-FDED-43E7-8088-FE24BDE2B997}" type="pres">
      <dgm:prSet presAssocID="{76A47E6B-0D34-4318-A0E3-A102DFA779DB}" presName="childPlaceholder" presStyleCnt="0"/>
      <dgm:spPr/>
    </dgm:pt>
    <dgm:pt modelId="{70458BC7-8455-4E10-8B1E-D6ADAF0A3290}" type="pres">
      <dgm:prSet presAssocID="{76A47E6B-0D34-4318-A0E3-A102DFA779DB}" presName="circle" presStyleCnt="0"/>
      <dgm:spPr/>
    </dgm:pt>
    <dgm:pt modelId="{DB9278DA-7B46-4463-9920-C82F0EEABADC}" type="pres">
      <dgm:prSet presAssocID="{76A47E6B-0D34-4318-A0E3-A102DFA779DB}" presName="quadrant1" presStyleLbl="node1" presStyleIdx="0" presStyleCnt="4">
        <dgm:presLayoutVars>
          <dgm:chMax val="1"/>
          <dgm:bulletEnabled val="1"/>
        </dgm:presLayoutVars>
      </dgm:prSet>
      <dgm:spPr/>
      <dgm:t>
        <a:bodyPr/>
        <a:lstStyle/>
        <a:p>
          <a:endParaRPr lang="en-US"/>
        </a:p>
      </dgm:t>
    </dgm:pt>
    <dgm:pt modelId="{2F6C0896-9DB4-49F4-8F1B-D7AF4B406BE6}" type="pres">
      <dgm:prSet presAssocID="{76A47E6B-0D34-4318-A0E3-A102DFA779DB}" presName="quadrant2" presStyleLbl="node1" presStyleIdx="1" presStyleCnt="4">
        <dgm:presLayoutVars>
          <dgm:chMax val="1"/>
          <dgm:bulletEnabled val="1"/>
        </dgm:presLayoutVars>
      </dgm:prSet>
      <dgm:spPr/>
      <dgm:t>
        <a:bodyPr/>
        <a:lstStyle/>
        <a:p>
          <a:endParaRPr lang="en-US"/>
        </a:p>
      </dgm:t>
    </dgm:pt>
    <dgm:pt modelId="{C3F2DBA1-8A48-4DC2-ADB5-9CD534AE5131}" type="pres">
      <dgm:prSet presAssocID="{76A47E6B-0D34-4318-A0E3-A102DFA779DB}" presName="quadrant3" presStyleLbl="node1" presStyleIdx="2" presStyleCnt="4">
        <dgm:presLayoutVars>
          <dgm:chMax val="1"/>
          <dgm:bulletEnabled val="1"/>
        </dgm:presLayoutVars>
      </dgm:prSet>
      <dgm:spPr/>
      <dgm:t>
        <a:bodyPr/>
        <a:lstStyle/>
        <a:p>
          <a:endParaRPr lang="en-US"/>
        </a:p>
      </dgm:t>
    </dgm:pt>
    <dgm:pt modelId="{93873972-B7AE-4EF5-BCAE-BF2D5C5DA2D8}" type="pres">
      <dgm:prSet presAssocID="{76A47E6B-0D34-4318-A0E3-A102DFA779DB}" presName="quadrant4" presStyleLbl="node1" presStyleIdx="3" presStyleCnt="4">
        <dgm:presLayoutVars>
          <dgm:chMax val="1"/>
          <dgm:bulletEnabled val="1"/>
        </dgm:presLayoutVars>
      </dgm:prSet>
      <dgm:spPr/>
      <dgm:t>
        <a:bodyPr/>
        <a:lstStyle/>
        <a:p>
          <a:endParaRPr lang="en-US"/>
        </a:p>
      </dgm:t>
    </dgm:pt>
    <dgm:pt modelId="{4A163A22-775C-4B1F-B096-FCBB21259979}" type="pres">
      <dgm:prSet presAssocID="{76A47E6B-0D34-4318-A0E3-A102DFA779DB}" presName="quadrantPlaceholder" presStyleCnt="0"/>
      <dgm:spPr/>
    </dgm:pt>
    <dgm:pt modelId="{717BC0B0-07A2-4110-8DBC-059BEAA33462}" type="pres">
      <dgm:prSet presAssocID="{76A47E6B-0D34-4318-A0E3-A102DFA779DB}" presName="center1" presStyleLbl="fgShp" presStyleIdx="0" presStyleCnt="2"/>
      <dgm:spPr/>
    </dgm:pt>
    <dgm:pt modelId="{64165D03-7E37-48BC-A131-EF3ACCE7E5C0}" type="pres">
      <dgm:prSet presAssocID="{76A47E6B-0D34-4318-A0E3-A102DFA779DB}" presName="center2" presStyleLbl="fgShp" presStyleIdx="1" presStyleCnt="2"/>
      <dgm:spPr/>
    </dgm:pt>
  </dgm:ptLst>
  <dgm:cxnLst>
    <dgm:cxn modelId="{9A8C6EBD-0681-4386-A64B-5107EA4DB428}" type="presOf" srcId="{CCE7825E-852E-43E1-961B-2D9B69DF4A84}" destId="{C146D9CB-8D41-4946-8A50-9CAE563BA25E}" srcOrd="1" destOrd="0" presId="urn:microsoft.com/office/officeart/2005/8/layout/cycle4#1"/>
    <dgm:cxn modelId="{9AA4FB5A-CE9D-48AC-B5F7-71F55D384354}" type="presOf" srcId="{CF4A88D3-DE96-4DCA-805F-AE2837443D7D}" destId="{4A489D88-43B3-41CF-B85B-73E3F100A871}" srcOrd="1" destOrd="0" presId="urn:microsoft.com/office/officeart/2005/8/layout/cycle4#1"/>
    <dgm:cxn modelId="{C409CF99-F254-4B4B-990E-5DE6EE1779C0}" type="presOf" srcId="{6B0A31DC-5E07-4805-93BE-DD915EE1FE18}" destId="{C3F2DBA1-8A48-4DC2-ADB5-9CD534AE5131}" srcOrd="0" destOrd="0" presId="urn:microsoft.com/office/officeart/2005/8/layout/cycle4#1"/>
    <dgm:cxn modelId="{3AFBAFD9-7DD9-48DF-9EB0-60492D219220}" type="presOf" srcId="{CCE7825E-852E-43E1-961B-2D9B69DF4A84}" destId="{610FEA74-827B-4562-8F4E-14076F591B69}" srcOrd="0" destOrd="0" presId="urn:microsoft.com/office/officeart/2005/8/layout/cycle4#1"/>
    <dgm:cxn modelId="{980262F5-963D-4C11-83B9-5D0D0B1A2D98}" type="presOf" srcId="{EA9BA58E-D51B-4A3E-90F8-5EAF6CC2C367}" destId="{679969FB-8BC4-4FDE-B9F9-94DC03DE40DC}" srcOrd="0" destOrd="1" presId="urn:microsoft.com/office/officeart/2005/8/layout/cycle4#1"/>
    <dgm:cxn modelId="{5E665876-EDA5-4F36-BB5F-35028BB22C08}" type="presOf" srcId="{05B45B2F-4814-440B-BE8D-51E89E347020}" destId="{679969FB-8BC4-4FDE-B9F9-94DC03DE40DC}" srcOrd="0" destOrd="0" presId="urn:microsoft.com/office/officeart/2005/8/layout/cycle4#1"/>
    <dgm:cxn modelId="{8FF34BB9-5327-4D9C-AE7D-C2425FE62CB6}" srcId="{7EB9C2FA-3695-4E83-BB96-364B9589D7E7}" destId="{05B45B2F-4814-440B-BE8D-51E89E347020}" srcOrd="0" destOrd="0" parTransId="{9BDCEF2D-D78C-4DDA-AB1D-757D9CE78817}" sibTransId="{1E9BF58E-A68A-4CB9-B3DD-00DC266B04DF}"/>
    <dgm:cxn modelId="{9D67FD5D-75FD-4FBE-B0F4-07CF1C31951D}" type="presOf" srcId="{7D6DE7AB-40AA-4CA6-8BED-AC6671851E8D}" destId="{91088273-DEF3-4C9C-90A5-31D1AB2CD7D3}" srcOrd="0" destOrd="1" presId="urn:microsoft.com/office/officeart/2005/8/layout/cycle4#1"/>
    <dgm:cxn modelId="{83EB5229-7631-492C-AAC1-357735F5B2F1}" type="presOf" srcId="{7D6DE7AB-40AA-4CA6-8BED-AC6671851E8D}" destId="{4A489D88-43B3-41CF-B85B-73E3F100A871}" srcOrd="1" destOrd="1" presId="urn:microsoft.com/office/officeart/2005/8/layout/cycle4#1"/>
    <dgm:cxn modelId="{280E61E3-BCBE-4665-8992-21EC6FC73C23}" type="presOf" srcId="{B2CE5E10-B253-435C-9C95-9C979D5BF99C}" destId="{C6247962-BE0E-4755-8307-5FDD3846AC3C}" srcOrd="1" destOrd="0" presId="urn:microsoft.com/office/officeart/2005/8/layout/cycle4#1"/>
    <dgm:cxn modelId="{E71D19E3-86AF-41DA-A6C6-94A4195B1D71}" srcId="{BB64ABE1-F502-4222-8462-0879FAFB76B2}" destId="{B2CE5E10-B253-435C-9C95-9C979D5BF99C}" srcOrd="0" destOrd="0" parTransId="{DB07888E-2377-47C3-BD8B-CF8D90AB9648}" sibTransId="{0347CBE6-C920-4331-BA23-4B730E0672F4}"/>
    <dgm:cxn modelId="{EC911196-B711-423E-A878-7A5155BFB480}" type="presOf" srcId="{EA9BA58E-D51B-4A3E-90F8-5EAF6CC2C367}" destId="{874AA3E0-DADB-4812-A05B-7792C117480C}" srcOrd="1" destOrd="1" presId="urn:microsoft.com/office/officeart/2005/8/layout/cycle4#1"/>
    <dgm:cxn modelId="{1427CF91-5971-4F70-8C07-371DF28860BD}" srcId="{05E6F710-AC52-4509-BAF2-66AA987237C7}" destId="{CCE7825E-852E-43E1-961B-2D9B69DF4A84}" srcOrd="0" destOrd="0" parTransId="{CEB962A4-FBDB-47D1-BFC7-63099A5C1FE9}" sibTransId="{1E0DDE33-D1BA-41FA-9A7A-A1A85A1FBA4C}"/>
    <dgm:cxn modelId="{92F88433-C1D8-40E5-87A9-AB99D74BB650}" type="presOf" srcId="{CF4A88D3-DE96-4DCA-805F-AE2837443D7D}" destId="{91088273-DEF3-4C9C-90A5-31D1AB2CD7D3}" srcOrd="0" destOrd="0" presId="urn:microsoft.com/office/officeart/2005/8/layout/cycle4#1"/>
    <dgm:cxn modelId="{08457BF6-343A-4085-B7A2-5C4D0DA1DFFA}" type="presOf" srcId="{7EB9C2FA-3695-4E83-BB96-364B9589D7E7}" destId="{DB9278DA-7B46-4463-9920-C82F0EEABADC}" srcOrd="0" destOrd="0" presId="urn:microsoft.com/office/officeart/2005/8/layout/cycle4#1"/>
    <dgm:cxn modelId="{521BA638-B7AF-466C-A4A7-BAA938F9DE2C}" srcId="{76A47E6B-0D34-4318-A0E3-A102DFA779DB}" destId="{7EB9C2FA-3695-4E83-BB96-364B9589D7E7}" srcOrd="0" destOrd="0" parTransId="{47105222-E269-48DE-A068-BB0E3696E310}" sibTransId="{338FED4A-E2EA-49DA-8FF3-C1C6B4F744D3}"/>
    <dgm:cxn modelId="{97C1D6EE-0113-4BDF-BEBA-A959FD516443}" srcId="{6B0A31DC-5E07-4805-93BE-DD915EE1FE18}" destId="{7D6DE7AB-40AA-4CA6-8BED-AC6671851E8D}" srcOrd="1" destOrd="0" parTransId="{2CA33EE9-2FFB-46DC-858D-1A3D3ECCEF18}" sibTransId="{CFEC172D-00B2-44B5-B063-4853CC3A4B7C}"/>
    <dgm:cxn modelId="{AF8E8DDE-54F3-447E-A668-6037A92D1CD0}" srcId="{76A47E6B-0D34-4318-A0E3-A102DFA779DB}" destId="{BB64ABE1-F502-4222-8462-0879FAFB76B2}" srcOrd="1" destOrd="0" parTransId="{D71A3DDD-BD1F-4201-967A-3FA97BDBC52E}" sibTransId="{70F737A0-45D1-4568-9493-5A49476C9652}"/>
    <dgm:cxn modelId="{29751B33-7574-45E6-9610-42F38454DC89}" type="presOf" srcId="{BB64ABE1-F502-4222-8462-0879FAFB76B2}" destId="{2F6C0896-9DB4-49F4-8F1B-D7AF4B406BE6}" srcOrd="0" destOrd="0" presId="urn:microsoft.com/office/officeart/2005/8/layout/cycle4#1"/>
    <dgm:cxn modelId="{D3D1BE63-0363-471C-873F-4EE712D9B77D}" type="presOf" srcId="{05B45B2F-4814-440B-BE8D-51E89E347020}" destId="{874AA3E0-DADB-4812-A05B-7792C117480C}" srcOrd="1" destOrd="0" presId="urn:microsoft.com/office/officeart/2005/8/layout/cycle4#1"/>
    <dgm:cxn modelId="{1102045D-F199-4777-A456-59424283348F}" srcId="{6B0A31DC-5E07-4805-93BE-DD915EE1FE18}" destId="{CF4A88D3-DE96-4DCA-805F-AE2837443D7D}" srcOrd="0" destOrd="0" parTransId="{C86746BC-D5F5-4789-8B8B-798D640735DE}" sibTransId="{F88BB86C-0D25-4904-A14B-CB39EB737EBB}"/>
    <dgm:cxn modelId="{4D311D13-9A3F-4A91-B05A-92FCE68534DE}" type="presOf" srcId="{B2CE5E10-B253-435C-9C95-9C979D5BF99C}" destId="{CF62B856-45A2-4F24-BAD9-43A86ADD846E}" srcOrd="0" destOrd="0" presId="urn:microsoft.com/office/officeart/2005/8/layout/cycle4#1"/>
    <dgm:cxn modelId="{D2F04F5B-3669-4183-B312-35E05A120BD2}" srcId="{76A47E6B-0D34-4318-A0E3-A102DFA779DB}" destId="{6B0A31DC-5E07-4805-93BE-DD915EE1FE18}" srcOrd="2" destOrd="0" parTransId="{E53E873C-98C9-4DCF-98BD-67531BD536C3}" sibTransId="{AF1612A0-39B2-42B1-B165-640A20F310FC}"/>
    <dgm:cxn modelId="{1B291136-A4F0-4BBC-84C9-B7DDC969655F}" type="presOf" srcId="{05E6F710-AC52-4509-BAF2-66AA987237C7}" destId="{93873972-B7AE-4EF5-BCAE-BF2D5C5DA2D8}" srcOrd="0" destOrd="0" presId="urn:microsoft.com/office/officeart/2005/8/layout/cycle4#1"/>
    <dgm:cxn modelId="{1C7D02FB-F822-463A-9D90-619BE49219D8}" type="presOf" srcId="{76A47E6B-0D34-4318-A0E3-A102DFA779DB}" destId="{7991C051-5B82-4C88-A227-7F53B8EF50F4}" srcOrd="0" destOrd="0" presId="urn:microsoft.com/office/officeart/2005/8/layout/cycle4#1"/>
    <dgm:cxn modelId="{1589FC18-98F6-4A2C-BABB-329A09C2A80D}" srcId="{76A47E6B-0D34-4318-A0E3-A102DFA779DB}" destId="{05E6F710-AC52-4509-BAF2-66AA987237C7}" srcOrd="3" destOrd="0" parTransId="{048043FF-EBBA-432D-8EA6-155E38FF834B}" sibTransId="{CCD0BBCE-B06E-4F79-B323-8CD7FCBFAB76}"/>
    <dgm:cxn modelId="{3DAAE820-6CD6-41EC-8E3D-0B486CB40070}" srcId="{7EB9C2FA-3695-4E83-BB96-364B9589D7E7}" destId="{EA9BA58E-D51B-4A3E-90F8-5EAF6CC2C367}" srcOrd="1" destOrd="0" parTransId="{7629AFAF-79F5-4699-97B3-DADF8DA640D8}" sibTransId="{64B7B031-B101-4F3C-BC8F-920813DA7CC4}"/>
    <dgm:cxn modelId="{38CABEB3-6AF3-402F-8754-D5D6815A181B}" type="presParOf" srcId="{7991C051-5B82-4C88-A227-7F53B8EF50F4}" destId="{6A869B12-BDF1-4FAC-9820-9A3FAB1654E1}" srcOrd="0" destOrd="0" presId="urn:microsoft.com/office/officeart/2005/8/layout/cycle4#1"/>
    <dgm:cxn modelId="{2DEA75B9-9221-4B45-A410-4B478426A423}" type="presParOf" srcId="{6A869B12-BDF1-4FAC-9820-9A3FAB1654E1}" destId="{51FFA33F-C6D6-4427-8780-BBAB9E8DD478}" srcOrd="0" destOrd="0" presId="urn:microsoft.com/office/officeart/2005/8/layout/cycle4#1"/>
    <dgm:cxn modelId="{F7613DEE-6E64-4D7F-B82B-778A5FE41D84}" type="presParOf" srcId="{51FFA33F-C6D6-4427-8780-BBAB9E8DD478}" destId="{679969FB-8BC4-4FDE-B9F9-94DC03DE40DC}" srcOrd="0" destOrd="0" presId="urn:microsoft.com/office/officeart/2005/8/layout/cycle4#1"/>
    <dgm:cxn modelId="{F8E03AE2-9137-46F3-9E2A-62A72FDD056D}" type="presParOf" srcId="{51FFA33F-C6D6-4427-8780-BBAB9E8DD478}" destId="{874AA3E0-DADB-4812-A05B-7792C117480C}" srcOrd="1" destOrd="0" presId="urn:microsoft.com/office/officeart/2005/8/layout/cycle4#1"/>
    <dgm:cxn modelId="{F4AD0024-E937-4529-886F-EECB3EF1F050}" type="presParOf" srcId="{6A869B12-BDF1-4FAC-9820-9A3FAB1654E1}" destId="{491C341D-D092-4200-A11B-80D3C05330A9}" srcOrd="1" destOrd="0" presId="urn:microsoft.com/office/officeart/2005/8/layout/cycle4#1"/>
    <dgm:cxn modelId="{7EEA6BC5-8D42-4223-9306-0227F4EF5D03}" type="presParOf" srcId="{491C341D-D092-4200-A11B-80D3C05330A9}" destId="{CF62B856-45A2-4F24-BAD9-43A86ADD846E}" srcOrd="0" destOrd="0" presId="urn:microsoft.com/office/officeart/2005/8/layout/cycle4#1"/>
    <dgm:cxn modelId="{51AAC5A4-528C-4F97-9334-F02222CE9BFA}" type="presParOf" srcId="{491C341D-D092-4200-A11B-80D3C05330A9}" destId="{C6247962-BE0E-4755-8307-5FDD3846AC3C}" srcOrd="1" destOrd="0" presId="urn:microsoft.com/office/officeart/2005/8/layout/cycle4#1"/>
    <dgm:cxn modelId="{6AD2D50E-DDFA-4A83-B2FB-3977AC650441}" type="presParOf" srcId="{6A869B12-BDF1-4FAC-9820-9A3FAB1654E1}" destId="{7A02AF45-2C3D-4669-842C-87251E27E110}" srcOrd="2" destOrd="0" presId="urn:microsoft.com/office/officeart/2005/8/layout/cycle4#1"/>
    <dgm:cxn modelId="{E297FF57-941B-4581-9B29-1CDF1E454D65}" type="presParOf" srcId="{7A02AF45-2C3D-4669-842C-87251E27E110}" destId="{91088273-DEF3-4C9C-90A5-31D1AB2CD7D3}" srcOrd="0" destOrd="0" presId="urn:microsoft.com/office/officeart/2005/8/layout/cycle4#1"/>
    <dgm:cxn modelId="{5D98546D-EA54-4AAA-A06A-DEFCC1D426B7}" type="presParOf" srcId="{7A02AF45-2C3D-4669-842C-87251E27E110}" destId="{4A489D88-43B3-41CF-B85B-73E3F100A871}" srcOrd="1" destOrd="0" presId="urn:microsoft.com/office/officeart/2005/8/layout/cycle4#1"/>
    <dgm:cxn modelId="{99331E07-CCCB-4602-92CE-6C015817B40A}" type="presParOf" srcId="{6A869B12-BDF1-4FAC-9820-9A3FAB1654E1}" destId="{23204217-ADAE-4C2C-92B9-33EF9AF1F973}" srcOrd="3" destOrd="0" presId="urn:microsoft.com/office/officeart/2005/8/layout/cycle4#1"/>
    <dgm:cxn modelId="{03397B2A-BCD9-4E5D-9171-33537321161A}" type="presParOf" srcId="{23204217-ADAE-4C2C-92B9-33EF9AF1F973}" destId="{610FEA74-827B-4562-8F4E-14076F591B69}" srcOrd="0" destOrd="0" presId="urn:microsoft.com/office/officeart/2005/8/layout/cycle4#1"/>
    <dgm:cxn modelId="{9C6B0316-53BB-4714-A6AF-1AC305BB2992}" type="presParOf" srcId="{23204217-ADAE-4C2C-92B9-33EF9AF1F973}" destId="{C146D9CB-8D41-4946-8A50-9CAE563BA25E}" srcOrd="1" destOrd="0" presId="urn:microsoft.com/office/officeart/2005/8/layout/cycle4#1"/>
    <dgm:cxn modelId="{FC8A3006-EAB5-4A10-9D68-D0FCFA99E922}" type="presParOf" srcId="{6A869B12-BDF1-4FAC-9820-9A3FAB1654E1}" destId="{8E7FE9EF-FDED-43E7-8088-FE24BDE2B997}" srcOrd="4" destOrd="0" presId="urn:microsoft.com/office/officeart/2005/8/layout/cycle4#1"/>
    <dgm:cxn modelId="{5ED1665E-778D-4622-BFD0-9028392A7C10}" type="presParOf" srcId="{7991C051-5B82-4C88-A227-7F53B8EF50F4}" destId="{70458BC7-8455-4E10-8B1E-D6ADAF0A3290}" srcOrd="1" destOrd="0" presId="urn:microsoft.com/office/officeart/2005/8/layout/cycle4#1"/>
    <dgm:cxn modelId="{526793DC-76E7-47C5-AEEC-5152212A7ED3}" type="presParOf" srcId="{70458BC7-8455-4E10-8B1E-D6ADAF0A3290}" destId="{DB9278DA-7B46-4463-9920-C82F0EEABADC}" srcOrd="0" destOrd="0" presId="urn:microsoft.com/office/officeart/2005/8/layout/cycle4#1"/>
    <dgm:cxn modelId="{BEA6B9F8-F50A-453A-9413-D039A2CFDDC2}" type="presParOf" srcId="{70458BC7-8455-4E10-8B1E-D6ADAF0A3290}" destId="{2F6C0896-9DB4-49F4-8F1B-D7AF4B406BE6}" srcOrd="1" destOrd="0" presId="urn:microsoft.com/office/officeart/2005/8/layout/cycle4#1"/>
    <dgm:cxn modelId="{3092FA8C-FC79-45AD-A20E-56E4FD2FC29B}" type="presParOf" srcId="{70458BC7-8455-4E10-8B1E-D6ADAF0A3290}" destId="{C3F2DBA1-8A48-4DC2-ADB5-9CD534AE5131}" srcOrd="2" destOrd="0" presId="urn:microsoft.com/office/officeart/2005/8/layout/cycle4#1"/>
    <dgm:cxn modelId="{79113DC4-EA73-446E-8529-7BBF2888FE31}" type="presParOf" srcId="{70458BC7-8455-4E10-8B1E-D6ADAF0A3290}" destId="{93873972-B7AE-4EF5-BCAE-BF2D5C5DA2D8}" srcOrd="3" destOrd="0" presId="urn:microsoft.com/office/officeart/2005/8/layout/cycle4#1"/>
    <dgm:cxn modelId="{9C890F76-D6BE-4A5E-9A7B-979CF1DA2270}" type="presParOf" srcId="{70458BC7-8455-4E10-8B1E-D6ADAF0A3290}" destId="{4A163A22-775C-4B1F-B096-FCBB21259979}" srcOrd="4" destOrd="0" presId="urn:microsoft.com/office/officeart/2005/8/layout/cycle4#1"/>
    <dgm:cxn modelId="{EEEB9D8C-F8D7-46CC-9A0F-C0CCB99D00CD}" type="presParOf" srcId="{7991C051-5B82-4C88-A227-7F53B8EF50F4}" destId="{717BC0B0-07A2-4110-8DBC-059BEAA33462}" srcOrd="2" destOrd="0" presId="urn:microsoft.com/office/officeart/2005/8/layout/cycle4#1"/>
    <dgm:cxn modelId="{4D713C61-B9CE-4595-9835-380ACC716751}" type="presParOf" srcId="{7991C051-5B82-4C88-A227-7F53B8EF50F4}" destId="{64165D03-7E37-48BC-A131-EF3ACCE7E5C0}"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6622A7-71C6-4782-9917-7CA91B27758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0D7EE33-86F3-4BF1-A37D-41E744413CBF}">
      <dgm:prSet phldrT="[Text]"/>
      <dgm:spPr/>
      <dgm:t>
        <a:bodyPr/>
        <a:lstStyle/>
        <a:p>
          <a:r>
            <a:rPr lang="en-US" dirty="0" smtClean="0"/>
            <a:t>OASI</a:t>
          </a:r>
          <a:endParaRPr lang="en-US" dirty="0"/>
        </a:p>
      </dgm:t>
    </dgm:pt>
    <dgm:pt modelId="{0B56C4E5-1D4E-40A5-ABF9-56AFBBF9C4D0}" type="parTrans" cxnId="{568115A8-0A39-4E1B-B923-97D3FD5AD9DE}">
      <dgm:prSet/>
      <dgm:spPr/>
      <dgm:t>
        <a:bodyPr/>
        <a:lstStyle/>
        <a:p>
          <a:endParaRPr lang="en-US"/>
        </a:p>
      </dgm:t>
    </dgm:pt>
    <dgm:pt modelId="{70D4C74E-D9C9-4C84-8BB9-BE9AFBCC2827}" type="sibTrans" cxnId="{568115A8-0A39-4E1B-B923-97D3FD5AD9DE}">
      <dgm:prSet/>
      <dgm:spPr/>
      <dgm:t>
        <a:bodyPr/>
        <a:lstStyle/>
        <a:p>
          <a:endParaRPr lang="en-US"/>
        </a:p>
      </dgm:t>
    </dgm:pt>
    <dgm:pt modelId="{489286CA-DF97-4068-BDCA-3024AFDE2FCE}">
      <dgm:prSet phldrT="[Text]"/>
      <dgm:spPr/>
      <dgm:t>
        <a:bodyPr/>
        <a:lstStyle/>
        <a:p>
          <a:r>
            <a:rPr lang="en-US" dirty="0" smtClean="0"/>
            <a:t>Old Age and Survivor Insurance</a:t>
          </a:r>
          <a:endParaRPr lang="en-US" dirty="0"/>
        </a:p>
      </dgm:t>
    </dgm:pt>
    <dgm:pt modelId="{1E316BAF-3E85-43E6-A6A4-3A706055AD1D}" type="parTrans" cxnId="{3BB89831-CCC9-4D55-8F86-120E2894EEF5}">
      <dgm:prSet/>
      <dgm:spPr/>
      <dgm:t>
        <a:bodyPr/>
        <a:lstStyle/>
        <a:p>
          <a:endParaRPr lang="en-US"/>
        </a:p>
      </dgm:t>
    </dgm:pt>
    <dgm:pt modelId="{275039B4-0A59-4720-8091-184B8B05C10C}" type="sibTrans" cxnId="{3BB89831-CCC9-4D55-8F86-120E2894EEF5}">
      <dgm:prSet/>
      <dgm:spPr/>
      <dgm:t>
        <a:bodyPr/>
        <a:lstStyle/>
        <a:p>
          <a:endParaRPr lang="en-US"/>
        </a:p>
      </dgm:t>
    </dgm:pt>
    <dgm:pt modelId="{954C639B-2187-409B-8B57-38C6002A008A}">
      <dgm:prSet phldrT="[Text]"/>
      <dgm:spPr/>
      <dgm:t>
        <a:bodyPr/>
        <a:lstStyle/>
        <a:p>
          <a:r>
            <a:rPr lang="en-US" dirty="0" smtClean="0"/>
            <a:t>DI</a:t>
          </a:r>
          <a:endParaRPr lang="en-US" dirty="0"/>
        </a:p>
      </dgm:t>
    </dgm:pt>
    <dgm:pt modelId="{F6D17868-7A1C-43B8-BFA0-52838C11F9EA}" type="parTrans" cxnId="{5C76C6C3-EA98-4E35-9A7C-ECDD40039262}">
      <dgm:prSet/>
      <dgm:spPr/>
      <dgm:t>
        <a:bodyPr/>
        <a:lstStyle/>
        <a:p>
          <a:endParaRPr lang="en-US"/>
        </a:p>
      </dgm:t>
    </dgm:pt>
    <dgm:pt modelId="{68574280-DC9B-442D-BBAC-25CF01680974}" type="sibTrans" cxnId="{5C76C6C3-EA98-4E35-9A7C-ECDD40039262}">
      <dgm:prSet/>
      <dgm:spPr/>
      <dgm:t>
        <a:bodyPr/>
        <a:lstStyle/>
        <a:p>
          <a:endParaRPr lang="en-US"/>
        </a:p>
      </dgm:t>
    </dgm:pt>
    <dgm:pt modelId="{3F4C6780-612B-4A7C-ADF3-D7147B9D57E4}">
      <dgm:prSet phldrT="[Text]"/>
      <dgm:spPr/>
      <dgm:t>
        <a:bodyPr/>
        <a:lstStyle/>
        <a:p>
          <a:r>
            <a:rPr lang="en-US" dirty="0" smtClean="0"/>
            <a:t>Disability Insurance</a:t>
          </a:r>
          <a:endParaRPr lang="en-US" dirty="0"/>
        </a:p>
      </dgm:t>
    </dgm:pt>
    <dgm:pt modelId="{30DBC921-4DBD-4CF3-8C5E-71CC6F03FDD0}" type="parTrans" cxnId="{AA79716D-DA31-4C80-94BD-3E4F5727CBE1}">
      <dgm:prSet/>
      <dgm:spPr/>
      <dgm:t>
        <a:bodyPr/>
        <a:lstStyle/>
        <a:p>
          <a:endParaRPr lang="en-US"/>
        </a:p>
      </dgm:t>
    </dgm:pt>
    <dgm:pt modelId="{2D771441-0D88-4BCF-ABA7-C1DC513562B2}" type="sibTrans" cxnId="{AA79716D-DA31-4C80-94BD-3E4F5727CBE1}">
      <dgm:prSet/>
      <dgm:spPr/>
      <dgm:t>
        <a:bodyPr/>
        <a:lstStyle/>
        <a:p>
          <a:endParaRPr lang="en-US"/>
        </a:p>
      </dgm:t>
    </dgm:pt>
    <dgm:pt modelId="{0271D394-BC71-4FFB-916A-69F895FD1ABC}">
      <dgm:prSet phldrT="[Text]"/>
      <dgm:spPr/>
      <dgm:t>
        <a:bodyPr/>
        <a:lstStyle/>
        <a:p>
          <a:r>
            <a:rPr lang="en-US" dirty="0" smtClean="0"/>
            <a:t>SSI</a:t>
          </a:r>
          <a:endParaRPr lang="en-US" dirty="0"/>
        </a:p>
      </dgm:t>
    </dgm:pt>
    <dgm:pt modelId="{E07688C6-6974-4374-B7C7-65DD576810E9}" type="parTrans" cxnId="{96F5B65F-D523-4A67-B154-FD1464846824}">
      <dgm:prSet/>
      <dgm:spPr/>
      <dgm:t>
        <a:bodyPr/>
        <a:lstStyle/>
        <a:p>
          <a:endParaRPr lang="en-US"/>
        </a:p>
      </dgm:t>
    </dgm:pt>
    <dgm:pt modelId="{F027AF70-581C-43FF-A57F-947A35846F48}" type="sibTrans" cxnId="{96F5B65F-D523-4A67-B154-FD1464846824}">
      <dgm:prSet/>
      <dgm:spPr/>
      <dgm:t>
        <a:bodyPr/>
        <a:lstStyle/>
        <a:p>
          <a:endParaRPr lang="en-US"/>
        </a:p>
      </dgm:t>
    </dgm:pt>
    <dgm:pt modelId="{09AF9381-6A03-4BD9-85BB-2F8C8A7B563C}">
      <dgm:prSet phldrT="[Text]"/>
      <dgm:spPr/>
      <dgm:t>
        <a:bodyPr/>
        <a:lstStyle/>
        <a:p>
          <a:r>
            <a:rPr lang="en-US" dirty="0" smtClean="0"/>
            <a:t>Supplemental Security Income</a:t>
          </a:r>
          <a:endParaRPr lang="en-US" dirty="0"/>
        </a:p>
      </dgm:t>
    </dgm:pt>
    <dgm:pt modelId="{F20BAA76-2531-45EC-81D8-B6EF3222AF0E}" type="parTrans" cxnId="{DACC16C7-D50F-4661-B1EA-C517F9D32FB5}">
      <dgm:prSet/>
      <dgm:spPr/>
      <dgm:t>
        <a:bodyPr/>
        <a:lstStyle/>
        <a:p>
          <a:endParaRPr lang="en-US"/>
        </a:p>
      </dgm:t>
    </dgm:pt>
    <dgm:pt modelId="{CAF184D3-3015-4713-9EC6-AC287C816CC6}" type="sibTrans" cxnId="{DACC16C7-D50F-4661-B1EA-C517F9D32FB5}">
      <dgm:prSet/>
      <dgm:spPr/>
      <dgm:t>
        <a:bodyPr/>
        <a:lstStyle/>
        <a:p>
          <a:endParaRPr lang="en-US"/>
        </a:p>
      </dgm:t>
    </dgm:pt>
    <dgm:pt modelId="{A4BE9EB6-DC9B-4EF4-B0EB-4B5D6FCFC34C}" type="pres">
      <dgm:prSet presAssocID="{406622A7-71C6-4782-9917-7CA91B27758E}" presName="Name0" presStyleCnt="0">
        <dgm:presLayoutVars>
          <dgm:dir/>
          <dgm:animLvl val="lvl"/>
          <dgm:resizeHandles val="exact"/>
        </dgm:presLayoutVars>
      </dgm:prSet>
      <dgm:spPr/>
      <dgm:t>
        <a:bodyPr/>
        <a:lstStyle/>
        <a:p>
          <a:endParaRPr lang="en-US"/>
        </a:p>
      </dgm:t>
    </dgm:pt>
    <dgm:pt modelId="{C65BA68C-E85F-496B-9513-80BB13A7B53E}" type="pres">
      <dgm:prSet presAssocID="{70D7EE33-86F3-4BF1-A37D-41E744413CBF}" presName="linNode" presStyleCnt="0"/>
      <dgm:spPr/>
    </dgm:pt>
    <dgm:pt modelId="{AE52413B-2A64-4EE2-AA5C-E804E40D05B5}" type="pres">
      <dgm:prSet presAssocID="{70D7EE33-86F3-4BF1-A37D-41E744413CBF}" presName="parentText" presStyleLbl="node1" presStyleIdx="0" presStyleCnt="3">
        <dgm:presLayoutVars>
          <dgm:chMax val="1"/>
          <dgm:bulletEnabled val="1"/>
        </dgm:presLayoutVars>
      </dgm:prSet>
      <dgm:spPr/>
      <dgm:t>
        <a:bodyPr/>
        <a:lstStyle/>
        <a:p>
          <a:endParaRPr lang="en-US"/>
        </a:p>
      </dgm:t>
    </dgm:pt>
    <dgm:pt modelId="{3169BFE4-DB7E-4790-8666-60A5263F7898}" type="pres">
      <dgm:prSet presAssocID="{70D7EE33-86F3-4BF1-A37D-41E744413CBF}" presName="descendantText" presStyleLbl="alignAccFollowNode1" presStyleIdx="0" presStyleCnt="3">
        <dgm:presLayoutVars>
          <dgm:bulletEnabled val="1"/>
        </dgm:presLayoutVars>
      </dgm:prSet>
      <dgm:spPr/>
      <dgm:t>
        <a:bodyPr/>
        <a:lstStyle/>
        <a:p>
          <a:endParaRPr lang="en-US"/>
        </a:p>
      </dgm:t>
    </dgm:pt>
    <dgm:pt modelId="{9DA3BADD-660A-49CE-A04A-3991D3F6FF09}" type="pres">
      <dgm:prSet presAssocID="{70D4C74E-D9C9-4C84-8BB9-BE9AFBCC2827}" presName="sp" presStyleCnt="0"/>
      <dgm:spPr/>
    </dgm:pt>
    <dgm:pt modelId="{B65168C1-D266-45DF-82A9-08D9E11D45B2}" type="pres">
      <dgm:prSet presAssocID="{954C639B-2187-409B-8B57-38C6002A008A}" presName="linNode" presStyleCnt="0"/>
      <dgm:spPr/>
    </dgm:pt>
    <dgm:pt modelId="{B4F04667-82A7-41F0-BEF9-D963A903CFB0}" type="pres">
      <dgm:prSet presAssocID="{954C639B-2187-409B-8B57-38C6002A008A}" presName="parentText" presStyleLbl="node1" presStyleIdx="1" presStyleCnt="3" custLinFactNeighborY="5758">
        <dgm:presLayoutVars>
          <dgm:chMax val="1"/>
          <dgm:bulletEnabled val="1"/>
        </dgm:presLayoutVars>
      </dgm:prSet>
      <dgm:spPr/>
      <dgm:t>
        <a:bodyPr/>
        <a:lstStyle/>
        <a:p>
          <a:endParaRPr lang="en-US"/>
        </a:p>
      </dgm:t>
    </dgm:pt>
    <dgm:pt modelId="{CCF59A15-581F-4313-8603-1FFD0A77BBA9}" type="pres">
      <dgm:prSet presAssocID="{954C639B-2187-409B-8B57-38C6002A008A}" presName="descendantText" presStyleLbl="alignAccFollowNode1" presStyleIdx="1" presStyleCnt="3">
        <dgm:presLayoutVars>
          <dgm:bulletEnabled val="1"/>
        </dgm:presLayoutVars>
      </dgm:prSet>
      <dgm:spPr/>
      <dgm:t>
        <a:bodyPr/>
        <a:lstStyle/>
        <a:p>
          <a:endParaRPr lang="en-US"/>
        </a:p>
      </dgm:t>
    </dgm:pt>
    <dgm:pt modelId="{B2102E77-3284-4B82-8B5A-18F201AFEFBA}" type="pres">
      <dgm:prSet presAssocID="{68574280-DC9B-442D-BBAC-25CF01680974}" presName="sp" presStyleCnt="0"/>
      <dgm:spPr/>
    </dgm:pt>
    <dgm:pt modelId="{508F874E-C60D-4AB0-A92D-6BC162B33C1C}" type="pres">
      <dgm:prSet presAssocID="{0271D394-BC71-4FFB-916A-69F895FD1ABC}" presName="linNode" presStyleCnt="0"/>
      <dgm:spPr/>
    </dgm:pt>
    <dgm:pt modelId="{700573DD-0EA3-4BB5-A8DC-9532D54F1CC0}" type="pres">
      <dgm:prSet presAssocID="{0271D394-BC71-4FFB-916A-69F895FD1ABC}" presName="parentText" presStyleLbl="node1" presStyleIdx="2" presStyleCnt="3">
        <dgm:presLayoutVars>
          <dgm:chMax val="1"/>
          <dgm:bulletEnabled val="1"/>
        </dgm:presLayoutVars>
      </dgm:prSet>
      <dgm:spPr/>
      <dgm:t>
        <a:bodyPr/>
        <a:lstStyle/>
        <a:p>
          <a:endParaRPr lang="en-US"/>
        </a:p>
      </dgm:t>
    </dgm:pt>
    <dgm:pt modelId="{57FE8358-5A58-4460-853F-3349AA0B399D}" type="pres">
      <dgm:prSet presAssocID="{0271D394-BC71-4FFB-916A-69F895FD1ABC}" presName="descendantText" presStyleLbl="alignAccFollowNode1" presStyleIdx="2" presStyleCnt="3">
        <dgm:presLayoutVars>
          <dgm:bulletEnabled val="1"/>
        </dgm:presLayoutVars>
      </dgm:prSet>
      <dgm:spPr/>
      <dgm:t>
        <a:bodyPr/>
        <a:lstStyle/>
        <a:p>
          <a:endParaRPr lang="en-US"/>
        </a:p>
      </dgm:t>
    </dgm:pt>
  </dgm:ptLst>
  <dgm:cxnLst>
    <dgm:cxn modelId="{FF5605C9-5AC7-49D6-B709-5A49466C3761}" type="presOf" srcId="{954C639B-2187-409B-8B57-38C6002A008A}" destId="{B4F04667-82A7-41F0-BEF9-D963A903CFB0}" srcOrd="0" destOrd="0" presId="urn:microsoft.com/office/officeart/2005/8/layout/vList5"/>
    <dgm:cxn modelId="{DACC16C7-D50F-4661-B1EA-C517F9D32FB5}" srcId="{0271D394-BC71-4FFB-916A-69F895FD1ABC}" destId="{09AF9381-6A03-4BD9-85BB-2F8C8A7B563C}" srcOrd="0" destOrd="0" parTransId="{F20BAA76-2531-45EC-81D8-B6EF3222AF0E}" sibTransId="{CAF184D3-3015-4713-9EC6-AC287C816CC6}"/>
    <dgm:cxn modelId="{D3B263BB-E66A-410C-9CF4-4054ADCB17BE}" type="presOf" srcId="{70D7EE33-86F3-4BF1-A37D-41E744413CBF}" destId="{AE52413B-2A64-4EE2-AA5C-E804E40D05B5}" srcOrd="0" destOrd="0" presId="urn:microsoft.com/office/officeart/2005/8/layout/vList5"/>
    <dgm:cxn modelId="{5C76C6C3-EA98-4E35-9A7C-ECDD40039262}" srcId="{406622A7-71C6-4782-9917-7CA91B27758E}" destId="{954C639B-2187-409B-8B57-38C6002A008A}" srcOrd="1" destOrd="0" parTransId="{F6D17868-7A1C-43B8-BFA0-52838C11F9EA}" sibTransId="{68574280-DC9B-442D-BBAC-25CF01680974}"/>
    <dgm:cxn modelId="{3BB89831-CCC9-4D55-8F86-120E2894EEF5}" srcId="{70D7EE33-86F3-4BF1-A37D-41E744413CBF}" destId="{489286CA-DF97-4068-BDCA-3024AFDE2FCE}" srcOrd="0" destOrd="0" parTransId="{1E316BAF-3E85-43E6-A6A4-3A706055AD1D}" sibTransId="{275039B4-0A59-4720-8091-184B8B05C10C}"/>
    <dgm:cxn modelId="{81635B90-2C9D-4F39-AF70-8B915F9CC5CB}" type="presOf" srcId="{09AF9381-6A03-4BD9-85BB-2F8C8A7B563C}" destId="{57FE8358-5A58-4460-853F-3349AA0B399D}" srcOrd="0" destOrd="0" presId="urn:microsoft.com/office/officeart/2005/8/layout/vList5"/>
    <dgm:cxn modelId="{99E02FE1-1460-44D7-B8A9-ADDEC4E5615D}" type="presOf" srcId="{406622A7-71C6-4782-9917-7CA91B27758E}" destId="{A4BE9EB6-DC9B-4EF4-B0EB-4B5D6FCFC34C}" srcOrd="0" destOrd="0" presId="urn:microsoft.com/office/officeart/2005/8/layout/vList5"/>
    <dgm:cxn modelId="{0E7F6631-6D90-4DC0-8A85-7E0C59D832C2}" type="presOf" srcId="{3F4C6780-612B-4A7C-ADF3-D7147B9D57E4}" destId="{CCF59A15-581F-4313-8603-1FFD0A77BBA9}" srcOrd="0" destOrd="0" presId="urn:microsoft.com/office/officeart/2005/8/layout/vList5"/>
    <dgm:cxn modelId="{96F5B65F-D523-4A67-B154-FD1464846824}" srcId="{406622A7-71C6-4782-9917-7CA91B27758E}" destId="{0271D394-BC71-4FFB-916A-69F895FD1ABC}" srcOrd="2" destOrd="0" parTransId="{E07688C6-6974-4374-B7C7-65DD576810E9}" sibTransId="{F027AF70-581C-43FF-A57F-947A35846F48}"/>
    <dgm:cxn modelId="{5E15BD82-38AA-4479-A281-B2FD49CF54EA}" type="presOf" srcId="{489286CA-DF97-4068-BDCA-3024AFDE2FCE}" destId="{3169BFE4-DB7E-4790-8666-60A5263F7898}" srcOrd="0" destOrd="0" presId="urn:microsoft.com/office/officeart/2005/8/layout/vList5"/>
    <dgm:cxn modelId="{AA79716D-DA31-4C80-94BD-3E4F5727CBE1}" srcId="{954C639B-2187-409B-8B57-38C6002A008A}" destId="{3F4C6780-612B-4A7C-ADF3-D7147B9D57E4}" srcOrd="0" destOrd="0" parTransId="{30DBC921-4DBD-4CF3-8C5E-71CC6F03FDD0}" sibTransId="{2D771441-0D88-4BCF-ABA7-C1DC513562B2}"/>
    <dgm:cxn modelId="{AE266F28-F647-4DF5-BD3B-442214FB062B}" type="presOf" srcId="{0271D394-BC71-4FFB-916A-69F895FD1ABC}" destId="{700573DD-0EA3-4BB5-A8DC-9532D54F1CC0}" srcOrd="0" destOrd="0" presId="urn:microsoft.com/office/officeart/2005/8/layout/vList5"/>
    <dgm:cxn modelId="{568115A8-0A39-4E1B-B923-97D3FD5AD9DE}" srcId="{406622A7-71C6-4782-9917-7CA91B27758E}" destId="{70D7EE33-86F3-4BF1-A37D-41E744413CBF}" srcOrd="0" destOrd="0" parTransId="{0B56C4E5-1D4E-40A5-ABF9-56AFBBF9C4D0}" sibTransId="{70D4C74E-D9C9-4C84-8BB9-BE9AFBCC2827}"/>
    <dgm:cxn modelId="{95639CA0-AB1E-4EE6-968E-BFB464CD599C}" type="presParOf" srcId="{A4BE9EB6-DC9B-4EF4-B0EB-4B5D6FCFC34C}" destId="{C65BA68C-E85F-496B-9513-80BB13A7B53E}" srcOrd="0" destOrd="0" presId="urn:microsoft.com/office/officeart/2005/8/layout/vList5"/>
    <dgm:cxn modelId="{16762851-5030-4DCA-8C24-C921BC4653A4}" type="presParOf" srcId="{C65BA68C-E85F-496B-9513-80BB13A7B53E}" destId="{AE52413B-2A64-4EE2-AA5C-E804E40D05B5}" srcOrd="0" destOrd="0" presId="urn:microsoft.com/office/officeart/2005/8/layout/vList5"/>
    <dgm:cxn modelId="{03EB21A1-7991-4A25-A140-1759866ED4F7}" type="presParOf" srcId="{C65BA68C-E85F-496B-9513-80BB13A7B53E}" destId="{3169BFE4-DB7E-4790-8666-60A5263F7898}" srcOrd="1" destOrd="0" presId="urn:microsoft.com/office/officeart/2005/8/layout/vList5"/>
    <dgm:cxn modelId="{9E79EDFA-3856-4655-AA01-4124FB3E5FAC}" type="presParOf" srcId="{A4BE9EB6-DC9B-4EF4-B0EB-4B5D6FCFC34C}" destId="{9DA3BADD-660A-49CE-A04A-3991D3F6FF09}" srcOrd="1" destOrd="0" presId="urn:microsoft.com/office/officeart/2005/8/layout/vList5"/>
    <dgm:cxn modelId="{1ECDFEEA-9213-470D-A4C7-1456EA1DD386}" type="presParOf" srcId="{A4BE9EB6-DC9B-4EF4-B0EB-4B5D6FCFC34C}" destId="{B65168C1-D266-45DF-82A9-08D9E11D45B2}" srcOrd="2" destOrd="0" presId="urn:microsoft.com/office/officeart/2005/8/layout/vList5"/>
    <dgm:cxn modelId="{1A571B8C-842A-49D9-8646-53903279E6CF}" type="presParOf" srcId="{B65168C1-D266-45DF-82A9-08D9E11D45B2}" destId="{B4F04667-82A7-41F0-BEF9-D963A903CFB0}" srcOrd="0" destOrd="0" presId="urn:microsoft.com/office/officeart/2005/8/layout/vList5"/>
    <dgm:cxn modelId="{EEFF8B3B-F53E-4645-ACF8-41D30CEBAB7C}" type="presParOf" srcId="{B65168C1-D266-45DF-82A9-08D9E11D45B2}" destId="{CCF59A15-581F-4313-8603-1FFD0A77BBA9}" srcOrd="1" destOrd="0" presId="urn:microsoft.com/office/officeart/2005/8/layout/vList5"/>
    <dgm:cxn modelId="{18AED3B9-422D-4A2C-9576-BFA16D5D0B43}" type="presParOf" srcId="{A4BE9EB6-DC9B-4EF4-B0EB-4B5D6FCFC34C}" destId="{B2102E77-3284-4B82-8B5A-18F201AFEFBA}" srcOrd="3" destOrd="0" presId="urn:microsoft.com/office/officeart/2005/8/layout/vList5"/>
    <dgm:cxn modelId="{5046B44A-3E50-4C4A-B4E6-9E0021F1A8AD}" type="presParOf" srcId="{A4BE9EB6-DC9B-4EF4-B0EB-4B5D6FCFC34C}" destId="{508F874E-C60D-4AB0-A92D-6BC162B33C1C}" srcOrd="4" destOrd="0" presId="urn:microsoft.com/office/officeart/2005/8/layout/vList5"/>
    <dgm:cxn modelId="{A046EDCB-4675-4D29-A13E-ADF0437E08CA}" type="presParOf" srcId="{508F874E-C60D-4AB0-A92D-6BC162B33C1C}" destId="{700573DD-0EA3-4BB5-A8DC-9532D54F1CC0}" srcOrd="0" destOrd="0" presId="urn:microsoft.com/office/officeart/2005/8/layout/vList5"/>
    <dgm:cxn modelId="{7E5914EA-032C-4D8E-8C29-B49860E2F91D}" type="presParOf" srcId="{508F874E-C60D-4AB0-A92D-6BC162B33C1C}" destId="{57FE8358-5A58-4460-853F-3349AA0B399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CFDDC20-FC0B-4A6F-A6B8-3942CFFF5B6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B2B8492-24D6-4BC1-A0AD-8D9DD33C96D3}">
      <dgm:prSet phldrT="[Text]"/>
      <dgm:spPr/>
      <dgm:t>
        <a:bodyPr/>
        <a:lstStyle/>
        <a:p>
          <a:r>
            <a:rPr lang="en-US" dirty="0" smtClean="0"/>
            <a:t>$685</a:t>
          </a:r>
          <a:endParaRPr lang="en-US" dirty="0"/>
        </a:p>
      </dgm:t>
    </dgm:pt>
    <dgm:pt modelId="{EF7419BA-357F-4D3F-A6F7-526B7C4D9F56}" type="parTrans" cxnId="{F34FF361-E751-4E0B-BA4F-620945C5D04E}">
      <dgm:prSet/>
      <dgm:spPr/>
      <dgm:t>
        <a:bodyPr/>
        <a:lstStyle/>
        <a:p>
          <a:endParaRPr lang="en-US"/>
        </a:p>
      </dgm:t>
    </dgm:pt>
    <dgm:pt modelId="{46474738-5089-4488-81C5-2D4942AAAF14}" type="sibTrans" cxnId="{F34FF361-E751-4E0B-BA4F-620945C5D04E}">
      <dgm:prSet/>
      <dgm:spPr/>
      <dgm:t>
        <a:bodyPr/>
        <a:lstStyle/>
        <a:p>
          <a:endParaRPr lang="en-US"/>
        </a:p>
      </dgm:t>
    </dgm:pt>
    <dgm:pt modelId="{51365883-2448-4DD3-A1EA-120CE9F297C4}">
      <dgm:prSet phldrT="[Text]"/>
      <dgm:spPr/>
      <dgm:t>
        <a:bodyPr/>
        <a:lstStyle/>
        <a:p>
          <a:pPr algn="ctr"/>
          <a:r>
            <a:rPr lang="en-US" dirty="0" smtClean="0"/>
            <a:t>90% on the first $761 </a:t>
          </a:r>
          <a:endParaRPr lang="en-US" dirty="0"/>
        </a:p>
      </dgm:t>
    </dgm:pt>
    <dgm:pt modelId="{CB67B351-C43D-4C2A-AEE3-0B0BB0E73FF9}" type="parTrans" cxnId="{EB798EE0-B2E1-494C-A403-B623F7EBA94A}">
      <dgm:prSet/>
      <dgm:spPr/>
      <dgm:t>
        <a:bodyPr/>
        <a:lstStyle/>
        <a:p>
          <a:endParaRPr lang="en-US"/>
        </a:p>
      </dgm:t>
    </dgm:pt>
    <dgm:pt modelId="{4D54DA11-695F-446E-B87F-727D2AD7BC5A}" type="sibTrans" cxnId="{EB798EE0-B2E1-494C-A403-B623F7EBA94A}">
      <dgm:prSet/>
      <dgm:spPr/>
      <dgm:t>
        <a:bodyPr/>
        <a:lstStyle/>
        <a:p>
          <a:endParaRPr lang="en-US"/>
        </a:p>
      </dgm:t>
    </dgm:pt>
    <dgm:pt modelId="{01268356-8017-430B-B540-0A44BE7DE321}">
      <dgm:prSet phldrT="[Text]"/>
      <dgm:spPr/>
      <dgm:t>
        <a:bodyPr/>
        <a:lstStyle/>
        <a:p>
          <a:r>
            <a:rPr lang="en-US" dirty="0" smtClean="0"/>
            <a:t>$1,196</a:t>
          </a:r>
          <a:endParaRPr lang="en-US" dirty="0"/>
        </a:p>
      </dgm:t>
    </dgm:pt>
    <dgm:pt modelId="{1FFC9A8F-C0E0-4AC7-91FF-1D708672D8FA}" type="parTrans" cxnId="{74FB82A3-2602-449B-9875-B19D4F522222}">
      <dgm:prSet/>
      <dgm:spPr/>
      <dgm:t>
        <a:bodyPr/>
        <a:lstStyle/>
        <a:p>
          <a:endParaRPr lang="en-US"/>
        </a:p>
      </dgm:t>
    </dgm:pt>
    <dgm:pt modelId="{E16BDA56-0974-4D5B-9FD1-4DF8A7E7D162}" type="sibTrans" cxnId="{74FB82A3-2602-449B-9875-B19D4F522222}">
      <dgm:prSet/>
      <dgm:spPr/>
      <dgm:t>
        <a:bodyPr/>
        <a:lstStyle/>
        <a:p>
          <a:endParaRPr lang="en-US"/>
        </a:p>
      </dgm:t>
    </dgm:pt>
    <dgm:pt modelId="{8053FBC9-217F-4032-AC0A-19E98C5B1DBE}">
      <dgm:prSet phldrT="[Text]"/>
      <dgm:spPr/>
      <dgm:t>
        <a:bodyPr/>
        <a:lstStyle/>
        <a:p>
          <a:pPr algn="ctr"/>
          <a:r>
            <a:rPr lang="en-US" dirty="0" smtClean="0"/>
            <a:t>32% on Earnings over $761 </a:t>
          </a:r>
          <a:endParaRPr lang="en-US" dirty="0"/>
        </a:p>
      </dgm:t>
    </dgm:pt>
    <dgm:pt modelId="{036EED29-8514-4208-96BB-A3D5DB96D466}" type="parTrans" cxnId="{68B78906-64C2-4D89-8BA6-F9C98161DE2C}">
      <dgm:prSet/>
      <dgm:spPr/>
      <dgm:t>
        <a:bodyPr/>
        <a:lstStyle/>
        <a:p>
          <a:endParaRPr lang="en-US"/>
        </a:p>
      </dgm:t>
    </dgm:pt>
    <dgm:pt modelId="{DC75F706-EEC6-4D84-AEAD-BD3B96529381}" type="sibTrans" cxnId="{68B78906-64C2-4D89-8BA6-F9C98161DE2C}">
      <dgm:prSet/>
      <dgm:spPr/>
      <dgm:t>
        <a:bodyPr/>
        <a:lstStyle/>
        <a:p>
          <a:endParaRPr lang="en-US"/>
        </a:p>
      </dgm:t>
    </dgm:pt>
    <dgm:pt modelId="{9C491695-AEAB-4FE0-A743-3C30659AF5FE}">
      <dgm:prSet phldrT="[Text]"/>
      <dgm:spPr/>
      <dgm:t>
        <a:bodyPr/>
        <a:lstStyle/>
        <a:p>
          <a:r>
            <a:rPr lang="en-US" dirty="0" smtClean="0"/>
            <a:t>$1,881</a:t>
          </a:r>
          <a:endParaRPr lang="en-US" dirty="0"/>
        </a:p>
      </dgm:t>
    </dgm:pt>
    <dgm:pt modelId="{1A438228-C6F5-4179-8CD2-C7A7DE84C15B}" type="parTrans" cxnId="{09FE8DF4-FB43-4E67-86D7-A2FF7AA66AB4}">
      <dgm:prSet/>
      <dgm:spPr/>
      <dgm:t>
        <a:bodyPr/>
        <a:lstStyle/>
        <a:p>
          <a:endParaRPr lang="en-US"/>
        </a:p>
      </dgm:t>
    </dgm:pt>
    <dgm:pt modelId="{CA7F5F74-28BC-4743-AA09-68E4DE6FF57A}" type="sibTrans" cxnId="{09FE8DF4-FB43-4E67-86D7-A2FF7AA66AB4}">
      <dgm:prSet/>
      <dgm:spPr/>
      <dgm:t>
        <a:bodyPr/>
        <a:lstStyle/>
        <a:p>
          <a:endParaRPr lang="en-US"/>
        </a:p>
      </dgm:t>
    </dgm:pt>
    <dgm:pt modelId="{5C60AC00-E9D2-4693-952A-6E83BFBB2935}">
      <dgm:prSet phldrT="[Text]"/>
      <dgm:spPr/>
      <dgm:t>
        <a:bodyPr/>
        <a:lstStyle/>
        <a:p>
          <a:pPr algn="ctr"/>
          <a:r>
            <a:rPr lang="en-US" dirty="0" smtClean="0"/>
            <a:t>Monthly Benefit</a:t>
          </a:r>
          <a:endParaRPr lang="en-US" dirty="0"/>
        </a:p>
      </dgm:t>
    </dgm:pt>
    <dgm:pt modelId="{6AE8C9D6-12A3-480A-A6B3-D0887A29DD7E}" type="parTrans" cxnId="{2ADD97FB-0002-4E70-AFAE-AB9E11BC5BE1}">
      <dgm:prSet/>
      <dgm:spPr/>
      <dgm:t>
        <a:bodyPr/>
        <a:lstStyle/>
        <a:p>
          <a:endParaRPr lang="en-US"/>
        </a:p>
      </dgm:t>
    </dgm:pt>
    <dgm:pt modelId="{79BF972E-654D-4889-B711-F6BCE20687B5}" type="sibTrans" cxnId="{2ADD97FB-0002-4E70-AFAE-AB9E11BC5BE1}">
      <dgm:prSet/>
      <dgm:spPr/>
      <dgm:t>
        <a:bodyPr/>
        <a:lstStyle/>
        <a:p>
          <a:endParaRPr lang="en-US"/>
        </a:p>
      </dgm:t>
    </dgm:pt>
    <dgm:pt modelId="{37B9693D-5976-4A6B-B38B-6AEDD4A2D94D}" type="pres">
      <dgm:prSet presAssocID="{ACFDDC20-FC0B-4A6F-A6B8-3942CFFF5B6C}" presName="linearFlow" presStyleCnt="0">
        <dgm:presLayoutVars>
          <dgm:dir val="rev"/>
          <dgm:animLvl val="lvl"/>
          <dgm:resizeHandles val="exact"/>
        </dgm:presLayoutVars>
      </dgm:prSet>
      <dgm:spPr/>
      <dgm:t>
        <a:bodyPr/>
        <a:lstStyle/>
        <a:p>
          <a:endParaRPr lang="en-US"/>
        </a:p>
      </dgm:t>
    </dgm:pt>
    <dgm:pt modelId="{0A1976D3-AACC-44C9-8195-07B28C1B2F64}" type="pres">
      <dgm:prSet presAssocID="{1B2B8492-24D6-4BC1-A0AD-8D9DD33C96D3}" presName="composite" presStyleCnt="0"/>
      <dgm:spPr/>
    </dgm:pt>
    <dgm:pt modelId="{363F6130-4A11-4B55-88B5-F2F0A7C17C36}" type="pres">
      <dgm:prSet presAssocID="{1B2B8492-24D6-4BC1-A0AD-8D9DD33C96D3}" presName="parentText" presStyleLbl="alignNode1" presStyleIdx="0" presStyleCnt="3">
        <dgm:presLayoutVars>
          <dgm:chMax val="1"/>
          <dgm:bulletEnabled val="1"/>
        </dgm:presLayoutVars>
      </dgm:prSet>
      <dgm:spPr/>
      <dgm:t>
        <a:bodyPr/>
        <a:lstStyle/>
        <a:p>
          <a:endParaRPr lang="en-US"/>
        </a:p>
      </dgm:t>
    </dgm:pt>
    <dgm:pt modelId="{27FAEEE7-DC8D-48DB-97DE-B7E80B06F6AF}" type="pres">
      <dgm:prSet presAssocID="{1B2B8492-24D6-4BC1-A0AD-8D9DD33C96D3}" presName="descendantText" presStyleLbl="alignAcc1" presStyleIdx="0" presStyleCnt="3">
        <dgm:presLayoutVars>
          <dgm:bulletEnabled val="1"/>
        </dgm:presLayoutVars>
      </dgm:prSet>
      <dgm:spPr/>
      <dgm:t>
        <a:bodyPr/>
        <a:lstStyle/>
        <a:p>
          <a:endParaRPr lang="en-US"/>
        </a:p>
      </dgm:t>
    </dgm:pt>
    <dgm:pt modelId="{AF6DB47E-EED8-4429-B483-85943002F747}" type="pres">
      <dgm:prSet presAssocID="{46474738-5089-4488-81C5-2D4942AAAF14}" presName="sp" presStyleCnt="0"/>
      <dgm:spPr/>
    </dgm:pt>
    <dgm:pt modelId="{26FBB11E-77E5-4244-951A-D1C82BC664F3}" type="pres">
      <dgm:prSet presAssocID="{01268356-8017-430B-B540-0A44BE7DE321}" presName="composite" presStyleCnt="0"/>
      <dgm:spPr/>
    </dgm:pt>
    <dgm:pt modelId="{89118CEA-08B3-4AFB-BCC3-15C313E0D333}" type="pres">
      <dgm:prSet presAssocID="{01268356-8017-430B-B540-0A44BE7DE321}" presName="parentText" presStyleLbl="alignNode1" presStyleIdx="1" presStyleCnt="3">
        <dgm:presLayoutVars>
          <dgm:chMax val="1"/>
          <dgm:bulletEnabled val="1"/>
        </dgm:presLayoutVars>
      </dgm:prSet>
      <dgm:spPr/>
      <dgm:t>
        <a:bodyPr/>
        <a:lstStyle/>
        <a:p>
          <a:endParaRPr lang="en-US"/>
        </a:p>
      </dgm:t>
    </dgm:pt>
    <dgm:pt modelId="{8DC32E45-58B2-4A86-ADC0-A0C271537F9C}" type="pres">
      <dgm:prSet presAssocID="{01268356-8017-430B-B540-0A44BE7DE321}" presName="descendantText" presStyleLbl="alignAcc1" presStyleIdx="1" presStyleCnt="3">
        <dgm:presLayoutVars>
          <dgm:bulletEnabled val="1"/>
        </dgm:presLayoutVars>
      </dgm:prSet>
      <dgm:spPr/>
      <dgm:t>
        <a:bodyPr/>
        <a:lstStyle/>
        <a:p>
          <a:endParaRPr lang="en-US"/>
        </a:p>
      </dgm:t>
    </dgm:pt>
    <dgm:pt modelId="{9D64125E-AB73-4015-8C8E-87A64CCEE80D}" type="pres">
      <dgm:prSet presAssocID="{E16BDA56-0974-4D5B-9FD1-4DF8A7E7D162}" presName="sp" presStyleCnt="0"/>
      <dgm:spPr/>
    </dgm:pt>
    <dgm:pt modelId="{D81822D2-36B1-4A30-8069-2634E24D216F}" type="pres">
      <dgm:prSet presAssocID="{9C491695-AEAB-4FE0-A743-3C30659AF5FE}" presName="composite" presStyleCnt="0"/>
      <dgm:spPr/>
    </dgm:pt>
    <dgm:pt modelId="{0D7C6D5D-1F54-42B2-BDE7-36A3194044CC}" type="pres">
      <dgm:prSet presAssocID="{9C491695-AEAB-4FE0-A743-3C30659AF5FE}" presName="parentText" presStyleLbl="alignNode1" presStyleIdx="2" presStyleCnt="3">
        <dgm:presLayoutVars>
          <dgm:chMax val="1"/>
          <dgm:bulletEnabled val="1"/>
        </dgm:presLayoutVars>
      </dgm:prSet>
      <dgm:spPr/>
      <dgm:t>
        <a:bodyPr/>
        <a:lstStyle/>
        <a:p>
          <a:endParaRPr lang="en-US"/>
        </a:p>
      </dgm:t>
    </dgm:pt>
    <dgm:pt modelId="{5808AAD0-7047-43BB-85F2-5C98EC6EA7D4}" type="pres">
      <dgm:prSet presAssocID="{9C491695-AEAB-4FE0-A743-3C30659AF5FE}" presName="descendantText" presStyleLbl="alignAcc1" presStyleIdx="2" presStyleCnt="3">
        <dgm:presLayoutVars>
          <dgm:bulletEnabled val="1"/>
        </dgm:presLayoutVars>
      </dgm:prSet>
      <dgm:spPr/>
      <dgm:t>
        <a:bodyPr/>
        <a:lstStyle/>
        <a:p>
          <a:endParaRPr lang="en-US"/>
        </a:p>
      </dgm:t>
    </dgm:pt>
  </dgm:ptLst>
  <dgm:cxnLst>
    <dgm:cxn modelId="{09FE8DF4-FB43-4E67-86D7-A2FF7AA66AB4}" srcId="{ACFDDC20-FC0B-4A6F-A6B8-3942CFFF5B6C}" destId="{9C491695-AEAB-4FE0-A743-3C30659AF5FE}" srcOrd="2" destOrd="0" parTransId="{1A438228-C6F5-4179-8CD2-C7A7DE84C15B}" sibTransId="{CA7F5F74-28BC-4743-AA09-68E4DE6FF57A}"/>
    <dgm:cxn modelId="{F34FF361-E751-4E0B-BA4F-620945C5D04E}" srcId="{ACFDDC20-FC0B-4A6F-A6B8-3942CFFF5B6C}" destId="{1B2B8492-24D6-4BC1-A0AD-8D9DD33C96D3}" srcOrd="0" destOrd="0" parTransId="{EF7419BA-357F-4D3F-A6F7-526B7C4D9F56}" sibTransId="{46474738-5089-4488-81C5-2D4942AAAF14}"/>
    <dgm:cxn modelId="{EB798EE0-B2E1-494C-A403-B623F7EBA94A}" srcId="{1B2B8492-24D6-4BC1-A0AD-8D9DD33C96D3}" destId="{51365883-2448-4DD3-A1EA-120CE9F297C4}" srcOrd="0" destOrd="0" parTransId="{CB67B351-C43D-4C2A-AEE3-0B0BB0E73FF9}" sibTransId="{4D54DA11-695F-446E-B87F-727D2AD7BC5A}"/>
    <dgm:cxn modelId="{83F7406F-0083-473E-A742-3B9BD94891F8}" type="presOf" srcId="{1B2B8492-24D6-4BC1-A0AD-8D9DD33C96D3}" destId="{363F6130-4A11-4B55-88B5-F2F0A7C17C36}" srcOrd="0" destOrd="0" presId="urn:microsoft.com/office/officeart/2005/8/layout/chevron2"/>
    <dgm:cxn modelId="{68B78906-64C2-4D89-8BA6-F9C98161DE2C}" srcId="{01268356-8017-430B-B540-0A44BE7DE321}" destId="{8053FBC9-217F-4032-AC0A-19E98C5B1DBE}" srcOrd="0" destOrd="0" parTransId="{036EED29-8514-4208-96BB-A3D5DB96D466}" sibTransId="{DC75F706-EEC6-4D84-AEAD-BD3B96529381}"/>
    <dgm:cxn modelId="{17AAD67B-6F8B-4833-882C-D32A11A9ADED}" type="presOf" srcId="{8053FBC9-217F-4032-AC0A-19E98C5B1DBE}" destId="{8DC32E45-58B2-4A86-ADC0-A0C271537F9C}" srcOrd="0" destOrd="0" presId="urn:microsoft.com/office/officeart/2005/8/layout/chevron2"/>
    <dgm:cxn modelId="{8D014C08-2A0D-4008-89DC-18EA311E25DA}" type="presOf" srcId="{01268356-8017-430B-B540-0A44BE7DE321}" destId="{89118CEA-08B3-4AFB-BCC3-15C313E0D333}" srcOrd="0" destOrd="0" presId="urn:microsoft.com/office/officeart/2005/8/layout/chevron2"/>
    <dgm:cxn modelId="{74FB82A3-2602-449B-9875-B19D4F522222}" srcId="{ACFDDC20-FC0B-4A6F-A6B8-3942CFFF5B6C}" destId="{01268356-8017-430B-B540-0A44BE7DE321}" srcOrd="1" destOrd="0" parTransId="{1FFC9A8F-C0E0-4AC7-91FF-1D708672D8FA}" sibTransId="{E16BDA56-0974-4D5B-9FD1-4DF8A7E7D162}"/>
    <dgm:cxn modelId="{2ADD97FB-0002-4E70-AFAE-AB9E11BC5BE1}" srcId="{9C491695-AEAB-4FE0-A743-3C30659AF5FE}" destId="{5C60AC00-E9D2-4693-952A-6E83BFBB2935}" srcOrd="0" destOrd="0" parTransId="{6AE8C9D6-12A3-480A-A6B3-D0887A29DD7E}" sibTransId="{79BF972E-654D-4889-B711-F6BCE20687B5}"/>
    <dgm:cxn modelId="{814E958D-3C0F-4386-BC20-B0C8FC485A58}" type="presOf" srcId="{51365883-2448-4DD3-A1EA-120CE9F297C4}" destId="{27FAEEE7-DC8D-48DB-97DE-B7E80B06F6AF}" srcOrd="0" destOrd="0" presId="urn:microsoft.com/office/officeart/2005/8/layout/chevron2"/>
    <dgm:cxn modelId="{9ACD5710-D159-4C75-AF62-091A2641B8D8}" type="presOf" srcId="{ACFDDC20-FC0B-4A6F-A6B8-3942CFFF5B6C}" destId="{37B9693D-5976-4A6B-B38B-6AEDD4A2D94D}" srcOrd="0" destOrd="0" presId="urn:microsoft.com/office/officeart/2005/8/layout/chevron2"/>
    <dgm:cxn modelId="{C6F5EFD8-3089-43B9-987D-BF85166F9C39}" type="presOf" srcId="{9C491695-AEAB-4FE0-A743-3C30659AF5FE}" destId="{0D7C6D5D-1F54-42B2-BDE7-36A3194044CC}" srcOrd="0" destOrd="0" presId="urn:microsoft.com/office/officeart/2005/8/layout/chevron2"/>
    <dgm:cxn modelId="{9C39DCD0-062A-43C2-8208-302949A04713}" type="presOf" srcId="{5C60AC00-E9D2-4693-952A-6E83BFBB2935}" destId="{5808AAD0-7047-43BB-85F2-5C98EC6EA7D4}" srcOrd="0" destOrd="0" presId="urn:microsoft.com/office/officeart/2005/8/layout/chevron2"/>
    <dgm:cxn modelId="{4B357BF6-A9EB-4CDC-8D94-5A289D7AFFD5}" type="presParOf" srcId="{37B9693D-5976-4A6B-B38B-6AEDD4A2D94D}" destId="{0A1976D3-AACC-44C9-8195-07B28C1B2F64}" srcOrd="0" destOrd="0" presId="urn:microsoft.com/office/officeart/2005/8/layout/chevron2"/>
    <dgm:cxn modelId="{53BAC303-A648-48EE-8FE5-0081A85ACDAA}" type="presParOf" srcId="{0A1976D3-AACC-44C9-8195-07B28C1B2F64}" destId="{363F6130-4A11-4B55-88B5-F2F0A7C17C36}" srcOrd="0" destOrd="0" presId="urn:microsoft.com/office/officeart/2005/8/layout/chevron2"/>
    <dgm:cxn modelId="{50C18427-E363-4C9E-9FED-5ABB14808ED8}" type="presParOf" srcId="{0A1976D3-AACC-44C9-8195-07B28C1B2F64}" destId="{27FAEEE7-DC8D-48DB-97DE-B7E80B06F6AF}" srcOrd="1" destOrd="0" presId="urn:microsoft.com/office/officeart/2005/8/layout/chevron2"/>
    <dgm:cxn modelId="{0783D8B9-4503-4A6A-A898-CE4855BF5A8D}" type="presParOf" srcId="{37B9693D-5976-4A6B-B38B-6AEDD4A2D94D}" destId="{AF6DB47E-EED8-4429-B483-85943002F747}" srcOrd="1" destOrd="0" presId="urn:microsoft.com/office/officeart/2005/8/layout/chevron2"/>
    <dgm:cxn modelId="{A8D79201-4858-45CA-A615-78D40DA70D3E}" type="presParOf" srcId="{37B9693D-5976-4A6B-B38B-6AEDD4A2D94D}" destId="{26FBB11E-77E5-4244-951A-D1C82BC664F3}" srcOrd="2" destOrd="0" presId="urn:microsoft.com/office/officeart/2005/8/layout/chevron2"/>
    <dgm:cxn modelId="{175E4F99-C0B9-423B-B527-931132D2C9FF}" type="presParOf" srcId="{26FBB11E-77E5-4244-951A-D1C82BC664F3}" destId="{89118CEA-08B3-4AFB-BCC3-15C313E0D333}" srcOrd="0" destOrd="0" presId="urn:microsoft.com/office/officeart/2005/8/layout/chevron2"/>
    <dgm:cxn modelId="{79F79E9A-8A0C-432A-B173-A4F40748DB1C}" type="presParOf" srcId="{26FBB11E-77E5-4244-951A-D1C82BC664F3}" destId="{8DC32E45-58B2-4A86-ADC0-A0C271537F9C}" srcOrd="1" destOrd="0" presId="urn:microsoft.com/office/officeart/2005/8/layout/chevron2"/>
    <dgm:cxn modelId="{2F3DC869-AC14-48F9-9356-8E5F57A533F5}" type="presParOf" srcId="{37B9693D-5976-4A6B-B38B-6AEDD4A2D94D}" destId="{9D64125E-AB73-4015-8C8E-87A64CCEE80D}" srcOrd="3" destOrd="0" presId="urn:microsoft.com/office/officeart/2005/8/layout/chevron2"/>
    <dgm:cxn modelId="{D0025A2C-EA92-4F63-B6EA-E9270E6B1BEC}" type="presParOf" srcId="{37B9693D-5976-4A6B-B38B-6AEDD4A2D94D}" destId="{D81822D2-36B1-4A30-8069-2634E24D216F}" srcOrd="4" destOrd="0" presId="urn:microsoft.com/office/officeart/2005/8/layout/chevron2"/>
    <dgm:cxn modelId="{87965EF8-6DD4-4D3A-8B07-AB7C0A1D0683}" type="presParOf" srcId="{D81822D2-36B1-4A30-8069-2634E24D216F}" destId="{0D7C6D5D-1F54-42B2-BDE7-36A3194044CC}" srcOrd="0" destOrd="0" presId="urn:microsoft.com/office/officeart/2005/8/layout/chevron2"/>
    <dgm:cxn modelId="{386FDFEC-72F0-4F21-AF82-8F995ADF4D04}" type="presParOf" srcId="{D81822D2-36B1-4A30-8069-2634E24D216F}" destId="{5808AAD0-7047-43BB-85F2-5C98EC6EA7D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FABD7A4-B365-425C-87B6-CFF99EFF8E1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45E326F-1047-4434-B009-4D1CD4D0884E}">
      <dgm:prSet phldrT="[Text]"/>
      <dgm:spPr/>
      <dgm:t>
        <a:bodyPr/>
        <a:lstStyle/>
        <a:p>
          <a:r>
            <a:rPr lang="en-US" dirty="0" smtClean="0"/>
            <a:t>$1,410</a:t>
          </a:r>
          <a:endParaRPr lang="en-US" dirty="0"/>
        </a:p>
      </dgm:t>
    </dgm:pt>
    <dgm:pt modelId="{491B7944-6983-4FAF-A009-784A4037B38F}" type="parTrans" cxnId="{B398890B-8A0E-4962-A8F6-533C082011A6}">
      <dgm:prSet/>
      <dgm:spPr/>
      <dgm:t>
        <a:bodyPr/>
        <a:lstStyle/>
        <a:p>
          <a:endParaRPr lang="en-US"/>
        </a:p>
      </dgm:t>
    </dgm:pt>
    <dgm:pt modelId="{D77A6F19-E729-4A50-9106-FCDD08951775}" type="sibTrans" cxnId="{B398890B-8A0E-4962-A8F6-533C082011A6}">
      <dgm:prSet/>
      <dgm:spPr/>
      <dgm:t>
        <a:bodyPr/>
        <a:lstStyle/>
        <a:p>
          <a:endParaRPr lang="en-US"/>
        </a:p>
      </dgm:t>
    </dgm:pt>
    <dgm:pt modelId="{CBD5B816-1D6B-4B51-810E-C6D23BC424CA}">
      <dgm:prSet phldrT="[Text]"/>
      <dgm:spPr/>
      <dgm:t>
        <a:bodyPr/>
        <a:lstStyle/>
        <a:p>
          <a:r>
            <a:rPr lang="en-US" dirty="0" smtClean="0"/>
            <a:t>Age 62 - 75% of Benefit</a:t>
          </a:r>
          <a:endParaRPr lang="en-US" dirty="0"/>
        </a:p>
      </dgm:t>
    </dgm:pt>
    <dgm:pt modelId="{F1D23E71-8A51-4BEC-9D45-356F34D07965}" type="parTrans" cxnId="{857ED751-33D6-4FFF-8D7D-D02674FD3C92}">
      <dgm:prSet/>
      <dgm:spPr/>
      <dgm:t>
        <a:bodyPr/>
        <a:lstStyle/>
        <a:p>
          <a:endParaRPr lang="en-US"/>
        </a:p>
      </dgm:t>
    </dgm:pt>
    <dgm:pt modelId="{81FFC555-1387-4BE2-A7A9-9484F2F8B16E}" type="sibTrans" cxnId="{857ED751-33D6-4FFF-8D7D-D02674FD3C92}">
      <dgm:prSet/>
      <dgm:spPr/>
      <dgm:t>
        <a:bodyPr/>
        <a:lstStyle/>
        <a:p>
          <a:endParaRPr lang="en-US"/>
        </a:p>
      </dgm:t>
    </dgm:pt>
    <dgm:pt modelId="{19A60F5F-D7FF-419F-A521-EB4B04EC788B}">
      <dgm:prSet phldrT="[Text]"/>
      <dgm:spPr/>
      <dgm:t>
        <a:bodyPr/>
        <a:lstStyle/>
        <a:p>
          <a:r>
            <a:rPr lang="en-US" dirty="0" smtClean="0"/>
            <a:t>$1,881</a:t>
          </a:r>
          <a:endParaRPr lang="en-US" dirty="0"/>
        </a:p>
      </dgm:t>
    </dgm:pt>
    <dgm:pt modelId="{A37178C4-8C26-4D2D-BA86-8A5E7A4409BD}" type="parTrans" cxnId="{7E775648-CE90-48DF-AD72-FE0E1A0BA906}">
      <dgm:prSet/>
      <dgm:spPr/>
      <dgm:t>
        <a:bodyPr/>
        <a:lstStyle/>
        <a:p>
          <a:endParaRPr lang="en-US"/>
        </a:p>
      </dgm:t>
    </dgm:pt>
    <dgm:pt modelId="{A004FF53-5A4E-4B69-839E-74D7EA223E7A}" type="sibTrans" cxnId="{7E775648-CE90-48DF-AD72-FE0E1A0BA906}">
      <dgm:prSet/>
      <dgm:spPr/>
      <dgm:t>
        <a:bodyPr/>
        <a:lstStyle/>
        <a:p>
          <a:endParaRPr lang="en-US"/>
        </a:p>
      </dgm:t>
    </dgm:pt>
    <dgm:pt modelId="{67E0DCE0-3875-4606-A51A-E3CAB4AF9F1E}">
      <dgm:prSet phldrT="[Text]"/>
      <dgm:spPr/>
      <dgm:t>
        <a:bodyPr/>
        <a:lstStyle/>
        <a:p>
          <a:r>
            <a:rPr lang="en-US" dirty="0" smtClean="0"/>
            <a:t>Age 66 – 100% of Benefit</a:t>
          </a:r>
          <a:endParaRPr lang="en-US" dirty="0"/>
        </a:p>
      </dgm:t>
    </dgm:pt>
    <dgm:pt modelId="{4A1E1E0A-BFA1-4ECD-9F08-0474DA15A08D}" type="parTrans" cxnId="{2B6A3BA7-A63D-466E-801A-BB2B34212395}">
      <dgm:prSet/>
      <dgm:spPr/>
      <dgm:t>
        <a:bodyPr/>
        <a:lstStyle/>
        <a:p>
          <a:endParaRPr lang="en-US"/>
        </a:p>
      </dgm:t>
    </dgm:pt>
    <dgm:pt modelId="{EA024F36-4769-49FC-B586-CACF6ACA151F}" type="sibTrans" cxnId="{2B6A3BA7-A63D-466E-801A-BB2B34212395}">
      <dgm:prSet/>
      <dgm:spPr/>
      <dgm:t>
        <a:bodyPr/>
        <a:lstStyle/>
        <a:p>
          <a:endParaRPr lang="en-US"/>
        </a:p>
      </dgm:t>
    </dgm:pt>
    <dgm:pt modelId="{2B63B9E0-E3A7-4882-A0E2-FE9E98DF0D5D}">
      <dgm:prSet phldrT="[Text]"/>
      <dgm:spPr/>
      <dgm:t>
        <a:bodyPr/>
        <a:lstStyle/>
        <a:p>
          <a:r>
            <a:rPr lang="en-US" dirty="0" smtClean="0"/>
            <a:t>$2,482</a:t>
          </a:r>
          <a:endParaRPr lang="en-US" dirty="0"/>
        </a:p>
      </dgm:t>
    </dgm:pt>
    <dgm:pt modelId="{D700E7E1-254B-43A3-964D-3D4600EA17FB}" type="parTrans" cxnId="{2CF7E7DB-4DDD-4F53-8D6F-B01E198CF95A}">
      <dgm:prSet/>
      <dgm:spPr/>
      <dgm:t>
        <a:bodyPr/>
        <a:lstStyle/>
        <a:p>
          <a:endParaRPr lang="en-US"/>
        </a:p>
      </dgm:t>
    </dgm:pt>
    <dgm:pt modelId="{5FCDC03B-FACA-49D6-A812-B7DD54677CDF}" type="sibTrans" cxnId="{2CF7E7DB-4DDD-4F53-8D6F-B01E198CF95A}">
      <dgm:prSet/>
      <dgm:spPr/>
      <dgm:t>
        <a:bodyPr/>
        <a:lstStyle/>
        <a:p>
          <a:endParaRPr lang="en-US"/>
        </a:p>
      </dgm:t>
    </dgm:pt>
    <dgm:pt modelId="{0E1D5D50-9381-4325-A7AD-40747314F34D}">
      <dgm:prSet phldrT="[Text]"/>
      <dgm:spPr/>
      <dgm:t>
        <a:bodyPr/>
        <a:lstStyle/>
        <a:p>
          <a:r>
            <a:rPr lang="en-US" dirty="0" smtClean="0"/>
            <a:t>Age 70 – 132 % of Benefit</a:t>
          </a:r>
          <a:endParaRPr lang="en-US" dirty="0"/>
        </a:p>
      </dgm:t>
    </dgm:pt>
    <dgm:pt modelId="{AE1585C4-77B8-413C-BF9E-DBC08791CE4F}" type="parTrans" cxnId="{A41CF715-5EA0-4B6B-858B-F8602A273B27}">
      <dgm:prSet/>
      <dgm:spPr/>
      <dgm:t>
        <a:bodyPr/>
        <a:lstStyle/>
        <a:p>
          <a:endParaRPr lang="en-US"/>
        </a:p>
      </dgm:t>
    </dgm:pt>
    <dgm:pt modelId="{D0351853-4BD8-4124-B8EB-2A7F8FD8151F}" type="sibTrans" cxnId="{A41CF715-5EA0-4B6B-858B-F8602A273B27}">
      <dgm:prSet/>
      <dgm:spPr/>
      <dgm:t>
        <a:bodyPr/>
        <a:lstStyle/>
        <a:p>
          <a:endParaRPr lang="en-US"/>
        </a:p>
      </dgm:t>
    </dgm:pt>
    <dgm:pt modelId="{E9456B34-94C9-4768-881D-C40A6A07E295}" type="pres">
      <dgm:prSet presAssocID="{FFABD7A4-B365-425C-87B6-CFF99EFF8E1E}" presName="linearFlow" presStyleCnt="0">
        <dgm:presLayoutVars>
          <dgm:dir val="rev"/>
          <dgm:animLvl val="lvl"/>
          <dgm:resizeHandles val="exact"/>
        </dgm:presLayoutVars>
      </dgm:prSet>
      <dgm:spPr/>
      <dgm:t>
        <a:bodyPr/>
        <a:lstStyle/>
        <a:p>
          <a:endParaRPr lang="en-US"/>
        </a:p>
      </dgm:t>
    </dgm:pt>
    <dgm:pt modelId="{2144798A-04DB-49BA-BDE2-961BD5760B2D}" type="pres">
      <dgm:prSet presAssocID="{445E326F-1047-4434-B009-4D1CD4D0884E}" presName="composite" presStyleCnt="0"/>
      <dgm:spPr/>
    </dgm:pt>
    <dgm:pt modelId="{D89C95DD-493A-471E-A870-A6D515CE2623}" type="pres">
      <dgm:prSet presAssocID="{445E326F-1047-4434-B009-4D1CD4D0884E}" presName="parentText" presStyleLbl="alignNode1" presStyleIdx="0" presStyleCnt="3">
        <dgm:presLayoutVars>
          <dgm:chMax val="1"/>
          <dgm:bulletEnabled val="1"/>
        </dgm:presLayoutVars>
      </dgm:prSet>
      <dgm:spPr/>
      <dgm:t>
        <a:bodyPr/>
        <a:lstStyle/>
        <a:p>
          <a:endParaRPr lang="en-US"/>
        </a:p>
      </dgm:t>
    </dgm:pt>
    <dgm:pt modelId="{2AFA965B-84F4-4AB5-81DC-8B6CC4633032}" type="pres">
      <dgm:prSet presAssocID="{445E326F-1047-4434-B009-4D1CD4D0884E}" presName="descendantText" presStyleLbl="alignAcc1" presStyleIdx="0" presStyleCnt="3">
        <dgm:presLayoutVars>
          <dgm:bulletEnabled val="1"/>
        </dgm:presLayoutVars>
      </dgm:prSet>
      <dgm:spPr/>
      <dgm:t>
        <a:bodyPr/>
        <a:lstStyle/>
        <a:p>
          <a:endParaRPr lang="en-US"/>
        </a:p>
      </dgm:t>
    </dgm:pt>
    <dgm:pt modelId="{F9958A65-8D62-49C3-8DF2-5E4618721960}" type="pres">
      <dgm:prSet presAssocID="{D77A6F19-E729-4A50-9106-FCDD08951775}" presName="sp" presStyleCnt="0"/>
      <dgm:spPr/>
    </dgm:pt>
    <dgm:pt modelId="{27404BBA-73E4-4B74-ABD2-4C59AD37330E}" type="pres">
      <dgm:prSet presAssocID="{19A60F5F-D7FF-419F-A521-EB4B04EC788B}" presName="composite" presStyleCnt="0"/>
      <dgm:spPr/>
    </dgm:pt>
    <dgm:pt modelId="{EC46B4B3-5696-4DA2-AA66-5B36BF720726}" type="pres">
      <dgm:prSet presAssocID="{19A60F5F-D7FF-419F-A521-EB4B04EC788B}" presName="parentText" presStyleLbl="alignNode1" presStyleIdx="1" presStyleCnt="3">
        <dgm:presLayoutVars>
          <dgm:chMax val="1"/>
          <dgm:bulletEnabled val="1"/>
        </dgm:presLayoutVars>
      </dgm:prSet>
      <dgm:spPr/>
      <dgm:t>
        <a:bodyPr/>
        <a:lstStyle/>
        <a:p>
          <a:endParaRPr lang="en-US"/>
        </a:p>
      </dgm:t>
    </dgm:pt>
    <dgm:pt modelId="{A81FDAC5-28B9-4849-A454-97D71E840E4B}" type="pres">
      <dgm:prSet presAssocID="{19A60F5F-D7FF-419F-A521-EB4B04EC788B}" presName="descendantText" presStyleLbl="alignAcc1" presStyleIdx="1" presStyleCnt="3">
        <dgm:presLayoutVars>
          <dgm:bulletEnabled val="1"/>
        </dgm:presLayoutVars>
      </dgm:prSet>
      <dgm:spPr/>
      <dgm:t>
        <a:bodyPr/>
        <a:lstStyle/>
        <a:p>
          <a:endParaRPr lang="en-US"/>
        </a:p>
      </dgm:t>
    </dgm:pt>
    <dgm:pt modelId="{559EC328-8DB3-4795-8AD8-E7F2AFF3ABDB}" type="pres">
      <dgm:prSet presAssocID="{A004FF53-5A4E-4B69-839E-74D7EA223E7A}" presName="sp" presStyleCnt="0"/>
      <dgm:spPr/>
    </dgm:pt>
    <dgm:pt modelId="{F386A6F7-8528-4035-ACDB-712B237C8F33}" type="pres">
      <dgm:prSet presAssocID="{2B63B9E0-E3A7-4882-A0E2-FE9E98DF0D5D}" presName="composite" presStyleCnt="0"/>
      <dgm:spPr/>
    </dgm:pt>
    <dgm:pt modelId="{3F2A41F8-8E8A-4F6A-9638-B056FE68CA5C}" type="pres">
      <dgm:prSet presAssocID="{2B63B9E0-E3A7-4882-A0E2-FE9E98DF0D5D}" presName="parentText" presStyleLbl="alignNode1" presStyleIdx="2" presStyleCnt="3">
        <dgm:presLayoutVars>
          <dgm:chMax val="1"/>
          <dgm:bulletEnabled val="1"/>
        </dgm:presLayoutVars>
      </dgm:prSet>
      <dgm:spPr/>
      <dgm:t>
        <a:bodyPr/>
        <a:lstStyle/>
        <a:p>
          <a:endParaRPr lang="en-US"/>
        </a:p>
      </dgm:t>
    </dgm:pt>
    <dgm:pt modelId="{E5909175-7667-4C3A-BDA6-CB4AA699724A}" type="pres">
      <dgm:prSet presAssocID="{2B63B9E0-E3A7-4882-A0E2-FE9E98DF0D5D}" presName="descendantText" presStyleLbl="alignAcc1" presStyleIdx="2" presStyleCnt="3">
        <dgm:presLayoutVars>
          <dgm:bulletEnabled val="1"/>
        </dgm:presLayoutVars>
      </dgm:prSet>
      <dgm:spPr/>
      <dgm:t>
        <a:bodyPr/>
        <a:lstStyle/>
        <a:p>
          <a:endParaRPr lang="en-US"/>
        </a:p>
      </dgm:t>
    </dgm:pt>
  </dgm:ptLst>
  <dgm:cxnLst>
    <dgm:cxn modelId="{2B6A3BA7-A63D-466E-801A-BB2B34212395}" srcId="{19A60F5F-D7FF-419F-A521-EB4B04EC788B}" destId="{67E0DCE0-3875-4606-A51A-E3CAB4AF9F1E}" srcOrd="0" destOrd="0" parTransId="{4A1E1E0A-BFA1-4ECD-9F08-0474DA15A08D}" sibTransId="{EA024F36-4769-49FC-B586-CACF6ACA151F}"/>
    <dgm:cxn modelId="{A41CF715-5EA0-4B6B-858B-F8602A273B27}" srcId="{2B63B9E0-E3A7-4882-A0E2-FE9E98DF0D5D}" destId="{0E1D5D50-9381-4325-A7AD-40747314F34D}" srcOrd="0" destOrd="0" parTransId="{AE1585C4-77B8-413C-BF9E-DBC08791CE4F}" sibTransId="{D0351853-4BD8-4124-B8EB-2A7F8FD8151F}"/>
    <dgm:cxn modelId="{2CF7E7DB-4DDD-4F53-8D6F-B01E198CF95A}" srcId="{FFABD7A4-B365-425C-87B6-CFF99EFF8E1E}" destId="{2B63B9E0-E3A7-4882-A0E2-FE9E98DF0D5D}" srcOrd="2" destOrd="0" parTransId="{D700E7E1-254B-43A3-964D-3D4600EA17FB}" sibTransId="{5FCDC03B-FACA-49D6-A812-B7DD54677CDF}"/>
    <dgm:cxn modelId="{6AD433C5-394A-4340-8787-D4A48D0F8042}" type="presOf" srcId="{2B63B9E0-E3A7-4882-A0E2-FE9E98DF0D5D}" destId="{3F2A41F8-8E8A-4F6A-9638-B056FE68CA5C}" srcOrd="0" destOrd="0" presId="urn:microsoft.com/office/officeart/2005/8/layout/chevron2"/>
    <dgm:cxn modelId="{F2619359-E641-476C-B8E6-6CB42A85AEC8}" type="presOf" srcId="{CBD5B816-1D6B-4B51-810E-C6D23BC424CA}" destId="{2AFA965B-84F4-4AB5-81DC-8B6CC4633032}" srcOrd="0" destOrd="0" presId="urn:microsoft.com/office/officeart/2005/8/layout/chevron2"/>
    <dgm:cxn modelId="{7E775648-CE90-48DF-AD72-FE0E1A0BA906}" srcId="{FFABD7A4-B365-425C-87B6-CFF99EFF8E1E}" destId="{19A60F5F-D7FF-419F-A521-EB4B04EC788B}" srcOrd="1" destOrd="0" parTransId="{A37178C4-8C26-4D2D-BA86-8A5E7A4409BD}" sibTransId="{A004FF53-5A4E-4B69-839E-74D7EA223E7A}"/>
    <dgm:cxn modelId="{F9412B45-EF49-4519-B42A-5BEFFDE4EE90}" type="presOf" srcId="{19A60F5F-D7FF-419F-A521-EB4B04EC788B}" destId="{EC46B4B3-5696-4DA2-AA66-5B36BF720726}" srcOrd="0" destOrd="0" presId="urn:microsoft.com/office/officeart/2005/8/layout/chevron2"/>
    <dgm:cxn modelId="{783B5433-944F-4C2C-B930-54CAD3432F49}" type="presOf" srcId="{67E0DCE0-3875-4606-A51A-E3CAB4AF9F1E}" destId="{A81FDAC5-28B9-4849-A454-97D71E840E4B}" srcOrd="0" destOrd="0" presId="urn:microsoft.com/office/officeart/2005/8/layout/chevron2"/>
    <dgm:cxn modelId="{420678FD-11E0-41CA-B870-81A909A25E6F}" type="presOf" srcId="{0E1D5D50-9381-4325-A7AD-40747314F34D}" destId="{E5909175-7667-4C3A-BDA6-CB4AA699724A}" srcOrd="0" destOrd="0" presId="urn:microsoft.com/office/officeart/2005/8/layout/chevron2"/>
    <dgm:cxn modelId="{B398890B-8A0E-4962-A8F6-533C082011A6}" srcId="{FFABD7A4-B365-425C-87B6-CFF99EFF8E1E}" destId="{445E326F-1047-4434-B009-4D1CD4D0884E}" srcOrd="0" destOrd="0" parTransId="{491B7944-6983-4FAF-A009-784A4037B38F}" sibTransId="{D77A6F19-E729-4A50-9106-FCDD08951775}"/>
    <dgm:cxn modelId="{FA1701B5-7D70-4518-97F8-2C2CD7FD1AD2}" type="presOf" srcId="{FFABD7A4-B365-425C-87B6-CFF99EFF8E1E}" destId="{E9456B34-94C9-4768-881D-C40A6A07E295}" srcOrd="0" destOrd="0" presId="urn:microsoft.com/office/officeart/2005/8/layout/chevron2"/>
    <dgm:cxn modelId="{9C012DFB-6EE2-499F-9690-B11EEE7F8B0A}" type="presOf" srcId="{445E326F-1047-4434-B009-4D1CD4D0884E}" destId="{D89C95DD-493A-471E-A870-A6D515CE2623}" srcOrd="0" destOrd="0" presId="urn:microsoft.com/office/officeart/2005/8/layout/chevron2"/>
    <dgm:cxn modelId="{857ED751-33D6-4FFF-8D7D-D02674FD3C92}" srcId="{445E326F-1047-4434-B009-4D1CD4D0884E}" destId="{CBD5B816-1D6B-4B51-810E-C6D23BC424CA}" srcOrd="0" destOrd="0" parTransId="{F1D23E71-8A51-4BEC-9D45-356F34D07965}" sibTransId="{81FFC555-1387-4BE2-A7A9-9484F2F8B16E}"/>
    <dgm:cxn modelId="{7C9F6463-EA31-4AB6-9B87-1D9CBB09FB6A}" type="presParOf" srcId="{E9456B34-94C9-4768-881D-C40A6A07E295}" destId="{2144798A-04DB-49BA-BDE2-961BD5760B2D}" srcOrd="0" destOrd="0" presId="urn:microsoft.com/office/officeart/2005/8/layout/chevron2"/>
    <dgm:cxn modelId="{C52A72B8-E1EF-437A-B0B2-68EA931967EA}" type="presParOf" srcId="{2144798A-04DB-49BA-BDE2-961BD5760B2D}" destId="{D89C95DD-493A-471E-A870-A6D515CE2623}" srcOrd="0" destOrd="0" presId="urn:microsoft.com/office/officeart/2005/8/layout/chevron2"/>
    <dgm:cxn modelId="{2B8B95C8-7974-42BC-8144-B746F8FAD523}" type="presParOf" srcId="{2144798A-04DB-49BA-BDE2-961BD5760B2D}" destId="{2AFA965B-84F4-4AB5-81DC-8B6CC4633032}" srcOrd="1" destOrd="0" presId="urn:microsoft.com/office/officeart/2005/8/layout/chevron2"/>
    <dgm:cxn modelId="{1403BE87-DBD7-4C08-9DEF-CAEEAA84E2C5}" type="presParOf" srcId="{E9456B34-94C9-4768-881D-C40A6A07E295}" destId="{F9958A65-8D62-49C3-8DF2-5E4618721960}" srcOrd="1" destOrd="0" presId="urn:microsoft.com/office/officeart/2005/8/layout/chevron2"/>
    <dgm:cxn modelId="{845C489A-2F1A-4C27-A632-D8AD3D0A65D3}" type="presParOf" srcId="{E9456B34-94C9-4768-881D-C40A6A07E295}" destId="{27404BBA-73E4-4B74-ABD2-4C59AD37330E}" srcOrd="2" destOrd="0" presId="urn:microsoft.com/office/officeart/2005/8/layout/chevron2"/>
    <dgm:cxn modelId="{06B6DFC5-E553-4BE0-BB86-43D1201603E8}" type="presParOf" srcId="{27404BBA-73E4-4B74-ABD2-4C59AD37330E}" destId="{EC46B4B3-5696-4DA2-AA66-5B36BF720726}" srcOrd="0" destOrd="0" presId="urn:microsoft.com/office/officeart/2005/8/layout/chevron2"/>
    <dgm:cxn modelId="{FFDCC542-1C21-4E4C-B105-BFC0B7278963}" type="presParOf" srcId="{27404BBA-73E4-4B74-ABD2-4C59AD37330E}" destId="{A81FDAC5-28B9-4849-A454-97D71E840E4B}" srcOrd="1" destOrd="0" presId="urn:microsoft.com/office/officeart/2005/8/layout/chevron2"/>
    <dgm:cxn modelId="{44FB83CC-28BB-4562-A240-9A0CAC1F28B2}" type="presParOf" srcId="{E9456B34-94C9-4768-881D-C40A6A07E295}" destId="{559EC328-8DB3-4795-8AD8-E7F2AFF3ABDB}" srcOrd="3" destOrd="0" presId="urn:microsoft.com/office/officeart/2005/8/layout/chevron2"/>
    <dgm:cxn modelId="{47A088BD-EDF7-450B-B39F-24AF024B59C1}" type="presParOf" srcId="{E9456B34-94C9-4768-881D-C40A6A07E295}" destId="{F386A6F7-8528-4035-ACDB-712B237C8F33}" srcOrd="4" destOrd="0" presId="urn:microsoft.com/office/officeart/2005/8/layout/chevron2"/>
    <dgm:cxn modelId="{D1F6A7E1-7D1A-449D-B81A-2BAE5EE46D60}" type="presParOf" srcId="{F386A6F7-8528-4035-ACDB-712B237C8F33}" destId="{3F2A41F8-8E8A-4F6A-9638-B056FE68CA5C}" srcOrd="0" destOrd="0" presId="urn:microsoft.com/office/officeart/2005/8/layout/chevron2"/>
    <dgm:cxn modelId="{B1D68022-D0FA-4978-8235-798556CAB505}" type="presParOf" srcId="{F386A6F7-8528-4035-ACDB-712B237C8F33}" destId="{E5909175-7667-4C3A-BDA6-CB4AA699724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F14A1EB-6B5F-485E-8C6A-9B591BB609C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6A255CB0-0EAF-4FF0-AC6A-E1CC2ED455CD}">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3500000" scaled="1"/>
          <a:tileRect/>
        </a:gradFill>
      </dgm:spPr>
      <dgm:t>
        <a:bodyPr/>
        <a:lstStyle/>
        <a:p>
          <a:r>
            <a:rPr lang="en-US" dirty="0" smtClean="0"/>
            <a:t>www.socialsecurity.gov/estimator</a:t>
          </a:r>
          <a:endParaRPr lang="en-US" dirty="0"/>
        </a:p>
      </dgm:t>
    </dgm:pt>
    <dgm:pt modelId="{440BB615-D61D-4FB8-9D30-105BFBF3626C}" type="parTrans" cxnId="{E3FF3717-BF53-4FAE-A817-BFF24093EC07}">
      <dgm:prSet/>
      <dgm:spPr/>
      <dgm:t>
        <a:bodyPr/>
        <a:lstStyle/>
        <a:p>
          <a:endParaRPr lang="en-US"/>
        </a:p>
      </dgm:t>
    </dgm:pt>
    <dgm:pt modelId="{00838ED0-7736-45AF-B0C9-B5AFA0E4BA83}" type="sibTrans" cxnId="{E3FF3717-BF53-4FAE-A817-BFF24093EC07}">
      <dgm:prSet/>
      <dgm:spPr/>
      <dgm:t>
        <a:bodyPr/>
        <a:lstStyle/>
        <a:p>
          <a:endParaRPr lang="en-US"/>
        </a:p>
      </dgm:t>
    </dgm:pt>
    <dgm:pt modelId="{CDD87D01-07F4-4543-B6FB-9261D63403E7}">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dirty="0" smtClean="0"/>
            <a:t>Average Earnings of $45,000</a:t>
          </a:r>
          <a:endParaRPr lang="en-US" dirty="0"/>
        </a:p>
      </dgm:t>
    </dgm:pt>
    <dgm:pt modelId="{CF3B3275-0A14-49D5-A4AB-94DB2AF5B2BD}" type="parTrans" cxnId="{D0DD3FD6-35E8-4EBD-9C41-96EAD734533B}">
      <dgm:prSet/>
      <dgm:spPr/>
      <dgm:t>
        <a:bodyPr/>
        <a:lstStyle/>
        <a:p>
          <a:endParaRPr lang="en-US"/>
        </a:p>
      </dgm:t>
    </dgm:pt>
    <dgm:pt modelId="{E6BD119C-98B6-47BA-AAA3-379B17E9BC7F}" type="sibTrans" cxnId="{D0DD3FD6-35E8-4EBD-9C41-96EAD734533B}">
      <dgm:prSet/>
      <dgm:spPr/>
      <dgm:t>
        <a:bodyPr/>
        <a:lstStyle/>
        <a:p>
          <a:endParaRPr lang="en-US"/>
        </a:p>
      </dgm:t>
    </dgm:pt>
    <dgm:pt modelId="{B45C60DD-F58D-4BF7-87EC-293BE88DA407}">
      <dgm:prSet phldrT="[Text]"/>
      <dgm:spPr/>
      <dgm:t>
        <a:bodyPr/>
        <a:lstStyle/>
        <a:p>
          <a:r>
            <a:rPr lang="en-US" dirty="0" smtClean="0"/>
            <a:t>Age 62</a:t>
          </a:r>
        </a:p>
        <a:p>
          <a:r>
            <a:rPr lang="en-US" dirty="0" smtClean="0"/>
            <a:t>$1,126</a:t>
          </a:r>
          <a:endParaRPr lang="en-US" dirty="0"/>
        </a:p>
      </dgm:t>
    </dgm:pt>
    <dgm:pt modelId="{55E2BD8E-54D7-45D2-9993-013699A7B467}" type="parTrans" cxnId="{33CB365E-7462-4C34-B69E-024BA1D1F309}">
      <dgm:prSet/>
      <dgm:spPr/>
      <dgm:t>
        <a:bodyPr/>
        <a:lstStyle/>
        <a:p>
          <a:endParaRPr lang="en-US"/>
        </a:p>
      </dgm:t>
    </dgm:pt>
    <dgm:pt modelId="{63030B3F-81AB-4DB5-AFDC-C4C003373BC4}" type="sibTrans" cxnId="{33CB365E-7462-4C34-B69E-024BA1D1F309}">
      <dgm:prSet/>
      <dgm:spPr/>
      <dgm:t>
        <a:bodyPr/>
        <a:lstStyle/>
        <a:p>
          <a:endParaRPr lang="en-US"/>
        </a:p>
      </dgm:t>
    </dgm:pt>
    <dgm:pt modelId="{4F125C26-C433-4330-B78E-9EE7714C6996}">
      <dgm:prSet phldrT="[Text]"/>
      <dgm:spPr/>
      <dgm:t>
        <a:bodyPr/>
        <a:lstStyle/>
        <a:p>
          <a:r>
            <a:rPr lang="en-US" dirty="0" smtClean="0"/>
            <a:t>Age 67</a:t>
          </a:r>
        </a:p>
        <a:p>
          <a:r>
            <a:rPr lang="en-US" dirty="0" smtClean="0"/>
            <a:t>$1,707</a:t>
          </a:r>
          <a:endParaRPr lang="en-US" dirty="0"/>
        </a:p>
      </dgm:t>
    </dgm:pt>
    <dgm:pt modelId="{FF06B6F0-81DD-4554-8865-77402B8A16A4}" type="parTrans" cxnId="{641D5DB8-4212-4543-B138-3A06A8FE7175}">
      <dgm:prSet/>
      <dgm:spPr/>
      <dgm:t>
        <a:bodyPr/>
        <a:lstStyle/>
        <a:p>
          <a:endParaRPr lang="en-US"/>
        </a:p>
      </dgm:t>
    </dgm:pt>
    <dgm:pt modelId="{79FBED5C-5B43-4C3C-A4C4-FF4ECD29FA24}" type="sibTrans" cxnId="{641D5DB8-4212-4543-B138-3A06A8FE7175}">
      <dgm:prSet/>
      <dgm:spPr/>
      <dgm:t>
        <a:bodyPr/>
        <a:lstStyle/>
        <a:p>
          <a:endParaRPr lang="en-US"/>
        </a:p>
      </dgm:t>
    </dgm:pt>
    <dgm:pt modelId="{11851532-78E5-42F7-9E17-C19CE28105A8}">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dirty="0" smtClean="0"/>
            <a:t>Average Earnings of $65,000</a:t>
          </a:r>
          <a:endParaRPr lang="en-US" dirty="0"/>
        </a:p>
      </dgm:t>
    </dgm:pt>
    <dgm:pt modelId="{7C8896BE-9D38-44DD-825F-365F0DE24C49}" type="parTrans" cxnId="{5B5AF5E9-CD72-42C5-AA1D-C5D603D06517}">
      <dgm:prSet/>
      <dgm:spPr/>
      <dgm:t>
        <a:bodyPr/>
        <a:lstStyle/>
        <a:p>
          <a:endParaRPr lang="en-US"/>
        </a:p>
      </dgm:t>
    </dgm:pt>
    <dgm:pt modelId="{C7F933FF-5216-4137-B8E4-E0381EBE389B}" type="sibTrans" cxnId="{5B5AF5E9-CD72-42C5-AA1D-C5D603D06517}">
      <dgm:prSet/>
      <dgm:spPr/>
      <dgm:t>
        <a:bodyPr/>
        <a:lstStyle/>
        <a:p>
          <a:endParaRPr lang="en-US"/>
        </a:p>
      </dgm:t>
    </dgm:pt>
    <dgm:pt modelId="{1AEAD3DB-926B-40D2-BE03-5988BE8E27DC}">
      <dgm:prSet phldrT="[Text]"/>
      <dgm:spPr/>
      <dgm:t>
        <a:bodyPr/>
        <a:lstStyle/>
        <a:p>
          <a:r>
            <a:rPr lang="en-US" dirty="0" smtClean="0"/>
            <a:t>Age 62 </a:t>
          </a:r>
        </a:p>
        <a:p>
          <a:r>
            <a:rPr lang="en-US" dirty="0" smtClean="0"/>
            <a:t>$1,352</a:t>
          </a:r>
          <a:endParaRPr lang="en-US" dirty="0"/>
        </a:p>
      </dgm:t>
    </dgm:pt>
    <dgm:pt modelId="{76CC369D-72BF-49AD-9E12-093BB2333B75}" type="parTrans" cxnId="{4DFABA7A-5AE8-4746-92D8-4302D3B8C912}">
      <dgm:prSet/>
      <dgm:spPr/>
      <dgm:t>
        <a:bodyPr/>
        <a:lstStyle/>
        <a:p>
          <a:endParaRPr lang="en-US"/>
        </a:p>
      </dgm:t>
    </dgm:pt>
    <dgm:pt modelId="{A3AB4617-282D-4E7D-BD8E-833F2134DBAC}" type="sibTrans" cxnId="{4DFABA7A-5AE8-4746-92D8-4302D3B8C912}">
      <dgm:prSet/>
      <dgm:spPr/>
      <dgm:t>
        <a:bodyPr/>
        <a:lstStyle/>
        <a:p>
          <a:endParaRPr lang="en-US"/>
        </a:p>
      </dgm:t>
    </dgm:pt>
    <dgm:pt modelId="{E3A96B20-51AF-4F58-A4EA-C6C62B40689C}">
      <dgm:prSet phldrT="[Text]"/>
      <dgm:spPr/>
      <dgm:t>
        <a:bodyPr/>
        <a:lstStyle/>
        <a:p>
          <a:r>
            <a:rPr lang="en-US" dirty="0" smtClean="0"/>
            <a:t>Age 67</a:t>
          </a:r>
        </a:p>
        <a:p>
          <a:r>
            <a:rPr lang="en-US" dirty="0" smtClean="0"/>
            <a:t>$2,013</a:t>
          </a:r>
          <a:endParaRPr lang="en-US" dirty="0"/>
        </a:p>
      </dgm:t>
    </dgm:pt>
    <dgm:pt modelId="{3BE5F4A3-D606-4420-B764-704322A54621}" type="parTrans" cxnId="{D5F241E4-20AB-42B1-88AF-BA9D2E4B2FDF}">
      <dgm:prSet/>
      <dgm:spPr/>
      <dgm:t>
        <a:bodyPr/>
        <a:lstStyle/>
        <a:p>
          <a:endParaRPr lang="en-US"/>
        </a:p>
      </dgm:t>
    </dgm:pt>
    <dgm:pt modelId="{7E6FD6F9-F9C3-4A46-A98C-65E8553A683D}" type="sibTrans" cxnId="{D5F241E4-20AB-42B1-88AF-BA9D2E4B2FDF}">
      <dgm:prSet/>
      <dgm:spPr/>
      <dgm:t>
        <a:bodyPr/>
        <a:lstStyle/>
        <a:p>
          <a:endParaRPr lang="en-US"/>
        </a:p>
      </dgm:t>
    </dgm:pt>
    <dgm:pt modelId="{6BDCC446-5452-486C-8040-3F9D642DC957}" type="pres">
      <dgm:prSet presAssocID="{4F14A1EB-6B5F-485E-8C6A-9B591BB609C8}" presName="Name0" presStyleCnt="0">
        <dgm:presLayoutVars>
          <dgm:chPref val="1"/>
          <dgm:dir/>
          <dgm:animOne val="branch"/>
          <dgm:animLvl val="lvl"/>
          <dgm:resizeHandles/>
        </dgm:presLayoutVars>
      </dgm:prSet>
      <dgm:spPr/>
      <dgm:t>
        <a:bodyPr/>
        <a:lstStyle/>
        <a:p>
          <a:endParaRPr lang="en-US"/>
        </a:p>
      </dgm:t>
    </dgm:pt>
    <dgm:pt modelId="{E718A5F2-A86C-4C0B-886B-B1655487F06A}" type="pres">
      <dgm:prSet presAssocID="{6A255CB0-0EAF-4FF0-AC6A-E1CC2ED455CD}" presName="vertOne" presStyleCnt="0"/>
      <dgm:spPr/>
    </dgm:pt>
    <dgm:pt modelId="{3469CE07-7098-404E-94A9-443D9309D1D3}" type="pres">
      <dgm:prSet presAssocID="{6A255CB0-0EAF-4FF0-AC6A-E1CC2ED455CD}" presName="txOne" presStyleLbl="node0" presStyleIdx="0" presStyleCnt="1">
        <dgm:presLayoutVars>
          <dgm:chPref val="3"/>
        </dgm:presLayoutVars>
      </dgm:prSet>
      <dgm:spPr/>
      <dgm:t>
        <a:bodyPr/>
        <a:lstStyle/>
        <a:p>
          <a:endParaRPr lang="en-US"/>
        </a:p>
      </dgm:t>
    </dgm:pt>
    <dgm:pt modelId="{28690981-B8C5-412B-A9F0-6E20B84B6585}" type="pres">
      <dgm:prSet presAssocID="{6A255CB0-0EAF-4FF0-AC6A-E1CC2ED455CD}" presName="parTransOne" presStyleCnt="0"/>
      <dgm:spPr/>
    </dgm:pt>
    <dgm:pt modelId="{B024332F-A36C-4362-917C-91AD518BE5E2}" type="pres">
      <dgm:prSet presAssocID="{6A255CB0-0EAF-4FF0-AC6A-E1CC2ED455CD}" presName="horzOne" presStyleCnt="0"/>
      <dgm:spPr/>
    </dgm:pt>
    <dgm:pt modelId="{C1D1C0D0-B0F1-4B40-A01F-3C4AC83165FD}" type="pres">
      <dgm:prSet presAssocID="{CDD87D01-07F4-4543-B6FB-9261D63403E7}" presName="vertTwo" presStyleCnt="0"/>
      <dgm:spPr/>
    </dgm:pt>
    <dgm:pt modelId="{9745D215-DD97-4ABA-A1C4-2D2736C9EBEF}" type="pres">
      <dgm:prSet presAssocID="{CDD87D01-07F4-4543-B6FB-9261D63403E7}" presName="txTwo" presStyleLbl="node2" presStyleIdx="0" presStyleCnt="2">
        <dgm:presLayoutVars>
          <dgm:chPref val="3"/>
        </dgm:presLayoutVars>
      </dgm:prSet>
      <dgm:spPr/>
      <dgm:t>
        <a:bodyPr/>
        <a:lstStyle/>
        <a:p>
          <a:endParaRPr lang="en-US"/>
        </a:p>
      </dgm:t>
    </dgm:pt>
    <dgm:pt modelId="{BEA3808E-A762-4116-8F18-98D96EF704E5}" type="pres">
      <dgm:prSet presAssocID="{CDD87D01-07F4-4543-B6FB-9261D63403E7}" presName="parTransTwo" presStyleCnt="0"/>
      <dgm:spPr/>
    </dgm:pt>
    <dgm:pt modelId="{DF0CA8A9-0067-4817-9488-05BDB9FFFC13}" type="pres">
      <dgm:prSet presAssocID="{CDD87D01-07F4-4543-B6FB-9261D63403E7}" presName="horzTwo" presStyleCnt="0"/>
      <dgm:spPr/>
    </dgm:pt>
    <dgm:pt modelId="{236103A4-0E1B-4BC6-9BAC-D3926436F57E}" type="pres">
      <dgm:prSet presAssocID="{B45C60DD-F58D-4BF7-87EC-293BE88DA407}" presName="vertThree" presStyleCnt="0"/>
      <dgm:spPr/>
    </dgm:pt>
    <dgm:pt modelId="{BEA51AC0-2035-4C90-B0BE-FC59A5F2A0BB}" type="pres">
      <dgm:prSet presAssocID="{B45C60DD-F58D-4BF7-87EC-293BE88DA407}" presName="txThree" presStyleLbl="node3" presStyleIdx="0" presStyleCnt="4">
        <dgm:presLayoutVars>
          <dgm:chPref val="3"/>
        </dgm:presLayoutVars>
      </dgm:prSet>
      <dgm:spPr/>
      <dgm:t>
        <a:bodyPr/>
        <a:lstStyle/>
        <a:p>
          <a:endParaRPr lang="en-US"/>
        </a:p>
      </dgm:t>
    </dgm:pt>
    <dgm:pt modelId="{CD4EB092-9B86-4E31-BD04-19CA03F1A241}" type="pres">
      <dgm:prSet presAssocID="{B45C60DD-F58D-4BF7-87EC-293BE88DA407}" presName="horzThree" presStyleCnt="0"/>
      <dgm:spPr/>
    </dgm:pt>
    <dgm:pt modelId="{E277E37C-BE13-4F87-B3FF-BE15374F2F2E}" type="pres">
      <dgm:prSet presAssocID="{63030B3F-81AB-4DB5-AFDC-C4C003373BC4}" presName="sibSpaceThree" presStyleCnt="0"/>
      <dgm:spPr/>
    </dgm:pt>
    <dgm:pt modelId="{A600BF35-C109-4CA4-9AB8-E95DE7DA1BC3}" type="pres">
      <dgm:prSet presAssocID="{4F125C26-C433-4330-B78E-9EE7714C6996}" presName="vertThree" presStyleCnt="0"/>
      <dgm:spPr/>
    </dgm:pt>
    <dgm:pt modelId="{5090EB43-B3C5-45FF-BA4C-50F95E2E3721}" type="pres">
      <dgm:prSet presAssocID="{4F125C26-C433-4330-B78E-9EE7714C6996}" presName="txThree" presStyleLbl="node3" presStyleIdx="1" presStyleCnt="4">
        <dgm:presLayoutVars>
          <dgm:chPref val="3"/>
        </dgm:presLayoutVars>
      </dgm:prSet>
      <dgm:spPr/>
      <dgm:t>
        <a:bodyPr/>
        <a:lstStyle/>
        <a:p>
          <a:endParaRPr lang="en-US"/>
        </a:p>
      </dgm:t>
    </dgm:pt>
    <dgm:pt modelId="{58612F15-B7F9-4217-8DC8-C26DC047C4DB}" type="pres">
      <dgm:prSet presAssocID="{4F125C26-C433-4330-B78E-9EE7714C6996}" presName="horzThree" presStyleCnt="0"/>
      <dgm:spPr/>
    </dgm:pt>
    <dgm:pt modelId="{8ED9B786-761A-4C9D-B31E-621B2FE8C572}" type="pres">
      <dgm:prSet presAssocID="{E6BD119C-98B6-47BA-AAA3-379B17E9BC7F}" presName="sibSpaceTwo" presStyleCnt="0"/>
      <dgm:spPr/>
    </dgm:pt>
    <dgm:pt modelId="{7755A8C1-0160-414E-98D3-8888CA41DECE}" type="pres">
      <dgm:prSet presAssocID="{11851532-78E5-42F7-9E17-C19CE28105A8}" presName="vertTwo" presStyleCnt="0"/>
      <dgm:spPr/>
    </dgm:pt>
    <dgm:pt modelId="{1CE9A9A2-7CCA-4EE5-9731-25FA9FF13F30}" type="pres">
      <dgm:prSet presAssocID="{11851532-78E5-42F7-9E17-C19CE28105A8}" presName="txTwo" presStyleLbl="node2" presStyleIdx="1" presStyleCnt="2">
        <dgm:presLayoutVars>
          <dgm:chPref val="3"/>
        </dgm:presLayoutVars>
      </dgm:prSet>
      <dgm:spPr/>
      <dgm:t>
        <a:bodyPr/>
        <a:lstStyle/>
        <a:p>
          <a:endParaRPr lang="en-US"/>
        </a:p>
      </dgm:t>
    </dgm:pt>
    <dgm:pt modelId="{8388FEC9-58AA-4000-81E8-82DE1E9F4956}" type="pres">
      <dgm:prSet presAssocID="{11851532-78E5-42F7-9E17-C19CE28105A8}" presName="parTransTwo" presStyleCnt="0"/>
      <dgm:spPr/>
    </dgm:pt>
    <dgm:pt modelId="{F893E55E-D0B1-4892-8E22-352C4034780C}" type="pres">
      <dgm:prSet presAssocID="{11851532-78E5-42F7-9E17-C19CE28105A8}" presName="horzTwo" presStyleCnt="0"/>
      <dgm:spPr/>
    </dgm:pt>
    <dgm:pt modelId="{71F320FA-A020-4E10-B5EF-A8E03D665717}" type="pres">
      <dgm:prSet presAssocID="{1AEAD3DB-926B-40D2-BE03-5988BE8E27DC}" presName="vertThree" presStyleCnt="0"/>
      <dgm:spPr/>
    </dgm:pt>
    <dgm:pt modelId="{65ADA198-11F7-48D8-867C-0259A1847116}" type="pres">
      <dgm:prSet presAssocID="{1AEAD3DB-926B-40D2-BE03-5988BE8E27DC}" presName="txThree" presStyleLbl="node3" presStyleIdx="2" presStyleCnt="4">
        <dgm:presLayoutVars>
          <dgm:chPref val="3"/>
        </dgm:presLayoutVars>
      </dgm:prSet>
      <dgm:spPr/>
      <dgm:t>
        <a:bodyPr/>
        <a:lstStyle/>
        <a:p>
          <a:endParaRPr lang="en-US"/>
        </a:p>
      </dgm:t>
    </dgm:pt>
    <dgm:pt modelId="{E293DE16-AEC3-43B2-9468-0EE61CABABA4}" type="pres">
      <dgm:prSet presAssocID="{1AEAD3DB-926B-40D2-BE03-5988BE8E27DC}" presName="horzThree" presStyleCnt="0"/>
      <dgm:spPr/>
    </dgm:pt>
    <dgm:pt modelId="{CB074A9C-1D8A-4596-A141-6F84AD6D483F}" type="pres">
      <dgm:prSet presAssocID="{A3AB4617-282D-4E7D-BD8E-833F2134DBAC}" presName="sibSpaceThree" presStyleCnt="0"/>
      <dgm:spPr/>
    </dgm:pt>
    <dgm:pt modelId="{BBBAC256-C7E2-4982-9176-5E905DD0945D}" type="pres">
      <dgm:prSet presAssocID="{E3A96B20-51AF-4F58-A4EA-C6C62B40689C}" presName="vertThree" presStyleCnt="0"/>
      <dgm:spPr/>
    </dgm:pt>
    <dgm:pt modelId="{1877D296-9DBC-4F31-A6F5-4A2485FFD961}" type="pres">
      <dgm:prSet presAssocID="{E3A96B20-51AF-4F58-A4EA-C6C62B40689C}" presName="txThree" presStyleLbl="node3" presStyleIdx="3" presStyleCnt="4">
        <dgm:presLayoutVars>
          <dgm:chPref val="3"/>
        </dgm:presLayoutVars>
      </dgm:prSet>
      <dgm:spPr/>
      <dgm:t>
        <a:bodyPr/>
        <a:lstStyle/>
        <a:p>
          <a:endParaRPr lang="en-US"/>
        </a:p>
      </dgm:t>
    </dgm:pt>
    <dgm:pt modelId="{B8BD5783-0E71-4995-A529-5CED38908E11}" type="pres">
      <dgm:prSet presAssocID="{E3A96B20-51AF-4F58-A4EA-C6C62B40689C}" presName="horzThree" presStyleCnt="0"/>
      <dgm:spPr/>
    </dgm:pt>
  </dgm:ptLst>
  <dgm:cxnLst>
    <dgm:cxn modelId="{5B5AF5E9-CD72-42C5-AA1D-C5D603D06517}" srcId="{6A255CB0-0EAF-4FF0-AC6A-E1CC2ED455CD}" destId="{11851532-78E5-42F7-9E17-C19CE28105A8}" srcOrd="1" destOrd="0" parTransId="{7C8896BE-9D38-44DD-825F-365F0DE24C49}" sibTransId="{C7F933FF-5216-4137-B8E4-E0381EBE389B}"/>
    <dgm:cxn modelId="{4DFABA7A-5AE8-4746-92D8-4302D3B8C912}" srcId="{11851532-78E5-42F7-9E17-C19CE28105A8}" destId="{1AEAD3DB-926B-40D2-BE03-5988BE8E27DC}" srcOrd="0" destOrd="0" parTransId="{76CC369D-72BF-49AD-9E12-093BB2333B75}" sibTransId="{A3AB4617-282D-4E7D-BD8E-833F2134DBAC}"/>
    <dgm:cxn modelId="{0D48F261-E596-4761-9A17-5E2B7B8B3F35}" type="presOf" srcId="{B45C60DD-F58D-4BF7-87EC-293BE88DA407}" destId="{BEA51AC0-2035-4C90-B0BE-FC59A5F2A0BB}" srcOrd="0" destOrd="0" presId="urn:microsoft.com/office/officeart/2005/8/layout/hierarchy4"/>
    <dgm:cxn modelId="{55BFDEFE-2D28-494B-B77A-5EAEDFE082FC}" type="presOf" srcId="{4F125C26-C433-4330-B78E-9EE7714C6996}" destId="{5090EB43-B3C5-45FF-BA4C-50F95E2E3721}" srcOrd="0" destOrd="0" presId="urn:microsoft.com/office/officeart/2005/8/layout/hierarchy4"/>
    <dgm:cxn modelId="{13746259-3B85-432B-967B-065A6AC76AFF}" type="presOf" srcId="{1AEAD3DB-926B-40D2-BE03-5988BE8E27DC}" destId="{65ADA198-11F7-48D8-867C-0259A1847116}" srcOrd="0" destOrd="0" presId="urn:microsoft.com/office/officeart/2005/8/layout/hierarchy4"/>
    <dgm:cxn modelId="{DE405634-652E-4BE3-B4CB-CC42FC4A64A3}" type="presOf" srcId="{CDD87D01-07F4-4543-B6FB-9261D63403E7}" destId="{9745D215-DD97-4ABA-A1C4-2D2736C9EBEF}" srcOrd="0" destOrd="0" presId="urn:microsoft.com/office/officeart/2005/8/layout/hierarchy4"/>
    <dgm:cxn modelId="{7D17F8E3-F555-458A-84C2-E1E3FC80DFF2}" type="presOf" srcId="{4F14A1EB-6B5F-485E-8C6A-9B591BB609C8}" destId="{6BDCC446-5452-486C-8040-3F9D642DC957}" srcOrd="0" destOrd="0" presId="urn:microsoft.com/office/officeart/2005/8/layout/hierarchy4"/>
    <dgm:cxn modelId="{641D5DB8-4212-4543-B138-3A06A8FE7175}" srcId="{CDD87D01-07F4-4543-B6FB-9261D63403E7}" destId="{4F125C26-C433-4330-B78E-9EE7714C6996}" srcOrd="1" destOrd="0" parTransId="{FF06B6F0-81DD-4554-8865-77402B8A16A4}" sibTransId="{79FBED5C-5B43-4C3C-A4C4-FF4ECD29FA24}"/>
    <dgm:cxn modelId="{E3FF3717-BF53-4FAE-A817-BFF24093EC07}" srcId="{4F14A1EB-6B5F-485E-8C6A-9B591BB609C8}" destId="{6A255CB0-0EAF-4FF0-AC6A-E1CC2ED455CD}" srcOrd="0" destOrd="0" parTransId="{440BB615-D61D-4FB8-9D30-105BFBF3626C}" sibTransId="{00838ED0-7736-45AF-B0C9-B5AFA0E4BA83}"/>
    <dgm:cxn modelId="{E13CD957-98E8-4907-B10D-085F811980B1}" type="presOf" srcId="{11851532-78E5-42F7-9E17-C19CE28105A8}" destId="{1CE9A9A2-7CCA-4EE5-9731-25FA9FF13F30}" srcOrd="0" destOrd="0" presId="urn:microsoft.com/office/officeart/2005/8/layout/hierarchy4"/>
    <dgm:cxn modelId="{00E8E6F8-D60D-4900-9C92-68F0ABF68DBE}" type="presOf" srcId="{E3A96B20-51AF-4F58-A4EA-C6C62B40689C}" destId="{1877D296-9DBC-4F31-A6F5-4A2485FFD961}" srcOrd="0" destOrd="0" presId="urn:microsoft.com/office/officeart/2005/8/layout/hierarchy4"/>
    <dgm:cxn modelId="{D5F241E4-20AB-42B1-88AF-BA9D2E4B2FDF}" srcId="{11851532-78E5-42F7-9E17-C19CE28105A8}" destId="{E3A96B20-51AF-4F58-A4EA-C6C62B40689C}" srcOrd="1" destOrd="0" parTransId="{3BE5F4A3-D606-4420-B764-704322A54621}" sibTransId="{7E6FD6F9-F9C3-4A46-A98C-65E8553A683D}"/>
    <dgm:cxn modelId="{33CB365E-7462-4C34-B69E-024BA1D1F309}" srcId="{CDD87D01-07F4-4543-B6FB-9261D63403E7}" destId="{B45C60DD-F58D-4BF7-87EC-293BE88DA407}" srcOrd="0" destOrd="0" parTransId="{55E2BD8E-54D7-45D2-9993-013699A7B467}" sibTransId="{63030B3F-81AB-4DB5-AFDC-C4C003373BC4}"/>
    <dgm:cxn modelId="{386BEF18-D5D9-4658-83ED-525590311DB2}" type="presOf" srcId="{6A255CB0-0EAF-4FF0-AC6A-E1CC2ED455CD}" destId="{3469CE07-7098-404E-94A9-443D9309D1D3}" srcOrd="0" destOrd="0" presId="urn:microsoft.com/office/officeart/2005/8/layout/hierarchy4"/>
    <dgm:cxn modelId="{D0DD3FD6-35E8-4EBD-9C41-96EAD734533B}" srcId="{6A255CB0-0EAF-4FF0-AC6A-E1CC2ED455CD}" destId="{CDD87D01-07F4-4543-B6FB-9261D63403E7}" srcOrd="0" destOrd="0" parTransId="{CF3B3275-0A14-49D5-A4AB-94DB2AF5B2BD}" sibTransId="{E6BD119C-98B6-47BA-AAA3-379B17E9BC7F}"/>
    <dgm:cxn modelId="{DDACC320-7A9C-47BC-9FFD-B95A85DDA190}" type="presParOf" srcId="{6BDCC446-5452-486C-8040-3F9D642DC957}" destId="{E718A5F2-A86C-4C0B-886B-B1655487F06A}" srcOrd="0" destOrd="0" presId="urn:microsoft.com/office/officeart/2005/8/layout/hierarchy4"/>
    <dgm:cxn modelId="{84497A10-F04A-439F-8206-912A55EBBD70}" type="presParOf" srcId="{E718A5F2-A86C-4C0B-886B-B1655487F06A}" destId="{3469CE07-7098-404E-94A9-443D9309D1D3}" srcOrd="0" destOrd="0" presId="urn:microsoft.com/office/officeart/2005/8/layout/hierarchy4"/>
    <dgm:cxn modelId="{C40AAF77-DDF0-4ED2-AB0A-74092216785A}" type="presParOf" srcId="{E718A5F2-A86C-4C0B-886B-B1655487F06A}" destId="{28690981-B8C5-412B-A9F0-6E20B84B6585}" srcOrd="1" destOrd="0" presId="urn:microsoft.com/office/officeart/2005/8/layout/hierarchy4"/>
    <dgm:cxn modelId="{236767C9-AF8E-4FC1-8528-9A0E8C9BE9D5}" type="presParOf" srcId="{E718A5F2-A86C-4C0B-886B-B1655487F06A}" destId="{B024332F-A36C-4362-917C-91AD518BE5E2}" srcOrd="2" destOrd="0" presId="urn:microsoft.com/office/officeart/2005/8/layout/hierarchy4"/>
    <dgm:cxn modelId="{798B3D78-51E4-4A1F-8EDA-01A7F44E2F85}" type="presParOf" srcId="{B024332F-A36C-4362-917C-91AD518BE5E2}" destId="{C1D1C0D0-B0F1-4B40-A01F-3C4AC83165FD}" srcOrd="0" destOrd="0" presId="urn:microsoft.com/office/officeart/2005/8/layout/hierarchy4"/>
    <dgm:cxn modelId="{F0F4000A-7244-4BDD-9C40-B8D902EB3820}" type="presParOf" srcId="{C1D1C0D0-B0F1-4B40-A01F-3C4AC83165FD}" destId="{9745D215-DD97-4ABA-A1C4-2D2736C9EBEF}" srcOrd="0" destOrd="0" presId="urn:microsoft.com/office/officeart/2005/8/layout/hierarchy4"/>
    <dgm:cxn modelId="{66A3CD2B-C0D4-43E5-9F3F-16C5E0E85887}" type="presParOf" srcId="{C1D1C0D0-B0F1-4B40-A01F-3C4AC83165FD}" destId="{BEA3808E-A762-4116-8F18-98D96EF704E5}" srcOrd="1" destOrd="0" presId="urn:microsoft.com/office/officeart/2005/8/layout/hierarchy4"/>
    <dgm:cxn modelId="{6E191244-12E7-41E7-A850-E085DB36F2EB}" type="presParOf" srcId="{C1D1C0D0-B0F1-4B40-A01F-3C4AC83165FD}" destId="{DF0CA8A9-0067-4817-9488-05BDB9FFFC13}" srcOrd="2" destOrd="0" presId="urn:microsoft.com/office/officeart/2005/8/layout/hierarchy4"/>
    <dgm:cxn modelId="{6DCA2FA8-8F8A-40A2-AEE2-355D97A99981}" type="presParOf" srcId="{DF0CA8A9-0067-4817-9488-05BDB9FFFC13}" destId="{236103A4-0E1B-4BC6-9BAC-D3926436F57E}" srcOrd="0" destOrd="0" presId="urn:microsoft.com/office/officeart/2005/8/layout/hierarchy4"/>
    <dgm:cxn modelId="{599B407B-6BF9-43DB-8ADD-67C06D8A8C2F}" type="presParOf" srcId="{236103A4-0E1B-4BC6-9BAC-D3926436F57E}" destId="{BEA51AC0-2035-4C90-B0BE-FC59A5F2A0BB}" srcOrd="0" destOrd="0" presId="urn:microsoft.com/office/officeart/2005/8/layout/hierarchy4"/>
    <dgm:cxn modelId="{373B98D6-2A65-4E38-B982-FFDCB55C363D}" type="presParOf" srcId="{236103A4-0E1B-4BC6-9BAC-D3926436F57E}" destId="{CD4EB092-9B86-4E31-BD04-19CA03F1A241}" srcOrd="1" destOrd="0" presId="urn:microsoft.com/office/officeart/2005/8/layout/hierarchy4"/>
    <dgm:cxn modelId="{49DA82F5-A402-4A81-85FA-457B2664DC54}" type="presParOf" srcId="{DF0CA8A9-0067-4817-9488-05BDB9FFFC13}" destId="{E277E37C-BE13-4F87-B3FF-BE15374F2F2E}" srcOrd="1" destOrd="0" presId="urn:microsoft.com/office/officeart/2005/8/layout/hierarchy4"/>
    <dgm:cxn modelId="{B5106ABB-9A3B-4925-86F8-3B2082F159A2}" type="presParOf" srcId="{DF0CA8A9-0067-4817-9488-05BDB9FFFC13}" destId="{A600BF35-C109-4CA4-9AB8-E95DE7DA1BC3}" srcOrd="2" destOrd="0" presId="urn:microsoft.com/office/officeart/2005/8/layout/hierarchy4"/>
    <dgm:cxn modelId="{A74A7A64-A0ED-4497-B819-93218CC814C9}" type="presParOf" srcId="{A600BF35-C109-4CA4-9AB8-E95DE7DA1BC3}" destId="{5090EB43-B3C5-45FF-BA4C-50F95E2E3721}" srcOrd="0" destOrd="0" presId="urn:microsoft.com/office/officeart/2005/8/layout/hierarchy4"/>
    <dgm:cxn modelId="{5D37A004-7BF8-4E44-9328-E31A9EC32579}" type="presParOf" srcId="{A600BF35-C109-4CA4-9AB8-E95DE7DA1BC3}" destId="{58612F15-B7F9-4217-8DC8-C26DC047C4DB}" srcOrd="1" destOrd="0" presId="urn:microsoft.com/office/officeart/2005/8/layout/hierarchy4"/>
    <dgm:cxn modelId="{D79E8613-71AA-4106-864B-52B2FA340558}" type="presParOf" srcId="{B024332F-A36C-4362-917C-91AD518BE5E2}" destId="{8ED9B786-761A-4C9D-B31E-621B2FE8C572}" srcOrd="1" destOrd="0" presId="urn:microsoft.com/office/officeart/2005/8/layout/hierarchy4"/>
    <dgm:cxn modelId="{3226C0D3-CAC8-4311-A250-9E0667F9BC8C}" type="presParOf" srcId="{B024332F-A36C-4362-917C-91AD518BE5E2}" destId="{7755A8C1-0160-414E-98D3-8888CA41DECE}" srcOrd="2" destOrd="0" presId="urn:microsoft.com/office/officeart/2005/8/layout/hierarchy4"/>
    <dgm:cxn modelId="{98EC863C-3D85-40BF-82D9-5FE371C585A7}" type="presParOf" srcId="{7755A8C1-0160-414E-98D3-8888CA41DECE}" destId="{1CE9A9A2-7CCA-4EE5-9731-25FA9FF13F30}" srcOrd="0" destOrd="0" presId="urn:microsoft.com/office/officeart/2005/8/layout/hierarchy4"/>
    <dgm:cxn modelId="{B89FADF1-4FF5-46EB-8A14-DC6C067580C0}" type="presParOf" srcId="{7755A8C1-0160-414E-98D3-8888CA41DECE}" destId="{8388FEC9-58AA-4000-81E8-82DE1E9F4956}" srcOrd="1" destOrd="0" presId="urn:microsoft.com/office/officeart/2005/8/layout/hierarchy4"/>
    <dgm:cxn modelId="{D597DAE3-BDCC-468F-B874-449464629462}" type="presParOf" srcId="{7755A8C1-0160-414E-98D3-8888CA41DECE}" destId="{F893E55E-D0B1-4892-8E22-352C4034780C}" srcOrd="2" destOrd="0" presId="urn:microsoft.com/office/officeart/2005/8/layout/hierarchy4"/>
    <dgm:cxn modelId="{559F5933-D856-4D97-9882-D4E6A8E9219E}" type="presParOf" srcId="{F893E55E-D0B1-4892-8E22-352C4034780C}" destId="{71F320FA-A020-4E10-B5EF-A8E03D665717}" srcOrd="0" destOrd="0" presId="urn:microsoft.com/office/officeart/2005/8/layout/hierarchy4"/>
    <dgm:cxn modelId="{2F146493-4F7E-40FA-90D4-3F1A54BFAAD8}" type="presParOf" srcId="{71F320FA-A020-4E10-B5EF-A8E03D665717}" destId="{65ADA198-11F7-48D8-867C-0259A1847116}" srcOrd="0" destOrd="0" presId="urn:microsoft.com/office/officeart/2005/8/layout/hierarchy4"/>
    <dgm:cxn modelId="{32F89959-903F-4B0F-B650-8DF64E408781}" type="presParOf" srcId="{71F320FA-A020-4E10-B5EF-A8E03D665717}" destId="{E293DE16-AEC3-43B2-9468-0EE61CABABA4}" srcOrd="1" destOrd="0" presId="urn:microsoft.com/office/officeart/2005/8/layout/hierarchy4"/>
    <dgm:cxn modelId="{C6FB82BF-913D-442F-A327-D41EF9DB3B91}" type="presParOf" srcId="{F893E55E-D0B1-4892-8E22-352C4034780C}" destId="{CB074A9C-1D8A-4596-A141-6F84AD6D483F}" srcOrd="1" destOrd="0" presId="urn:microsoft.com/office/officeart/2005/8/layout/hierarchy4"/>
    <dgm:cxn modelId="{EFD61E86-F814-48C3-9FDE-EEC89A4816E9}" type="presParOf" srcId="{F893E55E-D0B1-4892-8E22-352C4034780C}" destId="{BBBAC256-C7E2-4982-9176-5E905DD0945D}" srcOrd="2" destOrd="0" presId="urn:microsoft.com/office/officeart/2005/8/layout/hierarchy4"/>
    <dgm:cxn modelId="{E4150564-FF33-4CC8-AAC1-D95015DD396B}" type="presParOf" srcId="{BBBAC256-C7E2-4982-9176-5E905DD0945D}" destId="{1877D296-9DBC-4F31-A6F5-4A2485FFD961}" srcOrd="0" destOrd="0" presId="urn:microsoft.com/office/officeart/2005/8/layout/hierarchy4"/>
    <dgm:cxn modelId="{8F79BBAD-D2BC-46A0-8D06-564DB7D4A85B}" type="presParOf" srcId="{BBBAC256-C7E2-4982-9176-5E905DD0945D}" destId="{B8BD5783-0E71-4995-A529-5CED38908E1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13637BB-5125-495A-BBB3-82A2459CC3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2DB089-46B4-47EC-8692-A05C37DF9581}">
      <dgm:prSet/>
      <dgm:spPr/>
      <dgm:t>
        <a:bodyPr/>
        <a:lstStyle/>
        <a:p>
          <a:pPr rtl="0"/>
          <a:r>
            <a:rPr lang="en-US" dirty="0" smtClean="0"/>
            <a:t>Created on the 1972 Amendment, but implemented in 1975.</a:t>
          </a:r>
          <a:endParaRPr lang="en-US" dirty="0"/>
        </a:p>
      </dgm:t>
    </dgm:pt>
    <dgm:pt modelId="{AE971AE1-71F8-489B-9657-217243CAA574}" type="parTrans" cxnId="{0A726E16-E52B-4114-80EE-156AB889209B}">
      <dgm:prSet/>
      <dgm:spPr/>
      <dgm:t>
        <a:bodyPr/>
        <a:lstStyle/>
        <a:p>
          <a:endParaRPr lang="en-US"/>
        </a:p>
      </dgm:t>
    </dgm:pt>
    <dgm:pt modelId="{96F70F14-06AA-4244-A862-68081665B1B6}" type="sibTrans" cxnId="{0A726E16-E52B-4114-80EE-156AB889209B}">
      <dgm:prSet/>
      <dgm:spPr/>
      <dgm:t>
        <a:bodyPr/>
        <a:lstStyle/>
        <a:p>
          <a:endParaRPr lang="en-US"/>
        </a:p>
      </dgm:t>
    </dgm:pt>
    <dgm:pt modelId="{54AA8AB9-9C62-4A1E-A63C-0CA5D5D746E2}">
      <dgm:prSet/>
      <dgm:spPr/>
      <dgm:t>
        <a:bodyPr/>
        <a:lstStyle/>
        <a:p>
          <a:pPr rtl="0"/>
          <a:r>
            <a:rPr lang="en-US" dirty="0" smtClean="0"/>
            <a:t>It ties monthly payments to inflation to protect the purchasing power of your benefits.</a:t>
          </a:r>
          <a:endParaRPr lang="en-US" dirty="0"/>
        </a:p>
      </dgm:t>
    </dgm:pt>
    <dgm:pt modelId="{E4BFE071-64F7-4F9D-9B33-FE8CB4677C43}" type="parTrans" cxnId="{3DD4FA82-217E-4F10-BF13-A210B3ABC9E3}">
      <dgm:prSet/>
      <dgm:spPr/>
      <dgm:t>
        <a:bodyPr/>
        <a:lstStyle/>
        <a:p>
          <a:endParaRPr lang="en-US"/>
        </a:p>
      </dgm:t>
    </dgm:pt>
    <dgm:pt modelId="{A02B8A54-C9D2-474F-83B5-4C8131DCE8FF}" type="sibTrans" cxnId="{3DD4FA82-217E-4F10-BF13-A210B3ABC9E3}">
      <dgm:prSet/>
      <dgm:spPr/>
      <dgm:t>
        <a:bodyPr/>
        <a:lstStyle/>
        <a:p>
          <a:endParaRPr lang="en-US"/>
        </a:p>
      </dgm:t>
    </dgm:pt>
    <dgm:pt modelId="{FDCBC450-2F72-4123-B2C9-2CE8C4ACDBA9}">
      <dgm:prSet/>
      <dgm:spPr/>
      <dgm:t>
        <a:bodyPr/>
        <a:lstStyle/>
        <a:p>
          <a:pPr rtl="0"/>
          <a:r>
            <a:rPr lang="en-US" dirty="0" smtClean="0"/>
            <a:t>Index starts after retirement; pre-retirement benefits are computed using wages only. </a:t>
          </a:r>
          <a:endParaRPr lang="en-US" dirty="0"/>
        </a:p>
      </dgm:t>
    </dgm:pt>
    <dgm:pt modelId="{E94E88A5-446C-4B9F-81C8-B7A498EEF61E}" type="parTrans" cxnId="{126E01C3-6A42-4540-AC4A-EF0E78D14082}">
      <dgm:prSet/>
      <dgm:spPr/>
      <dgm:t>
        <a:bodyPr/>
        <a:lstStyle/>
        <a:p>
          <a:endParaRPr lang="en-US"/>
        </a:p>
      </dgm:t>
    </dgm:pt>
    <dgm:pt modelId="{D60E2867-F979-40CD-9CB4-884D1907AA90}" type="sibTrans" cxnId="{126E01C3-6A42-4540-AC4A-EF0E78D14082}">
      <dgm:prSet/>
      <dgm:spPr/>
      <dgm:t>
        <a:bodyPr/>
        <a:lstStyle/>
        <a:p>
          <a:endParaRPr lang="en-US"/>
        </a:p>
      </dgm:t>
    </dgm:pt>
    <dgm:pt modelId="{078B4F15-901F-41BA-AABE-F0E1A5BBBD97}" type="pres">
      <dgm:prSet presAssocID="{A13637BB-5125-495A-BBB3-82A2459CC33D}" presName="linear" presStyleCnt="0">
        <dgm:presLayoutVars>
          <dgm:animLvl val="lvl"/>
          <dgm:resizeHandles val="exact"/>
        </dgm:presLayoutVars>
      </dgm:prSet>
      <dgm:spPr/>
      <dgm:t>
        <a:bodyPr/>
        <a:lstStyle/>
        <a:p>
          <a:endParaRPr lang="en-US"/>
        </a:p>
      </dgm:t>
    </dgm:pt>
    <dgm:pt modelId="{27FD9433-E196-409D-B5D1-48E3BA6A7F02}" type="pres">
      <dgm:prSet presAssocID="{3C2DB089-46B4-47EC-8692-A05C37DF9581}" presName="parentText" presStyleLbl="node1" presStyleIdx="0" presStyleCnt="3">
        <dgm:presLayoutVars>
          <dgm:chMax val="0"/>
          <dgm:bulletEnabled val="1"/>
        </dgm:presLayoutVars>
      </dgm:prSet>
      <dgm:spPr/>
      <dgm:t>
        <a:bodyPr/>
        <a:lstStyle/>
        <a:p>
          <a:endParaRPr lang="en-US"/>
        </a:p>
      </dgm:t>
    </dgm:pt>
    <dgm:pt modelId="{37F71B1C-6151-45DE-BC71-0EAA4BE26EE6}" type="pres">
      <dgm:prSet presAssocID="{96F70F14-06AA-4244-A862-68081665B1B6}" presName="spacer" presStyleCnt="0"/>
      <dgm:spPr/>
    </dgm:pt>
    <dgm:pt modelId="{5BCE9BD9-FD0A-4EDA-9E4F-123655C2472F}" type="pres">
      <dgm:prSet presAssocID="{54AA8AB9-9C62-4A1E-A63C-0CA5D5D746E2}" presName="parentText" presStyleLbl="node1" presStyleIdx="1" presStyleCnt="3">
        <dgm:presLayoutVars>
          <dgm:chMax val="0"/>
          <dgm:bulletEnabled val="1"/>
        </dgm:presLayoutVars>
      </dgm:prSet>
      <dgm:spPr/>
      <dgm:t>
        <a:bodyPr/>
        <a:lstStyle/>
        <a:p>
          <a:endParaRPr lang="en-US"/>
        </a:p>
      </dgm:t>
    </dgm:pt>
    <dgm:pt modelId="{C4C66FA6-CEF6-45DC-8D7A-522D879E9DB0}" type="pres">
      <dgm:prSet presAssocID="{A02B8A54-C9D2-474F-83B5-4C8131DCE8FF}" presName="spacer" presStyleCnt="0"/>
      <dgm:spPr/>
    </dgm:pt>
    <dgm:pt modelId="{0EBAD3E6-5647-414F-9810-56FF017D75C8}" type="pres">
      <dgm:prSet presAssocID="{FDCBC450-2F72-4123-B2C9-2CE8C4ACDBA9}" presName="parentText" presStyleLbl="node1" presStyleIdx="2" presStyleCnt="3">
        <dgm:presLayoutVars>
          <dgm:chMax val="0"/>
          <dgm:bulletEnabled val="1"/>
        </dgm:presLayoutVars>
      </dgm:prSet>
      <dgm:spPr/>
      <dgm:t>
        <a:bodyPr/>
        <a:lstStyle/>
        <a:p>
          <a:endParaRPr lang="en-US"/>
        </a:p>
      </dgm:t>
    </dgm:pt>
  </dgm:ptLst>
  <dgm:cxnLst>
    <dgm:cxn modelId="{5560F2F2-1E81-4D2F-BAA2-949E61693BB8}" type="presOf" srcId="{3C2DB089-46B4-47EC-8692-A05C37DF9581}" destId="{27FD9433-E196-409D-B5D1-48E3BA6A7F02}" srcOrd="0" destOrd="0" presId="urn:microsoft.com/office/officeart/2005/8/layout/vList2"/>
    <dgm:cxn modelId="{CDC6DBC2-36D4-419D-9960-73CD36409F72}" type="presOf" srcId="{A13637BB-5125-495A-BBB3-82A2459CC33D}" destId="{078B4F15-901F-41BA-AABE-F0E1A5BBBD97}" srcOrd="0" destOrd="0" presId="urn:microsoft.com/office/officeart/2005/8/layout/vList2"/>
    <dgm:cxn modelId="{3DD4FA82-217E-4F10-BF13-A210B3ABC9E3}" srcId="{A13637BB-5125-495A-BBB3-82A2459CC33D}" destId="{54AA8AB9-9C62-4A1E-A63C-0CA5D5D746E2}" srcOrd="1" destOrd="0" parTransId="{E4BFE071-64F7-4F9D-9B33-FE8CB4677C43}" sibTransId="{A02B8A54-C9D2-474F-83B5-4C8131DCE8FF}"/>
    <dgm:cxn modelId="{AE52F282-BAFB-4A6A-A806-D1A395EDD679}" type="presOf" srcId="{54AA8AB9-9C62-4A1E-A63C-0CA5D5D746E2}" destId="{5BCE9BD9-FD0A-4EDA-9E4F-123655C2472F}" srcOrd="0" destOrd="0" presId="urn:microsoft.com/office/officeart/2005/8/layout/vList2"/>
    <dgm:cxn modelId="{FB971208-6D5F-48E3-B192-D19CE9D9DB8A}" type="presOf" srcId="{FDCBC450-2F72-4123-B2C9-2CE8C4ACDBA9}" destId="{0EBAD3E6-5647-414F-9810-56FF017D75C8}" srcOrd="0" destOrd="0" presId="urn:microsoft.com/office/officeart/2005/8/layout/vList2"/>
    <dgm:cxn modelId="{126E01C3-6A42-4540-AC4A-EF0E78D14082}" srcId="{A13637BB-5125-495A-BBB3-82A2459CC33D}" destId="{FDCBC450-2F72-4123-B2C9-2CE8C4ACDBA9}" srcOrd="2" destOrd="0" parTransId="{E94E88A5-446C-4B9F-81C8-B7A498EEF61E}" sibTransId="{D60E2867-F979-40CD-9CB4-884D1907AA90}"/>
    <dgm:cxn modelId="{0A726E16-E52B-4114-80EE-156AB889209B}" srcId="{A13637BB-5125-495A-BBB3-82A2459CC33D}" destId="{3C2DB089-46B4-47EC-8692-A05C37DF9581}" srcOrd="0" destOrd="0" parTransId="{AE971AE1-71F8-489B-9657-217243CAA574}" sibTransId="{96F70F14-06AA-4244-A862-68081665B1B6}"/>
    <dgm:cxn modelId="{491232F9-B33E-4B7B-8F23-B4170736232F}" type="presParOf" srcId="{078B4F15-901F-41BA-AABE-F0E1A5BBBD97}" destId="{27FD9433-E196-409D-B5D1-48E3BA6A7F02}" srcOrd="0" destOrd="0" presId="urn:microsoft.com/office/officeart/2005/8/layout/vList2"/>
    <dgm:cxn modelId="{47D8A159-A43A-4D76-B953-63A9FB8EA409}" type="presParOf" srcId="{078B4F15-901F-41BA-AABE-F0E1A5BBBD97}" destId="{37F71B1C-6151-45DE-BC71-0EAA4BE26EE6}" srcOrd="1" destOrd="0" presId="urn:microsoft.com/office/officeart/2005/8/layout/vList2"/>
    <dgm:cxn modelId="{0BD9A65A-F9FD-4227-8D50-D7DD2B215680}" type="presParOf" srcId="{078B4F15-901F-41BA-AABE-F0E1A5BBBD97}" destId="{5BCE9BD9-FD0A-4EDA-9E4F-123655C2472F}" srcOrd="2" destOrd="0" presId="urn:microsoft.com/office/officeart/2005/8/layout/vList2"/>
    <dgm:cxn modelId="{08A6911A-825C-423F-93BE-E0C29422EF02}" type="presParOf" srcId="{078B4F15-901F-41BA-AABE-F0E1A5BBBD97}" destId="{C4C66FA6-CEF6-45DC-8D7A-522D879E9DB0}" srcOrd="3" destOrd="0" presId="urn:microsoft.com/office/officeart/2005/8/layout/vList2"/>
    <dgm:cxn modelId="{E0236246-228C-42CE-8BB8-5FC32DB744F2}" type="presParOf" srcId="{078B4F15-901F-41BA-AABE-F0E1A5BBBD97}" destId="{0EBAD3E6-5647-414F-9810-56FF017D75C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23899C3-D410-47C2-ABDD-28E1B0941AC7}"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endParaRPr lang="en-US"/>
        </a:p>
      </dgm:t>
    </dgm:pt>
    <dgm:pt modelId="{2EE1EA97-ED09-4188-96E4-6952BD266066}">
      <dgm:prSet phldrT="[Text]" custT="1"/>
      <dgm:spPr/>
      <dgm:t>
        <a:bodyPr/>
        <a:lstStyle/>
        <a:p>
          <a:r>
            <a:rPr lang="en-US" sz="3200" dirty="0" smtClean="0"/>
            <a:t>Claim and Suspend</a:t>
          </a:r>
          <a:endParaRPr lang="en-US" sz="3200" dirty="0"/>
        </a:p>
      </dgm:t>
    </dgm:pt>
    <dgm:pt modelId="{FFCE9C31-460F-41D0-9F8B-C9B34F06F466}" type="parTrans" cxnId="{0D7EDE32-92EB-46C4-ACAC-3A9C2D1DAF28}">
      <dgm:prSet/>
      <dgm:spPr/>
      <dgm:t>
        <a:bodyPr/>
        <a:lstStyle/>
        <a:p>
          <a:endParaRPr lang="en-US"/>
        </a:p>
      </dgm:t>
    </dgm:pt>
    <dgm:pt modelId="{5F369A8F-328D-4893-8364-BAD43713E6F4}" type="sibTrans" cxnId="{0D7EDE32-92EB-46C4-ACAC-3A9C2D1DAF28}">
      <dgm:prSet/>
      <dgm:spPr/>
      <dgm:t>
        <a:bodyPr/>
        <a:lstStyle/>
        <a:p>
          <a:endParaRPr lang="en-US"/>
        </a:p>
      </dgm:t>
    </dgm:pt>
    <dgm:pt modelId="{B87AE857-4484-44DE-95E8-F04A439C155B}" type="asst">
      <dgm:prSet phldrT="[Text]"/>
      <dgm:spPr/>
      <dgm:t>
        <a:bodyPr/>
        <a:lstStyle/>
        <a:p>
          <a:r>
            <a:rPr lang="en-US" dirty="0" smtClean="0"/>
            <a:t>Best Choice in Most Case</a:t>
          </a:r>
          <a:endParaRPr lang="en-US" dirty="0"/>
        </a:p>
      </dgm:t>
    </dgm:pt>
    <dgm:pt modelId="{7ACFCDCF-71F6-4CBF-9256-951EF359404C}" type="parTrans" cxnId="{591E4442-073E-4B68-853C-51412028F7AD}">
      <dgm:prSet/>
      <dgm:spPr/>
      <dgm:t>
        <a:bodyPr/>
        <a:lstStyle/>
        <a:p>
          <a:endParaRPr lang="en-US"/>
        </a:p>
      </dgm:t>
    </dgm:pt>
    <dgm:pt modelId="{713F6EBD-FF8C-4071-A4F3-F994F766964C}" type="sibTrans" cxnId="{591E4442-073E-4B68-853C-51412028F7AD}">
      <dgm:prSet/>
      <dgm:spPr/>
      <dgm:t>
        <a:bodyPr/>
        <a:lstStyle/>
        <a:p>
          <a:endParaRPr lang="en-US"/>
        </a:p>
      </dgm:t>
    </dgm:pt>
    <dgm:pt modelId="{C0A291EF-F95D-4DE6-B9F1-A7D3CB909EF6}">
      <dgm:prSet phldrT="[Text]"/>
      <dgm:spPr/>
      <dgm:t>
        <a:bodyPr/>
        <a:lstStyle/>
        <a:p>
          <a:r>
            <a:rPr lang="en-US" dirty="0" smtClean="0"/>
            <a:t>Voluntary Option</a:t>
          </a:r>
          <a:endParaRPr lang="en-US" dirty="0"/>
        </a:p>
      </dgm:t>
    </dgm:pt>
    <dgm:pt modelId="{FECE7224-C79D-4541-8F8B-F770AB4ED28C}" type="parTrans" cxnId="{B6B6DA18-8DD1-4E23-9D26-497AF6865058}">
      <dgm:prSet/>
      <dgm:spPr/>
      <dgm:t>
        <a:bodyPr/>
        <a:lstStyle/>
        <a:p>
          <a:endParaRPr lang="en-US"/>
        </a:p>
      </dgm:t>
    </dgm:pt>
    <dgm:pt modelId="{610446E7-DE3B-4A7D-8118-7DE6AE767197}" type="sibTrans" cxnId="{B6B6DA18-8DD1-4E23-9D26-497AF6865058}">
      <dgm:prSet/>
      <dgm:spPr/>
      <dgm:t>
        <a:bodyPr/>
        <a:lstStyle/>
        <a:p>
          <a:endParaRPr lang="en-US"/>
        </a:p>
      </dgm:t>
    </dgm:pt>
    <dgm:pt modelId="{B7740BB1-9F7A-4747-9F3D-111671B775BA}">
      <dgm:prSet phldrT="[Text]"/>
      <dgm:spPr/>
      <dgm:t>
        <a:bodyPr/>
        <a:lstStyle/>
        <a:p>
          <a:r>
            <a:rPr lang="en-US" dirty="0" smtClean="0"/>
            <a:t>Earns delayed retirement benefits (DRCs)</a:t>
          </a:r>
          <a:endParaRPr lang="en-US" dirty="0"/>
        </a:p>
      </dgm:t>
    </dgm:pt>
    <dgm:pt modelId="{6A66677A-7E64-4D3B-9410-2988AF42C43B}" type="parTrans" cxnId="{41720F3F-9041-497B-A939-C187A0F803CD}">
      <dgm:prSet/>
      <dgm:spPr/>
      <dgm:t>
        <a:bodyPr/>
        <a:lstStyle/>
        <a:p>
          <a:endParaRPr lang="en-US"/>
        </a:p>
      </dgm:t>
    </dgm:pt>
    <dgm:pt modelId="{C0C80AE0-F9A5-40B3-BFEC-92896B7AA008}" type="sibTrans" cxnId="{41720F3F-9041-497B-A939-C187A0F803CD}">
      <dgm:prSet/>
      <dgm:spPr/>
      <dgm:t>
        <a:bodyPr/>
        <a:lstStyle/>
        <a:p>
          <a:endParaRPr lang="en-US"/>
        </a:p>
      </dgm:t>
    </dgm:pt>
    <dgm:pt modelId="{36CD48DC-AE69-40E1-A6B5-2E66D8CC8F9E}">
      <dgm:prSet phldrT="[Text]"/>
      <dgm:spPr/>
      <dgm:t>
        <a:bodyPr/>
        <a:lstStyle/>
        <a:p>
          <a:r>
            <a:rPr lang="en-US" dirty="0" smtClean="0"/>
            <a:t>Higher Benefits after Re-Claim</a:t>
          </a:r>
          <a:endParaRPr lang="en-US" dirty="0"/>
        </a:p>
      </dgm:t>
    </dgm:pt>
    <dgm:pt modelId="{CB63C1F0-B377-4AB6-964D-A93DFA06FB9F}" type="parTrans" cxnId="{11D402FC-7DDD-4867-8EF8-11441069E7F6}">
      <dgm:prSet/>
      <dgm:spPr/>
      <dgm:t>
        <a:bodyPr/>
        <a:lstStyle/>
        <a:p>
          <a:endParaRPr lang="en-US"/>
        </a:p>
      </dgm:t>
    </dgm:pt>
    <dgm:pt modelId="{44B4246D-6F6A-45E7-A0A2-A270D973A060}" type="sibTrans" cxnId="{11D402FC-7DDD-4867-8EF8-11441069E7F6}">
      <dgm:prSet/>
      <dgm:spPr/>
      <dgm:t>
        <a:bodyPr/>
        <a:lstStyle/>
        <a:p>
          <a:endParaRPr lang="en-US"/>
        </a:p>
      </dgm:t>
    </dgm:pt>
    <dgm:pt modelId="{2B9833CA-00F7-433B-805C-C84C5E2E2649}" type="pres">
      <dgm:prSet presAssocID="{F23899C3-D410-47C2-ABDD-28E1B0941AC7}" presName="hierChild1" presStyleCnt="0">
        <dgm:presLayoutVars>
          <dgm:orgChart val="1"/>
          <dgm:chPref val="1"/>
          <dgm:dir/>
          <dgm:animOne val="branch"/>
          <dgm:animLvl val="lvl"/>
          <dgm:resizeHandles/>
        </dgm:presLayoutVars>
      </dgm:prSet>
      <dgm:spPr/>
      <dgm:t>
        <a:bodyPr/>
        <a:lstStyle/>
        <a:p>
          <a:endParaRPr lang="en-US"/>
        </a:p>
      </dgm:t>
    </dgm:pt>
    <dgm:pt modelId="{D3C7281E-70C4-4F83-8A03-3354C0B8AE4B}" type="pres">
      <dgm:prSet presAssocID="{2EE1EA97-ED09-4188-96E4-6952BD266066}" presName="hierRoot1" presStyleCnt="0">
        <dgm:presLayoutVars>
          <dgm:hierBranch val="init"/>
        </dgm:presLayoutVars>
      </dgm:prSet>
      <dgm:spPr/>
    </dgm:pt>
    <dgm:pt modelId="{F1E179B6-D0A7-417F-B8EB-092C857DB8DF}" type="pres">
      <dgm:prSet presAssocID="{2EE1EA97-ED09-4188-96E4-6952BD266066}" presName="rootComposite1" presStyleCnt="0"/>
      <dgm:spPr/>
    </dgm:pt>
    <dgm:pt modelId="{3C82474F-9B6A-46B9-BEC6-33E87F2B94EE}" type="pres">
      <dgm:prSet presAssocID="{2EE1EA97-ED09-4188-96E4-6952BD266066}" presName="rootText1" presStyleLbl="node0" presStyleIdx="0" presStyleCnt="1" custScaleX="205383" custScaleY="110000">
        <dgm:presLayoutVars>
          <dgm:chPref val="3"/>
        </dgm:presLayoutVars>
      </dgm:prSet>
      <dgm:spPr/>
      <dgm:t>
        <a:bodyPr/>
        <a:lstStyle/>
        <a:p>
          <a:endParaRPr lang="en-US"/>
        </a:p>
      </dgm:t>
    </dgm:pt>
    <dgm:pt modelId="{9A0D16CF-EAB1-4960-9D0E-338E3D6B75CE}" type="pres">
      <dgm:prSet presAssocID="{2EE1EA97-ED09-4188-96E4-6952BD266066}" presName="rootConnector1" presStyleLbl="node1" presStyleIdx="0" presStyleCnt="0"/>
      <dgm:spPr/>
      <dgm:t>
        <a:bodyPr/>
        <a:lstStyle/>
        <a:p>
          <a:endParaRPr lang="en-US"/>
        </a:p>
      </dgm:t>
    </dgm:pt>
    <dgm:pt modelId="{40A6AB86-1488-492A-8625-6E09FBFA04C9}" type="pres">
      <dgm:prSet presAssocID="{2EE1EA97-ED09-4188-96E4-6952BD266066}" presName="hierChild2" presStyleCnt="0"/>
      <dgm:spPr/>
    </dgm:pt>
    <dgm:pt modelId="{7CEB3B15-D0FC-470F-972A-EA4CDCB9B886}" type="pres">
      <dgm:prSet presAssocID="{FECE7224-C79D-4541-8F8B-F770AB4ED28C}" presName="Name37" presStyleLbl="parChTrans1D2" presStyleIdx="0" presStyleCnt="4"/>
      <dgm:spPr/>
      <dgm:t>
        <a:bodyPr/>
        <a:lstStyle/>
        <a:p>
          <a:endParaRPr lang="en-US"/>
        </a:p>
      </dgm:t>
    </dgm:pt>
    <dgm:pt modelId="{A34EC3A5-9D1A-47F3-BE5D-94EE4EA55DD6}" type="pres">
      <dgm:prSet presAssocID="{C0A291EF-F95D-4DE6-B9F1-A7D3CB909EF6}" presName="hierRoot2" presStyleCnt="0">
        <dgm:presLayoutVars>
          <dgm:hierBranch val="init"/>
        </dgm:presLayoutVars>
      </dgm:prSet>
      <dgm:spPr/>
    </dgm:pt>
    <dgm:pt modelId="{7008EFF7-3F25-40A4-AEAE-B68D200130C1}" type="pres">
      <dgm:prSet presAssocID="{C0A291EF-F95D-4DE6-B9F1-A7D3CB909EF6}" presName="rootComposite" presStyleCnt="0"/>
      <dgm:spPr/>
    </dgm:pt>
    <dgm:pt modelId="{3D0452E2-EF35-4CEA-93BA-523A2E5F3526}" type="pres">
      <dgm:prSet presAssocID="{C0A291EF-F95D-4DE6-B9F1-A7D3CB909EF6}" presName="rootText" presStyleLbl="node2" presStyleIdx="0" presStyleCnt="3" custScaleX="110000" custScaleY="110000">
        <dgm:presLayoutVars>
          <dgm:chPref val="3"/>
        </dgm:presLayoutVars>
      </dgm:prSet>
      <dgm:spPr/>
      <dgm:t>
        <a:bodyPr/>
        <a:lstStyle/>
        <a:p>
          <a:endParaRPr lang="en-US"/>
        </a:p>
      </dgm:t>
    </dgm:pt>
    <dgm:pt modelId="{7596BFD8-B14D-404E-95FF-3AC9F98FDEA9}" type="pres">
      <dgm:prSet presAssocID="{C0A291EF-F95D-4DE6-B9F1-A7D3CB909EF6}" presName="rootConnector" presStyleLbl="node2" presStyleIdx="0" presStyleCnt="3"/>
      <dgm:spPr/>
      <dgm:t>
        <a:bodyPr/>
        <a:lstStyle/>
        <a:p>
          <a:endParaRPr lang="en-US"/>
        </a:p>
      </dgm:t>
    </dgm:pt>
    <dgm:pt modelId="{80F87DF3-FA96-47B7-96B2-8B65435CE290}" type="pres">
      <dgm:prSet presAssocID="{C0A291EF-F95D-4DE6-B9F1-A7D3CB909EF6}" presName="hierChild4" presStyleCnt="0"/>
      <dgm:spPr/>
    </dgm:pt>
    <dgm:pt modelId="{F38D202F-81D1-40BA-820A-5479314D8DCD}" type="pres">
      <dgm:prSet presAssocID="{C0A291EF-F95D-4DE6-B9F1-A7D3CB909EF6}" presName="hierChild5" presStyleCnt="0"/>
      <dgm:spPr/>
    </dgm:pt>
    <dgm:pt modelId="{5E93DC87-52D6-46C1-9834-42B189E4E434}" type="pres">
      <dgm:prSet presAssocID="{6A66677A-7E64-4D3B-9410-2988AF42C43B}" presName="Name37" presStyleLbl="parChTrans1D2" presStyleIdx="1" presStyleCnt="4"/>
      <dgm:spPr/>
      <dgm:t>
        <a:bodyPr/>
        <a:lstStyle/>
        <a:p>
          <a:endParaRPr lang="en-US"/>
        </a:p>
      </dgm:t>
    </dgm:pt>
    <dgm:pt modelId="{04A51193-1597-473B-AC19-80D08BEDE7D4}" type="pres">
      <dgm:prSet presAssocID="{B7740BB1-9F7A-4747-9F3D-111671B775BA}" presName="hierRoot2" presStyleCnt="0">
        <dgm:presLayoutVars>
          <dgm:hierBranch val="init"/>
        </dgm:presLayoutVars>
      </dgm:prSet>
      <dgm:spPr/>
    </dgm:pt>
    <dgm:pt modelId="{EC63E9A5-BF49-424D-B244-5EE82129C177}" type="pres">
      <dgm:prSet presAssocID="{B7740BB1-9F7A-4747-9F3D-111671B775BA}" presName="rootComposite" presStyleCnt="0"/>
      <dgm:spPr/>
    </dgm:pt>
    <dgm:pt modelId="{BFDDA888-91FB-462E-8081-752B93456386}" type="pres">
      <dgm:prSet presAssocID="{B7740BB1-9F7A-4747-9F3D-111671B775BA}" presName="rootText" presStyleLbl="node2" presStyleIdx="1" presStyleCnt="3" custScaleX="110000" custScaleY="110000">
        <dgm:presLayoutVars>
          <dgm:chPref val="3"/>
        </dgm:presLayoutVars>
      </dgm:prSet>
      <dgm:spPr/>
      <dgm:t>
        <a:bodyPr/>
        <a:lstStyle/>
        <a:p>
          <a:endParaRPr lang="en-US"/>
        </a:p>
      </dgm:t>
    </dgm:pt>
    <dgm:pt modelId="{FB6FC275-FA43-4CE2-A720-2EBBDE75FE8D}" type="pres">
      <dgm:prSet presAssocID="{B7740BB1-9F7A-4747-9F3D-111671B775BA}" presName="rootConnector" presStyleLbl="node2" presStyleIdx="1" presStyleCnt="3"/>
      <dgm:spPr/>
      <dgm:t>
        <a:bodyPr/>
        <a:lstStyle/>
        <a:p>
          <a:endParaRPr lang="en-US"/>
        </a:p>
      </dgm:t>
    </dgm:pt>
    <dgm:pt modelId="{5D996831-9900-49AE-BEA3-F7C8A33B5408}" type="pres">
      <dgm:prSet presAssocID="{B7740BB1-9F7A-4747-9F3D-111671B775BA}" presName="hierChild4" presStyleCnt="0"/>
      <dgm:spPr/>
    </dgm:pt>
    <dgm:pt modelId="{6210FFCD-E124-48D0-8459-30CEECA67747}" type="pres">
      <dgm:prSet presAssocID="{B7740BB1-9F7A-4747-9F3D-111671B775BA}" presName="hierChild5" presStyleCnt="0"/>
      <dgm:spPr/>
    </dgm:pt>
    <dgm:pt modelId="{8A0EF5DE-2127-4479-85EB-37FC51582559}" type="pres">
      <dgm:prSet presAssocID="{CB63C1F0-B377-4AB6-964D-A93DFA06FB9F}" presName="Name37" presStyleLbl="parChTrans1D2" presStyleIdx="2" presStyleCnt="4"/>
      <dgm:spPr/>
      <dgm:t>
        <a:bodyPr/>
        <a:lstStyle/>
        <a:p>
          <a:endParaRPr lang="en-US"/>
        </a:p>
      </dgm:t>
    </dgm:pt>
    <dgm:pt modelId="{FA68358B-C621-424C-82F6-AAD3BB339810}" type="pres">
      <dgm:prSet presAssocID="{36CD48DC-AE69-40E1-A6B5-2E66D8CC8F9E}" presName="hierRoot2" presStyleCnt="0">
        <dgm:presLayoutVars>
          <dgm:hierBranch val="init"/>
        </dgm:presLayoutVars>
      </dgm:prSet>
      <dgm:spPr/>
    </dgm:pt>
    <dgm:pt modelId="{FFA29519-2EFB-4014-801D-76403CA27725}" type="pres">
      <dgm:prSet presAssocID="{36CD48DC-AE69-40E1-A6B5-2E66D8CC8F9E}" presName="rootComposite" presStyleCnt="0"/>
      <dgm:spPr/>
    </dgm:pt>
    <dgm:pt modelId="{66296847-34D7-4A33-9A7D-43B84302A9FB}" type="pres">
      <dgm:prSet presAssocID="{36CD48DC-AE69-40E1-A6B5-2E66D8CC8F9E}" presName="rootText" presStyleLbl="node2" presStyleIdx="2" presStyleCnt="3" custScaleX="110000" custScaleY="110000">
        <dgm:presLayoutVars>
          <dgm:chPref val="3"/>
        </dgm:presLayoutVars>
      </dgm:prSet>
      <dgm:spPr/>
      <dgm:t>
        <a:bodyPr/>
        <a:lstStyle/>
        <a:p>
          <a:endParaRPr lang="en-US"/>
        </a:p>
      </dgm:t>
    </dgm:pt>
    <dgm:pt modelId="{D5EF057D-D5E0-4ABA-9FBF-F9A992C738D6}" type="pres">
      <dgm:prSet presAssocID="{36CD48DC-AE69-40E1-A6B5-2E66D8CC8F9E}" presName="rootConnector" presStyleLbl="node2" presStyleIdx="2" presStyleCnt="3"/>
      <dgm:spPr/>
      <dgm:t>
        <a:bodyPr/>
        <a:lstStyle/>
        <a:p>
          <a:endParaRPr lang="en-US"/>
        </a:p>
      </dgm:t>
    </dgm:pt>
    <dgm:pt modelId="{566648E8-2720-44C6-AA9D-9D5F36AEEE01}" type="pres">
      <dgm:prSet presAssocID="{36CD48DC-AE69-40E1-A6B5-2E66D8CC8F9E}" presName="hierChild4" presStyleCnt="0"/>
      <dgm:spPr/>
    </dgm:pt>
    <dgm:pt modelId="{1451FD91-3547-48BA-80F2-153603E16E5E}" type="pres">
      <dgm:prSet presAssocID="{36CD48DC-AE69-40E1-A6B5-2E66D8CC8F9E}" presName="hierChild5" presStyleCnt="0"/>
      <dgm:spPr/>
    </dgm:pt>
    <dgm:pt modelId="{5EE2D8C8-ABDB-4726-B5F0-6814014C9FC2}" type="pres">
      <dgm:prSet presAssocID="{2EE1EA97-ED09-4188-96E4-6952BD266066}" presName="hierChild3" presStyleCnt="0"/>
      <dgm:spPr/>
    </dgm:pt>
    <dgm:pt modelId="{E4CABB3D-65AB-4B6B-9737-2982F179F447}" type="pres">
      <dgm:prSet presAssocID="{7ACFCDCF-71F6-4CBF-9256-951EF359404C}" presName="Name111" presStyleLbl="parChTrans1D2" presStyleIdx="3" presStyleCnt="4"/>
      <dgm:spPr/>
      <dgm:t>
        <a:bodyPr/>
        <a:lstStyle/>
        <a:p>
          <a:endParaRPr lang="en-US"/>
        </a:p>
      </dgm:t>
    </dgm:pt>
    <dgm:pt modelId="{15577CE0-45D2-445D-9027-EFC7D62D3C7D}" type="pres">
      <dgm:prSet presAssocID="{B87AE857-4484-44DE-95E8-F04A439C155B}" presName="hierRoot3" presStyleCnt="0">
        <dgm:presLayoutVars>
          <dgm:hierBranch val="init"/>
        </dgm:presLayoutVars>
      </dgm:prSet>
      <dgm:spPr/>
    </dgm:pt>
    <dgm:pt modelId="{45699C10-FFB3-45CB-BA9C-AB2ED9D1942C}" type="pres">
      <dgm:prSet presAssocID="{B87AE857-4484-44DE-95E8-F04A439C155B}" presName="rootComposite3" presStyleCnt="0"/>
      <dgm:spPr/>
    </dgm:pt>
    <dgm:pt modelId="{653D8EAA-F8E3-49D7-B61C-D1B5DDE2C165}" type="pres">
      <dgm:prSet presAssocID="{B87AE857-4484-44DE-95E8-F04A439C155B}" presName="rootText3" presStyleLbl="asst1" presStyleIdx="0" presStyleCnt="1" custScaleX="110000" custScaleY="110000">
        <dgm:presLayoutVars>
          <dgm:chPref val="3"/>
        </dgm:presLayoutVars>
      </dgm:prSet>
      <dgm:spPr/>
      <dgm:t>
        <a:bodyPr/>
        <a:lstStyle/>
        <a:p>
          <a:endParaRPr lang="en-US"/>
        </a:p>
      </dgm:t>
    </dgm:pt>
    <dgm:pt modelId="{BD280E7C-47ED-47B4-BB2C-DA191998BC62}" type="pres">
      <dgm:prSet presAssocID="{B87AE857-4484-44DE-95E8-F04A439C155B}" presName="rootConnector3" presStyleLbl="asst1" presStyleIdx="0" presStyleCnt="1"/>
      <dgm:spPr/>
      <dgm:t>
        <a:bodyPr/>
        <a:lstStyle/>
        <a:p>
          <a:endParaRPr lang="en-US"/>
        </a:p>
      </dgm:t>
    </dgm:pt>
    <dgm:pt modelId="{303C2A46-314F-478C-A2DE-9503674802DD}" type="pres">
      <dgm:prSet presAssocID="{B87AE857-4484-44DE-95E8-F04A439C155B}" presName="hierChild6" presStyleCnt="0"/>
      <dgm:spPr/>
    </dgm:pt>
    <dgm:pt modelId="{AD62D694-B2F4-4EE3-9C6F-404C15E0DDBB}" type="pres">
      <dgm:prSet presAssocID="{B87AE857-4484-44DE-95E8-F04A439C155B}" presName="hierChild7" presStyleCnt="0"/>
      <dgm:spPr/>
    </dgm:pt>
  </dgm:ptLst>
  <dgm:cxnLst>
    <dgm:cxn modelId="{B0D38A97-29F1-46E6-BEDA-5FDEE16E13CF}" type="presOf" srcId="{CB63C1F0-B377-4AB6-964D-A93DFA06FB9F}" destId="{8A0EF5DE-2127-4479-85EB-37FC51582559}" srcOrd="0" destOrd="0" presId="urn:microsoft.com/office/officeart/2005/8/layout/orgChart1"/>
    <dgm:cxn modelId="{B4B45FD0-777D-41EB-BA1F-88CB8E162E37}" type="presOf" srcId="{C0A291EF-F95D-4DE6-B9F1-A7D3CB909EF6}" destId="{7596BFD8-B14D-404E-95FF-3AC9F98FDEA9}" srcOrd="1" destOrd="0" presId="urn:microsoft.com/office/officeart/2005/8/layout/orgChart1"/>
    <dgm:cxn modelId="{B6B6DA18-8DD1-4E23-9D26-497AF6865058}" srcId="{2EE1EA97-ED09-4188-96E4-6952BD266066}" destId="{C0A291EF-F95D-4DE6-B9F1-A7D3CB909EF6}" srcOrd="1" destOrd="0" parTransId="{FECE7224-C79D-4541-8F8B-F770AB4ED28C}" sibTransId="{610446E7-DE3B-4A7D-8118-7DE6AE767197}"/>
    <dgm:cxn modelId="{CCD12749-DD5A-4BA5-8541-678306FD6736}" type="presOf" srcId="{36CD48DC-AE69-40E1-A6B5-2E66D8CC8F9E}" destId="{D5EF057D-D5E0-4ABA-9FBF-F9A992C738D6}" srcOrd="1" destOrd="0" presId="urn:microsoft.com/office/officeart/2005/8/layout/orgChart1"/>
    <dgm:cxn modelId="{F331F65F-8D43-4195-9D8F-1C8E7F3CED78}" type="presOf" srcId="{FECE7224-C79D-4541-8F8B-F770AB4ED28C}" destId="{7CEB3B15-D0FC-470F-972A-EA4CDCB9B886}" srcOrd="0" destOrd="0" presId="urn:microsoft.com/office/officeart/2005/8/layout/orgChart1"/>
    <dgm:cxn modelId="{48167C35-C7A6-43F5-A1DB-4E598B39391E}" type="presOf" srcId="{2EE1EA97-ED09-4188-96E4-6952BD266066}" destId="{9A0D16CF-EAB1-4960-9D0E-338E3D6B75CE}" srcOrd="1" destOrd="0" presId="urn:microsoft.com/office/officeart/2005/8/layout/orgChart1"/>
    <dgm:cxn modelId="{A65C317A-3340-4447-90B5-BE08641E548E}" type="presOf" srcId="{B87AE857-4484-44DE-95E8-F04A439C155B}" destId="{653D8EAA-F8E3-49D7-B61C-D1B5DDE2C165}" srcOrd="0" destOrd="0" presId="urn:microsoft.com/office/officeart/2005/8/layout/orgChart1"/>
    <dgm:cxn modelId="{5108C052-25DC-4F8D-851C-A34A7FE11707}" type="presOf" srcId="{F23899C3-D410-47C2-ABDD-28E1B0941AC7}" destId="{2B9833CA-00F7-433B-805C-C84C5E2E2649}" srcOrd="0" destOrd="0" presId="urn:microsoft.com/office/officeart/2005/8/layout/orgChart1"/>
    <dgm:cxn modelId="{11D402FC-7DDD-4867-8EF8-11441069E7F6}" srcId="{2EE1EA97-ED09-4188-96E4-6952BD266066}" destId="{36CD48DC-AE69-40E1-A6B5-2E66D8CC8F9E}" srcOrd="3" destOrd="0" parTransId="{CB63C1F0-B377-4AB6-964D-A93DFA06FB9F}" sibTransId="{44B4246D-6F6A-45E7-A0A2-A270D973A060}"/>
    <dgm:cxn modelId="{0D7EDE32-92EB-46C4-ACAC-3A9C2D1DAF28}" srcId="{F23899C3-D410-47C2-ABDD-28E1B0941AC7}" destId="{2EE1EA97-ED09-4188-96E4-6952BD266066}" srcOrd="0" destOrd="0" parTransId="{FFCE9C31-460F-41D0-9F8B-C9B34F06F466}" sibTransId="{5F369A8F-328D-4893-8364-BAD43713E6F4}"/>
    <dgm:cxn modelId="{591E4442-073E-4B68-853C-51412028F7AD}" srcId="{2EE1EA97-ED09-4188-96E4-6952BD266066}" destId="{B87AE857-4484-44DE-95E8-F04A439C155B}" srcOrd="0" destOrd="0" parTransId="{7ACFCDCF-71F6-4CBF-9256-951EF359404C}" sibTransId="{713F6EBD-FF8C-4071-A4F3-F994F766964C}"/>
    <dgm:cxn modelId="{FCCA7237-EC78-4FB1-8BBE-5741D43B899B}" type="presOf" srcId="{6A66677A-7E64-4D3B-9410-2988AF42C43B}" destId="{5E93DC87-52D6-46C1-9834-42B189E4E434}" srcOrd="0" destOrd="0" presId="urn:microsoft.com/office/officeart/2005/8/layout/orgChart1"/>
    <dgm:cxn modelId="{21EC4E61-1412-436B-8810-64D6243B916F}" type="presOf" srcId="{B7740BB1-9F7A-4747-9F3D-111671B775BA}" destId="{FB6FC275-FA43-4CE2-A720-2EBBDE75FE8D}" srcOrd="1" destOrd="0" presId="urn:microsoft.com/office/officeart/2005/8/layout/orgChart1"/>
    <dgm:cxn modelId="{26D4414E-896F-45EF-BC29-CF1C9957E7DF}" type="presOf" srcId="{B87AE857-4484-44DE-95E8-F04A439C155B}" destId="{BD280E7C-47ED-47B4-BB2C-DA191998BC62}" srcOrd="1" destOrd="0" presId="urn:microsoft.com/office/officeart/2005/8/layout/orgChart1"/>
    <dgm:cxn modelId="{91DB1706-5A0B-42C3-9C85-500088A41590}" type="presOf" srcId="{7ACFCDCF-71F6-4CBF-9256-951EF359404C}" destId="{E4CABB3D-65AB-4B6B-9737-2982F179F447}" srcOrd="0" destOrd="0" presId="urn:microsoft.com/office/officeart/2005/8/layout/orgChart1"/>
    <dgm:cxn modelId="{01D5E210-29CD-44FA-88C0-18EC04AEA0F6}" type="presOf" srcId="{36CD48DC-AE69-40E1-A6B5-2E66D8CC8F9E}" destId="{66296847-34D7-4A33-9A7D-43B84302A9FB}" srcOrd="0" destOrd="0" presId="urn:microsoft.com/office/officeart/2005/8/layout/orgChart1"/>
    <dgm:cxn modelId="{41720F3F-9041-497B-A939-C187A0F803CD}" srcId="{2EE1EA97-ED09-4188-96E4-6952BD266066}" destId="{B7740BB1-9F7A-4747-9F3D-111671B775BA}" srcOrd="2" destOrd="0" parTransId="{6A66677A-7E64-4D3B-9410-2988AF42C43B}" sibTransId="{C0C80AE0-F9A5-40B3-BFEC-92896B7AA008}"/>
    <dgm:cxn modelId="{F2B3323C-F165-43EE-8F4A-96C67B2A1684}" type="presOf" srcId="{2EE1EA97-ED09-4188-96E4-6952BD266066}" destId="{3C82474F-9B6A-46B9-BEC6-33E87F2B94EE}" srcOrd="0" destOrd="0" presId="urn:microsoft.com/office/officeart/2005/8/layout/orgChart1"/>
    <dgm:cxn modelId="{B0AEC494-4AB9-4155-978B-1DC4CB09E410}" type="presOf" srcId="{C0A291EF-F95D-4DE6-B9F1-A7D3CB909EF6}" destId="{3D0452E2-EF35-4CEA-93BA-523A2E5F3526}" srcOrd="0" destOrd="0" presId="urn:microsoft.com/office/officeart/2005/8/layout/orgChart1"/>
    <dgm:cxn modelId="{486B73F7-F14F-4B32-8742-61E0CB981DB1}" type="presOf" srcId="{B7740BB1-9F7A-4747-9F3D-111671B775BA}" destId="{BFDDA888-91FB-462E-8081-752B93456386}" srcOrd="0" destOrd="0" presId="urn:microsoft.com/office/officeart/2005/8/layout/orgChart1"/>
    <dgm:cxn modelId="{C3F7B561-6124-4017-A9C8-47FD5767784B}" type="presParOf" srcId="{2B9833CA-00F7-433B-805C-C84C5E2E2649}" destId="{D3C7281E-70C4-4F83-8A03-3354C0B8AE4B}" srcOrd="0" destOrd="0" presId="urn:microsoft.com/office/officeart/2005/8/layout/orgChart1"/>
    <dgm:cxn modelId="{BFBD345E-2DBA-4803-9B34-83108D4F9899}" type="presParOf" srcId="{D3C7281E-70C4-4F83-8A03-3354C0B8AE4B}" destId="{F1E179B6-D0A7-417F-B8EB-092C857DB8DF}" srcOrd="0" destOrd="0" presId="urn:microsoft.com/office/officeart/2005/8/layout/orgChart1"/>
    <dgm:cxn modelId="{F85DA3B5-F5ED-4FE7-8A6A-14844918FC01}" type="presParOf" srcId="{F1E179B6-D0A7-417F-B8EB-092C857DB8DF}" destId="{3C82474F-9B6A-46B9-BEC6-33E87F2B94EE}" srcOrd="0" destOrd="0" presId="urn:microsoft.com/office/officeart/2005/8/layout/orgChart1"/>
    <dgm:cxn modelId="{7C8D82FF-6B98-417C-9618-2B2B3EDD6D19}" type="presParOf" srcId="{F1E179B6-D0A7-417F-B8EB-092C857DB8DF}" destId="{9A0D16CF-EAB1-4960-9D0E-338E3D6B75CE}" srcOrd="1" destOrd="0" presId="urn:microsoft.com/office/officeart/2005/8/layout/orgChart1"/>
    <dgm:cxn modelId="{6865F73B-91D5-4344-BDB6-E3AE2AB2BB81}" type="presParOf" srcId="{D3C7281E-70C4-4F83-8A03-3354C0B8AE4B}" destId="{40A6AB86-1488-492A-8625-6E09FBFA04C9}" srcOrd="1" destOrd="0" presId="urn:microsoft.com/office/officeart/2005/8/layout/orgChart1"/>
    <dgm:cxn modelId="{D02EFD8A-4751-4DFC-B179-E581035CD603}" type="presParOf" srcId="{40A6AB86-1488-492A-8625-6E09FBFA04C9}" destId="{7CEB3B15-D0FC-470F-972A-EA4CDCB9B886}" srcOrd="0" destOrd="0" presId="urn:microsoft.com/office/officeart/2005/8/layout/orgChart1"/>
    <dgm:cxn modelId="{E8950EB5-A62B-4720-B93B-1E2B53746F30}" type="presParOf" srcId="{40A6AB86-1488-492A-8625-6E09FBFA04C9}" destId="{A34EC3A5-9D1A-47F3-BE5D-94EE4EA55DD6}" srcOrd="1" destOrd="0" presId="urn:microsoft.com/office/officeart/2005/8/layout/orgChart1"/>
    <dgm:cxn modelId="{C2107AB1-0AE9-4EF3-9906-57CACD36079E}" type="presParOf" srcId="{A34EC3A5-9D1A-47F3-BE5D-94EE4EA55DD6}" destId="{7008EFF7-3F25-40A4-AEAE-B68D200130C1}" srcOrd="0" destOrd="0" presId="urn:microsoft.com/office/officeart/2005/8/layout/orgChart1"/>
    <dgm:cxn modelId="{FBA55BFE-8469-4568-8D07-3A9768881FE6}" type="presParOf" srcId="{7008EFF7-3F25-40A4-AEAE-B68D200130C1}" destId="{3D0452E2-EF35-4CEA-93BA-523A2E5F3526}" srcOrd="0" destOrd="0" presId="urn:microsoft.com/office/officeart/2005/8/layout/orgChart1"/>
    <dgm:cxn modelId="{F61E8DB4-CAEC-4508-9FEF-3367FF1FBCF8}" type="presParOf" srcId="{7008EFF7-3F25-40A4-AEAE-B68D200130C1}" destId="{7596BFD8-B14D-404E-95FF-3AC9F98FDEA9}" srcOrd="1" destOrd="0" presId="urn:microsoft.com/office/officeart/2005/8/layout/orgChart1"/>
    <dgm:cxn modelId="{143A98F8-E842-4893-A8E8-3AC84195B36F}" type="presParOf" srcId="{A34EC3A5-9D1A-47F3-BE5D-94EE4EA55DD6}" destId="{80F87DF3-FA96-47B7-96B2-8B65435CE290}" srcOrd="1" destOrd="0" presId="urn:microsoft.com/office/officeart/2005/8/layout/orgChart1"/>
    <dgm:cxn modelId="{2DF6237E-F9D2-4BEF-858B-F50DBB52D39D}" type="presParOf" srcId="{A34EC3A5-9D1A-47F3-BE5D-94EE4EA55DD6}" destId="{F38D202F-81D1-40BA-820A-5479314D8DCD}" srcOrd="2" destOrd="0" presId="urn:microsoft.com/office/officeart/2005/8/layout/orgChart1"/>
    <dgm:cxn modelId="{72932E4A-D20C-48B1-90B7-22A66908853D}" type="presParOf" srcId="{40A6AB86-1488-492A-8625-6E09FBFA04C9}" destId="{5E93DC87-52D6-46C1-9834-42B189E4E434}" srcOrd="2" destOrd="0" presId="urn:microsoft.com/office/officeart/2005/8/layout/orgChart1"/>
    <dgm:cxn modelId="{5FBEF35E-51E5-4FD5-BA64-A892CF8DE514}" type="presParOf" srcId="{40A6AB86-1488-492A-8625-6E09FBFA04C9}" destId="{04A51193-1597-473B-AC19-80D08BEDE7D4}" srcOrd="3" destOrd="0" presId="urn:microsoft.com/office/officeart/2005/8/layout/orgChart1"/>
    <dgm:cxn modelId="{9B421A0E-7AC3-4435-BFFC-43BEADA6AE3A}" type="presParOf" srcId="{04A51193-1597-473B-AC19-80D08BEDE7D4}" destId="{EC63E9A5-BF49-424D-B244-5EE82129C177}" srcOrd="0" destOrd="0" presId="urn:microsoft.com/office/officeart/2005/8/layout/orgChart1"/>
    <dgm:cxn modelId="{608C4681-BAB9-4A75-BF58-E8E20091AD2D}" type="presParOf" srcId="{EC63E9A5-BF49-424D-B244-5EE82129C177}" destId="{BFDDA888-91FB-462E-8081-752B93456386}" srcOrd="0" destOrd="0" presId="urn:microsoft.com/office/officeart/2005/8/layout/orgChart1"/>
    <dgm:cxn modelId="{19131D75-8A40-4673-936B-5D7C2802860E}" type="presParOf" srcId="{EC63E9A5-BF49-424D-B244-5EE82129C177}" destId="{FB6FC275-FA43-4CE2-A720-2EBBDE75FE8D}" srcOrd="1" destOrd="0" presId="urn:microsoft.com/office/officeart/2005/8/layout/orgChart1"/>
    <dgm:cxn modelId="{32836C6F-4A77-405B-BA73-34937B136C37}" type="presParOf" srcId="{04A51193-1597-473B-AC19-80D08BEDE7D4}" destId="{5D996831-9900-49AE-BEA3-F7C8A33B5408}" srcOrd="1" destOrd="0" presId="urn:microsoft.com/office/officeart/2005/8/layout/orgChart1"/>
    <dgm:cxn modelId="{680A941A-D5E4-4FA9-9A14-DAB9EDEB5B78}" type="presParOf" srcId="{04A51193-1597-473B-AC19-80D08BEDE7D4}" destId="{6210FFCD-E124-48D0-8459-30CEECA67747}" srcOrd="2" destOrd="0" presId="urn:microsoft.com/office/officeart/2005/8/layout/orgChart1"/>
    <dgm:cxn modelId="{3221F800-5AEA-43C4-BF8F-609CDAE1A81F}" type="presParOf" srcId="{40A6AB86-1488-492A-8625-6E09FBFA04C9}" destId="{8A0EF5DE-2127-4479-85EB-37FC51582559}" srcOrd="4" destOrd="0" presId="urn:microsoft.com/office/officeart/2005/8/layout/orgChart1"/>
    <dgm:cxn modelId="{D0D97FF9-7F10-443B-A8ED-B39919A601EA}" type="presParOf" srcId="{40A6AB86-1488-492A-8625-6E09FBFA04C9}" destId="{FA68358B-C621-424C-82F6-AAD3BB339810}" srcOrd="5" destOrd="0" presId="urn:microsoft.com/office/officeart/2005/8/layout/orgChart1"/>
    <dgm:cxn modelId="{6C6C5873-C1D5-4C05-B74D-6F0928627128}" type="presParOf" srcId="{FA68358B-C621-424C-82F6-AAD3BB339810}" destId="{FFA29519-2EFB-4014-801D-76403CA27725}" srcOrd="0" destOrd="0" presId="urn:microsoft.com/office/officeart/2005/8/layout/orgChart1"/>
    <dgm:cxn modelId="{4C58ED10-65EE-47B0-83CF-D1779F68B254}" type="presParOf" srcId="{FFA29519-2EFB-4014-801D-76403CA27725}" destId="{66296847-34D7-4A33-9A7D-43B84302A9FB}" srcOrd="0" destOrd="0" presId="urn:microsoft.com/office/officeart/2005/8/layout/orgChart1"/>
    <dgm:cxn modelId="{1872FACC-59AB-46FA-B5AD-C2278A381A2F}" type="presParOf" srcId="{FFA29519-2EFB-4014-801D-76403CA27725}" destId="{D5EF057D-D5E0-4ABA-9FBF-F9A992C738D6}" srcOrd="1" destOrd="0" presId="urn:microsoft.com/office/officeart/2005/8/layout/orgChart1"/>
    <dgm:cxn modelId="{B4A3249A-CB45-42C5-92E0-EE90098818C7}" type="presParOf" srcId="{FA68358B-C621-424C-82F6-AAD3BB339810}" destId="{566648E8-2720-44C6-AA9D-9D5F36AEEE01}" srcOrd="1" destOrd="0" presId="urn:microsoft.com/office/officeart/2005/8/layout/orgChart1"/>
    <dgm:cxn modelId="{9E84891F-14E1-4773-8AA4-31DC8CA97678}" type="presParOf" srcId="{FA68358B-C621-424C-82F6-AAD3BB339810}" destId="{1451FD91-3547-48BA-80F2-153603E16E5E}" srcOrd="2" destOrd="0" presId="urn:microsoft.com/office/officeart/2005/8/layout/orgChart1"/>
    <dgm:cxn modelId="{CD07D450-A7B4-4023-A35B-815DE087CB8E}" type="presParOf" srcId="{D3C7281E-70C4-4F83-8A03-3354C0B8AE4B}" destId="{5EE2D8C8-ABDB-4726-B5F0-6814014C9FC2}" srcOrd="2" destOrd="0" presId="urn:microsoft.com/office/officeart/2005/8/layout/orgChart1"/>
    <dgm:cxn modelId="{55B2A6BF-0568-48B1-9E87-C9E80699BC65}" type="presParOf" srcId="{5EE2D8C8-ABDB-4726-B5F0-6814014C9FC2}" destId="{E4CABB3D-65AB-4B6B-9737-2982F179F447}" srcOrd="0" destOrd="0" presId="urn:microsoft.com/office/officeart/2005/8/layout/orgChart1"/>
    <dgm:cxn modelId="{FAD5530B-9857-476B-9C36-99C1B846F252}" type="presParOf" srcId="{5EE2D8C8-ABDB-4726-B5F0-6814014C9FC2}" destId="{15577CE0-45D2-445D-9027-EFC7D62D3C7D}" srcOrd="1" destOrd="0" presId="urn:microsoft.com/office/officeart/2005/8/layout/orgChart1"/>
    <dgm:cxn modelId="{56825046-C05A-40A4-B8BC-CDEB27D7A27F}" type="presParOf" srcId="{15577CE0-45D2-445D-9027-EFC7D62D3C7D}" destId="{45699C10-FFB3-45CB-BA9C-AB2ED9D1942C}" srcOrd="0" destOrd="0" presId="urn:microsoft.com/office/officeart/2005/8/layout/orgChart1"/>
    <dgm:cxn modelId="{A0F345D5-CA54-4172-B3F6-2DF27CF7ABF0}" type="presParOf" srcId="{45699C10-FFB3-45CB-BA9C-AB2ED9D1942C}" destId="{653D8EAA-F8E3-49D7-B61C-D1B5DDE2C165}" srcOrd="0" destOrd="0" presId="urn:microsoft.com/office/officeart/2005/8/layout/orgChart1"/>
    <dgm:cxn modelId="{7C05A482-8AD5-48D1-9869-9AD434C39AEC}" type="presParOf" srcId="{45699C10-FFB3-45CB-BA9C-AB2ED9D1942C}" destId="{BD280E7C-47ED-47B4-BB2C-DA191998BC62}" srcOrd="1" destOrd="0" presId="urn:microsoft.com/office/officeart/2005/8/layout/orgChart1"/>
    <dgm:cxn modelId="{43F9F580-7290-4EDA-BF2A-032DF4950EF5}" type="presParOf" srcId="{15577CE0-45D2-445D-9027-EFC7D62D3C7D}" destId="{303C2A46-314F-478C-A2DE-9503674802DD}" srcOrd="1" destOrd="0" presId="urn:microsoft.com/office/officeart/2005/8/layout/orgChart1"/>
    <dgm:cxn modelId="{27D0003E-AE2A-47FD-90C3-DFE4DC7997A8}" type="presParOf" srcId="{15577CE0-45D2-445D-9027-EFC7D62D3C7D}" destId="{AD62D694-B2F4-4EE3-9C6F-404C15E0DDB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2829F7C-9776-48D0-9A2D-71EA75D122E5}"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endParaRPr lang="en-US"/>
        </a:p>
      </dgm:t>
    </dgm:pt>
    <dgm:pt modelId="{D8058F8B-8481-4251-B972-1C3B827A7EAB}">
      <dgm:prSet phldrT="[Text]"/>
      <dgm:spPr/>
      <dgm:t>
        <a:bodyPr/>
        <a:lstStyle/>
        <a:p>
          <a:r>
            <a:rPr lang="en-US" dirty="0" smtClean="0"/>
            <a:t>Annual Earnings Test</a:t>
          </a:r>
          <a:endParaRPr lang="en-US" dirty="0"/>
        </a:p>
      </dgm:t>
    </dgm:pt>
    <dgm:pt modelId="{70EB5D25-E3E8-4436-8682-1CB89C602950}" type="parTrans" cxnId="{D26809CF-30E6-4E0B-8D41-4DBB96872C7A}">
      <dgm:prSet/>
      <dgm:spPr/>
      <dgm:t>
        <a:bodyPr/>
        <a:lstStyle/>
        <a:p>
          <a:endParaRPr lang="en-US"/>
        </a:p>
      </dgm:t>
    </dgm:pt>
    <dgm:pt modelId="{B457987A-A029-4F75-9CA6-AECB9349CD99}" type="sibTrans" cxnId="{D26809CF-30E6-4E0B-8D41-4DBB96872C7A}">
      <dgm:prSet/>
      <dgm:spPr/>
      <dgm:t>
        <a:bodyPr/>
        <a:lstStyle/>
        <a:p>
          <a:endParaRPr lang="en-US"/>
        </a:p>
      </dgm:t>
    </dgm:pt>
    <dgm:pt modelId="{BDF0A335-1193-48E6-8200-49368C9CFF6E}" type="asst">
      <dgm:prSet phldrT="[Text]"/>
      <dgm:spPr/>
      <dgm:t>
        <a:bodyPr/>
        <a:lstStyle/>
        <a:p>
          <a:r>
            <a:rPr lang="en-US" dirty="0" smtClean="0"/>
            <a:t>Sensible for Low Income Earners older than 62</a:t>
          </a:r>
          <a:endParaRPr lang="en-US" dirty="0"/>
        </a:p>
      </dgm:t>
    </dgm:pt>
    <dgm:pt modelId="{9372F6AD-12F6-44CC-8382-9CDA6E484C5F}" type="parTrans" cxnId="{5A982797-4EDF-4C9C-A5E2-6511BEDA3B95}">
      <dgm:prSet/>
      <dgm:spPr/>
      <dgm:t>
        <a:bodyPr/>
        <a:lstStyle/>
        <a:p>
          <a:endParaRPr lang="en-US"/>
        </a:p>
      </dgm:t>
    </dgm:pt>
    <dgm:pt modelId="{E4DA744F-A150-4D0F-8863-2D25092F97CA}" type="sibTrans" cxnId="{5A982797-4EDF-4C9C-A5E2-6511BEDA3B95}">
      <dgm:prSet/>
      <dgm:spPr/>
      <dgm:t>
        <a:bodyPr/>
        <a:lstStyle/>
        <a:p>
          <a:endParaRPr lang="en-US"/>
        </a:p>
      </dgm:t>
    </dgm:pt>
    <dgm:pt modelId="{0EBA05E8-4962-401E-9525-2A884CB7360E}">
      <dgm:prSet phldrT="[Text]"/>
      <dgm:spPr/>
      <dgm:t>
        <a:bodyPr/>
        <a:lstStyle/>
        <a:p>
          <a:r>
            <a:rPr lang="en-US" dirty="0" smtClean="0"/>
            <a:t>Mandatory Reduction</a:t>
          </a:r>
          <a:endParaRPr lang="en-US" dirty="0"/>
        </a:p>
      </dgm:t>
    </dgm:pt>
    <dgm:pt modelId="{0B6140A2-E922-45D6-A21E-820F08F31720}" type="parTrans" cxnId="{FDC35A3A-1737-4A75-A2F5-2C3C843D68A1}">
      <dgm:prSet/>
      <dgm:spPr/>
      <dgm:t>
        <a:bodyPr/>
        <a:lstStyle/>
        <a:p>
          <a:endParaRPr lang="en-US"/>
        </a:p>
      </dgm:t>
    </dgm:pt>
    <dgm:pt modelId="{76A35897-1063-485C-BAAC-08F0DEC4EEA9}" type="sibTrans" cxnId="{FDC35A3A-1737-4A75-A2F5-2C3C843D68A1}">
      <dgm:prSet/>
      <dgm:spPr/>
      <dgm:t>
        <a:bodyPr/>
        <a:lstStyle/>
        <a:p>
          <a:endParaRPr lang="en-US"/>
        </a:p>
      </dgm:t>
    </dgm:pt>
    <dgm:pt modelId="{E34C9798-5317-4EAF-A8D1-759E174F0CB1}">
      <dgm:prSet phldrT="[Text]"/>
      <dgm:spPr/>
      <dgm:t>
        <a:bodyPr/>
        <a:lstStyle/>
        <a:p>
          <a:r>
            <a:rPr lang="en-US" dirty="0" smtClean="0"/>
            <a:t>Benefits Reduced by $1 for every $2 Earned over $14,160</a:t>
          </a:r>
          <a:endParaRPr lang="en-US" dirty="0"/>
        </a:p>
      </dgm:t>
    </dgm:pt>
    <dgm:pt modelId="{8BFDE1DF-1D0B-4F7F-8995-8855A4119EF1}" type="parTrans" cxnId="{7FACA2E1-3461-4B57-9953-651152B6CCCA}">
      <dgm:prSet/>
      <dgm:spPr/>
      <dgm:t>
        <a:bodyPr/>
        <a:lstStyle/>
        <a:p>
          <a:endParaRPr lang="en-US"/>
        </a:p>
      </dgm:t>
    </dgm:pt>
    <dgm:pt modelId="{EBD64578-8AF3-4169-9A84-C097E2643C62}" type="sibTrans" cxnId="{7FACA2E1-3461-4B57-9953-651152B6CCCA}">
      <dgm:prSet/>
      <dgm:spPr/>
      <dgm:t>
        <a:bodyPr/>
        <a:lstStyle/>
        <a:p>
          <a:endParaRPr lang="en-US"/>
        </a:p>
      </dgm:t>
    </dgm:pt>
    <dgm:pt modelId="{9DA77466-4F45-4DB6-A666-C45F749471DD}">
      <dgm:prSet phldrT="[Text]"/>
      <dgm:spPr/>
      <dgm:t>
        <a:bodyPr/>
        <a:lstStyle/>
        <a:p>
          <a:r>
            <a:rPr lang="en-US" dirty="0" smtClean="0"/>
            <a:t>Higher Benefits will only start at Full Retirement Age</a:t>
          </a:r>
          <a:endParaRPr lang="en-US" dirty="0"/>
        </a:p>
      </dgm:t>
    </dgm:pt>
    <dgm:pt modelId="{FB5D1C05-0D81-419E-99E3-436D1994B502}" type="parTrans" cxnId="{1796D92B-CFDD-4A4A-AE1D-29CEC80466DC}">
      <dgm:prSet/>
      <dgm:spPr/>
      <dgm:t>
        <a:bodyPr/>
        <a:lstStyle/>
        <a:p>
          <a:endParaRPr lang="en-US"/>
        </a:p>
      </dgm:t>
    </dgm:pt>
    <dgm:pt modelId="{6C838B9F-C6AA-424D-AD1F-69430CB8C66E}" type="sibTrans" cxnId="{1796D92B-CFDD-4A4A-AE1D-29CEC80466DC}">
      <dgm:prSet/>
      <dgm:spPr/>
      <dgm:t>
        <a:bodyPr/>
        <a:lstStyle/>
        <a:p>
          <a:endParaRPr lang="en-US"/>
        </a:p>
      </dgm:t>
    </dgm:pt>
    <dgm:pt modelId="{25D0683B-3ACC-402F-90C6-1A0438852245}" type="pres">
      <dgm:prSet presAssocID="{A2829F7C-9776-48D0-9A2D-71EA75D122E5}" presName="hierChild1" presStyleCnt="0">
        <dgm:presLayoutVars>
          <dgm:orgChart val="1"/>
          <dgm:chPref val="1"/>
          <dgm:dir/>
          <dgm:animOne val="branch"/>
          <dgm:animLvl val="lvl"/>
          <dgm:resizeHandles/>
        </dgm:presLayoutVars>
      </dgm:prSet>
      <dgm:spPr/>
      <dgm:t>
        <a:bodyPr/>
        <a:lstStyle/>
        <a:p>
          <a:endParaRPr lang="en-US"/>
        </a:p>
      </dgm:t>
    </dgm:pt>
    <dgm:pt modelId="{63AFE3C5-9E7F-44F6-B975-7F746377D765}" type="pres">
      <dgm:prSet presAssocID="{D8058F8B-8481-4251-B972-1C3B827A7EAB}" presName="hierRoot1" presStyleCnt="0">
        <dgm:presLayoutVars>
          <dgm:hierBranch val="init"/>
        </dgm:presLayoutVars>
      </dgm:prSet>
      <dgm:spPr/>
    </dgm:pt>
    <dgm:pt modelId="{C3D03959-208A-48CE-8A17-3939E8A852C2}" type="pres">
      <dgm:prSet presAssocID="{D8058F8B-8481-4251-B972-1C3B827A7EAB}" presName="rootComposite1" presStyleCnt="0"/>
      <dgm:spPr/>
    </dgm:pt>
    <dgm:pt modelId="{F3F7162E-C41F-4940-AB6D-17CEF81BC43F}" type="pres">
      <dgm:prSet presAssocID="{D8058F8B-8481-4251-B972-1C3B827A7EAB}" presName="rootText1" presStyleLbl="node0" presStyleIdx="0" presStyleCnt="1" custScaleX="110000" custScaleY="110000">
        <dgm:presLayoutVars>
          <dgm:chPref val="3"/>
        </dgm:presLayoutVars>
      </dgm:prSet>
      <dgm:spPr/>
      <dgm:t>
        <a:bodyPr/>
        <a:lstStyle/>
        <a:p>
          <a:endParaRPr lang="en-US"/>
        </a:p>
      </dgm:t>
    </dgm:pt>
    <dgm:pt modelId="{71D3F4D8-550A-4A0C-8BB1-FCEE7DE98861}" type="pres">
      <dgm:prSet presAssocID="{D8058F8B-8481-4251-B972-1C3B827A7EAB}" presName="rootConnector1" presStyleLbl="node1" presStyleIdx="0" presStyleCnt="0"/>
      <dgm:spPr/>
      <dgm:t>
        <a:bodyPr/>
        <a:lstStyle/>
        <a:p>
          <a:endParaRPr lang="en-US"/>
        </a:p>
      </dgm:t>
    </dgm:pt>
    <dgm:pt modelId="{ED086215-375D-4A61-9BBB-A3AE54FB5262}" type="pres">
      <dgm:prSet presAssocID="{D8058F8B-8481-4251-B972-1C3B827A7EAB}" presName="hierChild2" presStyleCnt="0"/>
      <dgm:spPr/>
    </dgm:pt>
    <dgm:pt modelId="{DBCBFF40-D0BC-490C-A99F-69F689521625}" type="pres">
      <dgm:prSet presAssocID="{0B6140A2-E922-45D6-A21E-820F08F31720}" presName="Name37" presStyleLbl="parChTrans1D2" presStyleIdx="0" presStyleCnt="4"/>
      <dgm:spPr/>
      <dgm:t>
        <a:bodyPr/>
        <a:lstStyle/>
        <a:p>
          <a:endParaRPr lang="en-US"/>
        </a:p>
      </dgm:t>
    </dgm:pt>
    <dgm:pt modelId="{EEEEA5E4-F53E-4ECA-8535-6F05CE11A20E}" type="pres">
      <dgm:prSet presAssocID="{0EBA05E8-4962-401E-9525-2A884CB7360E}" presName="hierRoot2" presStyleCnt="0">
        <dgm:presLayoutVars>
          <dgm:hierBranch val="init"/>
        </dgm:presLayoutVars>
      </dgm:prSet>
      <dgm:spPr/>
    </dgm:pt>
    <dgm:pt modelId="{FAF3FA4D-747A-4F74-A514-D4A1480B4D8B}" type="pres">
      <dgm:prSet presAssocID="{0EBA05E8-4962-401E-9525-2A884CB7360E}" presName="rootComposite" presStyleCnt="0"/>
      <dgm:spPr/>
    </dgm:pt>
    <dgm:pt modelId="{EFB85915-A77E-42EE-A0B4-07FE197561AE}" type="pres">
      <dgm:prSet presAssocID="{0EBA05E8-4962-401E-9525-2A884CB7360E}" presName="rootText" presStyleLbl="node2" presStyleIdx="0" presStyleCnt="3" custScaleX="110000" custScaleY="110000">
        <dgm:presLayoutVars>
          <dgm:chPref val="3"/>
        </dgm:presLayoutVars>
      </dgm:prSet>
      <dgm:spPr/>
      <dgm:t>
        <a:bodyPr/>
        <a:lstStyle/>
        <a:p>
          <a:endParaRPr lang="en-US"/>
        </a:p>
      </dgm:t>
    </dgm:pt>
    <dgm:pt modelId="{B7BBDCC5-AA28-4406-BD4E-37CEC1DCA694}" type="pres">
      <dgm:prSet presAssocID="{0EBA05E8-4962-401E-9525-2A884CB7360E}" presName="rootConnector" presStyleLbl="node2" presStyleIdx="0" presStyleCnt="3"/>
      <dgm:spPr/>
      <dgm:t>
        <a:bodyPr/>
        <a:lstStyle/>
        <a:p>
          <a:endParaRPr lang="en-US"/>
        </a:p>
      </dgm:t>
    </dgm:pt>
    <dgm:pt modelId="{0052A1D6-F87C-4431-A341-94F92F2CC1AB}" type="pres">
      <dgm:prSet presAssocID="{0EBA05E8-4962-401E-9525-2A884CB7360E}" presName="hierChild4" presStyleCnt="0"/>
      <dgm:spPr/>
    </dgm:pt>
    <dgm:pt modelId="{6BF07577-A8AA-464B-824B-4CA4EE9099A6}" type="pres">
      <dgm:prSet presAssocID="{0EBA05E8-4962-401E-9525-2A884CB7360E}" presName="hierChild5" presStyleCnt="0"/>
      <dgm:spPr/>
    </dgm:pt>
    <dgm:pt modelId="{E802C026-84DC-4D1F-8A92-E96CBEA79442}" type="pres">
      <dgm:prSet presAssocID="{8BFDE1DF-1D0B-4F7F-8995-8855A4119EF1}" presName="Name37" presStyleLbl="parChTrans1D2" presStyleIdx="1" presStyleCnt="4"/>
      <dgm:spPr/>
      <dgm:t>
        <a:bodyPr/>
        <a:lstStyle/>
        <a:p>
          <a:endParaRPr lang="en-US"/>
        </a:p>
      </dgm:t>
    </dgm:pt>
    <dgm:pt modelId="{FAE3E496-82D6-49F9-862F-C7CDA79632BE}" type="pres">
      <dgm:prSet presAssocID="{E34C9798-5317-4EAF-A8D1-759E174F0CB1}" presName="hierRoot2" presStyleCnt="0">
        <dgm:presLayoutVars>
          <dgm:hierBranch val="init"/>
        </dgm:presLayoutVars>
      </dgm:prSet>
      <dgm:spPr/>
    </dgm:pt>
    <dgm:pt modelId="{DC7CB411-7C15-4D06-B85D-A005BDBD341D}" type="pres">
      <dgm:prSet presAssocID="{E34C9798-5317-4EAF-A8D1-759E174F0CB1}" presName="rootComposite" presStyleCnt="0"/>
      <dgm:spPr/>
    </dgm:pt>
    <dgm:pt modelId="{023ECB0E-6077-454A-BADB-9A1E152A85A9}" type="pres">
      <dgm:prSet presAssocID="{E34C9798-5317-4EAF-A8D1-759E174F0CB1}" presName="rootText" presStyleLbl="node2" presStyleIdx="1" presStyleCnt="3" custScaleX="110000" custScaleY="110000">
        <dgm:presLayoutVars>
          <dgm:chPref val="3"/>
        </dgm:presLayoutVars>
      </dgm:prSet>
      <dgm:spPr/>
      <dgm:t>
        <a:bodyPr/>
        <a:lstStyle/>
        <a:p>
          <a:endParaRPr lang="en-US"/>
        </a:p>
      </dgm:t>
    </dgm:pt>
    <dgm:pt modelId="{6CEBE35B-AAE0-4F0F-9CBA-DB05D76734D7}" type="pres">
      <dgm:prSet presAssocID="{E34C9798-5317-4EAF-A8D1-759E174F0CB1}" presName="rootConnector" presStyleLbl="node2" presStyleIdx="1" presStyleCnt="3"/>
      <dgm:spPr/>
      <dgm:t>
        <a:bodyPr/>
        <a:lstStyle/>
        <a:p>
          <a:endParaRPr lang="en-US"/>
        </a:p>
      </dgm:t>
    </dgm:pt>
    <dgm:pt modelId="{3A1758B8-386A-4991-BDD5-818764E0874F}" type="pres">
      <dgm:prSet presAssocID="{E34C9798-5317-4EAF-A8D1-759E174F0CB1}" presName="hierChild4" presStyleCnt="0"/>
      <dgm:spPr/>
    </dgm:pt>
    <dgm:pt modelId="{70E2399A-E880-4B8D-8FF0-2EBC133ECDAA}" type="pres">
      <dgm:prSet presAssocID="{E34C9798-5317-4EAF-A8D1-759E174F0CB1}" presName="hierChild5" presStyleCnt="0"/>
      <dgm:spPr/>
    </dgm:pt>
    <dgm:pt modelId="{9349696A-950B-4507-A55B-EBD2816F7A1B}" type="pres">
      <dgm:prSet presAssocID="{FB5D1C05-0D81-419E-99E3-436D1994B502}" presName="Name37" presStyleLbl="parChTrans1D2" presStyleIdx="2" presStyleCnt="4"/>
      <dgm:spPr/>
      <dgm:t>
        <a:bodyPr/>
        <a:lstStyle/>
        <a:p>
          <a:endParaRPr lang="en-US"/>
        </a:p>
      </dgm:t>
    </dgm:pt>
    <dgm:pt modelId="{24B98119-2DD5-46EF-9251-445A3B1134EF}" type="pres">
      <dgm:prSet presAssocID="{9DA77466-4F45-4DB6-A666-C45F749471DD}" presName="hierRoot2" presStyleCnt="0">
        <dgm:presLayoutVars>
          <dgm:hierBranch val="init"/>
        </dgm:presLayoutVars>
      </dgm:prSet>
      <dgm:spPr/>
    </dgm:pt>
    <dgm:pt modelId="{65035BBE-FAC7-43FD-94FD-72843A911791}" type="pres">
      <dgm:prSet presAssocID="{9DA77466-4F45-4DB6-A666-C45F749471DD}" presName="rootComposite" presStyleCnt="0"/>
      <dgm:spPr/>
    </dgm:pt>
    <dgm:pt modelId="{A8AEC475-FB3D-42FF-9FFF-337BE1A59506}" type="pres">
      <dgm:prSet presAssocID="{9DA77466-4F45-4DB6-A666-C45F749471DD}" presName="rootText" presStyleLbl="node2" presStyleIdx="2" presStyleCnt="3" custScaleX="110000" custScaleY="110000">
        <dgm:presLayoutVars>
          <dgm:chPref val="3"/>
        </dgm:presLayoutVars>
      </dgm:prSet>
      <dgm:spPr/>
      <dgm:t>
        <a:bodyPr/>
        <a:lstStyle/>
        <a:p>
          <a:endParaRPr lang="en-US"/>
        </a:p>
      </dgm:t>
    </dgm:pt>
    <dgm:pt modelId="{AD4D6746-5B61-4EE3-8B52-EAB57E85E910}" type="pres">
      <dgm:prSet presAssocID="{9DA77466-4F45-4DB6-A666-C45F749471DD}" presName="rootConnector" presStyleLbl="node2" presStyleIdx="2" presStyleCnt="3"/>
      <dgm:spPr/>
      <dgm:t>
        <a:bodyPr/>
        <a:lstStyle/>
        <a:p>
          <a:endParaRPr lang="en-US"/>
        </a:p>
      </dgm:t>
    </dgm:pt>
    <dgm:pt modelId="{E5E16FC7-1CC1-4E88-9324-7074BB4CEE9F}" type="pres">
      <dgm:prSet presAssocID="{9DA77466-4F45-4DB6-A666-C45F749471DD}" presName="hierChild4" presStyleCnt="0"/>
      <dgm:spPr/>
    </dgm:pt>
    <dgm:pt modelId="{D36DC4CF-166D-4EB7-98EE-7AD3EBE40BA3}" type="pres">
      <dgm:prSet presAssocID="{9DA77466-4F45-4DB6-A666-C45F749471DD}" presName="hierChild5" presStyleCnt="0"/>
      <dgm:spPr/>
    </dgm:pt>
    <dgm:pt modelId="{BDF178CB-BC82-467C-92C7-03A63EB60621}" type="pres">
      <dgm:prSet presAssocID="{D8058F8B-8481-4251-B972-1C3B827A7EAB}" presName="hierChild3" presStyleCnt="0"/>
      <dgm:spPr/>
    </dgm:pt>
    <dgm:pt modelId="{4E1C740C-95B0-46F8-9764-9EDBD4739339}" type="pres">
      <dgm:prSet presAssocID="{9372F6AD-12F6-44CC-8382-9CDA6E484C5F}" presName="Name111" presStyleLbl="parChTrans1D2" presStyleIdx="3" presStyleCnt="4"/>
      <dgm:spPr/>
      <dgm:t>
        <a:bodyPr/>
        <a:lstStyle/>
        <a:p>
          <a:endParaRPr lang="en-US"/>
        </a:p>
      </dgm:t>
    </dgm:pt>
    <dgm:pt modelId="{DCC38969-9A4B-4E1A-ACBB-377B0704B47F}" type="pres">
      <dgm:prSet presAssocID="{BDF0A335-1193-48E6-8200-49368C9CFF6E}" presName="hierRoot3" presStyleCnt="0">
        <dgm:presLayoutVars>
          <dgm:hierBranch val="init"/>
        </dgm:presLayoutVars>
      </dgm:prSet>
      <dgm:spPr/>
    </dgm:pt>
    <dgm:pt modelId="{CCF7C66D-669D-4DB8-A14A-06BCC78B9501}" type="pres">
      <dgm:prSet presAssocID="{BDF0A335-1193-48E6-8200-49368C9CFF6E}" presName="rootComposite3" presStyleCnt="0"/>
      <dgm:spPr/>
    </dgm:pt>
    <dgm:pt modelId="{3743388B-4A54-4067-9DED-B508EFB62ED5}" type="pres">
      <dgm:prSet presAssocID="{BDF0A335-1193-48E6-8200-49368C9CFF6E}" presName="rootText3" presStyleLbl="asst1" presStyleIdx="0" presStyleCnt="1" custScaleX="110000" custScaleY="110000">
        <dgm:presLayoutVars>
          <dgm:chPref val="3"/>
        </dgm:presLayoutVars>
      </dgm:prSet>
      <dgm:spPr/>
      <dgm:t>
        <a:bodyPr/>
        <a:lstStyle/>
        <a:p>
          <a:endParaRPr lang="en-US"/>
        </a:p>
      </dgm:t>
    </dgm:pt>
    <dgm:pt modelId="{45BB7270-B134-40C0-A06D-C782DA88F3C5}" type="pres">
      <dgm:prSet presAssocID="{BDF0A335-1193-48E6-8200-49368C9CFF6E}" presName="rootConnector3" presStyleLbl="asst1" presStyleIdx="0" presStyleCnt="1"/>
      <dgm:spPr/>
      <dgm:t>
        <a:bodyPr/>
        <a:lstStyle/>
        <a:p>
          <a:endParaRPr lang="en-US"/>
        </a:p>
      </dgm:t>
    </dgm:pt>
    <dgm:pt modelId="{BC3CE85B-B1BD-4567-84CF-8C5E8DF2CAEF}" type="pres">
      <dgm:prSet presAssocID="{BDF0A335-1193-48E6-8200-49368C9CFF6E}" presName="hierChild6" presStyleCnt="0"/>
      <dgm:spPr/>
    </dgm:pt>
    <dgm:pt modelId="{4541DCAE-579C-45C3-A275-FD966B694EFD}" type="pres">
      <dgm:prSet presAssocID="{BDF0A335-1193-48E6-8200-49368C9CFF6E}" presName="hierChild7" presStyleCnt="0"/>
      <dgm:spPr/>
    </dgm:pt>
  </dgm:ptLst>
  <dgm:cxnLst>
    <dgm:cxn modelId="{3DBF5CF1-597B-4601-93E2-740322643A10}" type="presOf" srcId="{E34C9798-5317-4EAF-A8D1-759E174F0CB1}" destId="{6CEBE35B-AAE0-4F0F-9CBA-DB05D76734D7}" srcOrd="1" destOrd="0" presId="urn:microsoft.com/office/officeart/2005/8/layout/orgChart1"/>
    <dgm:cxn modelId="{1796D92B-CFDD-4A4A-AE1D-29CEC80466DC}" srcId="{D8058F8B-8481-4251-B972-1C3B827A7EAB}" destId="{9DA77466-4F45-4DB6-A666-C45F749471DD}" srcOrd="3" destOrd="0" parTransId="{FB5D1C05-0D81-419E-99E3-436D1994B502}" sibTransId="{6C838B9F-C6AA-424D-AD1F-69430CB8C66E}"/>
    <dgm:cxn modelId="{A583D084-FB26-4D64-A8BC-81E25F29283A}" type="presOf" srcId="{BDF0A335-1193-48E6-8200-49368C9CFF6E}" destId="{45BB7270-B134-40C0-A06D-C782DA88F3C5}" srcOrd="1" destOrd="0" presId="urn:microsoft.com/office/officeart/2005/8/layout/orgChart1"/>
    <dgm:cxn modelId="{740E780B-1391-4FB7-A9DF-D295A9BA1E37}" type="presOf" srcId="{9DA77466-4F45-4DB6-A666-C45F749471DD}" destId="{A8AEC475-FB3D-42FF-9FFF-337BE1A59506}" srcOrd="0" destOrd="0" presId="urn:microsoft.com/office/officeart/2005/8/layout/orgChart1"/>
    <dgm:cxn modelId="{FDC35A3A-1737-4A75-A2F5-2C3C843D68A1}" srcId="{D8058F8B-8481-4251-B972-1C3B827A7EAB}" destId="{0EBA05E8-4962-401E-9525-2A884CB7360E}" srcOrd="1" destOrd="0" parTransId="{0B6140A2-E922-45D6-A21E-820F08F31720}" sibTransId="{76A35897-1063-485C-BAAC-08F0DEC4EEA9}"/>
    <dgm:cxn modelId="{C845C7F5-096D-405E-A7FE-1EEEE6FAC060}" type="presOf" srcId="{E34C9798-5317-4EAF-A8D1-759E174F0CB1}" destId="{023ECB0E-6077-454A-BADB-9A1E152A85A9}" srcOrd="0" destOrd="0" presId="urn:microsoft.com/office/officeart/2005/8/layout/orgChart1"/>
    <dgm:cxn modelId="{7FACA2E1-3461-4B57-9953-651152B6CCCA}" srcId="{D8058F8B-8481-4251-B972-1C3B827A7EAB}" destId="{E34C9798-5317-4EAF-A8D1-759E174F0CB1}" srcOrd="2" destOrd="0" parTransId="{8BFDE1DF-1D0B-4F7F-8995-8855A4119EF1}" sibTransId="{EBD64578-8AF3-4169-9A84-C097E2643C62}"/>
    <dgm:cxn modelId="{D26809CF-30E6-4E0B-8D41-4DBB96872C7A}" srcId="{A2829F7C-9776-48D0-9A2D-71EA75D122E5}" destId="{D8058F8B-8481-4251-B972-1C3B827A7EAB}" srcOrd="0" destOrd="0" parTransId="{70EB5D25-E3E8-4436-8682-1CB89C602950}" sibTransId="{B457987A-A029-4F75-9CA6-AECB9349CD99}"/>
    <dgm:cxn modelId="{D629FD6D-A669-45E1-857C-8776BEC5E657}" type="presOf" srcId="{0EBA05E8-4962-401E-9525-2A884CB7360E}" destId="{EFB85915-A77E-42EE-A0B4-07FE197561AE}" srcOrd="0" destOrd="0" presId="urn:microsoft.com/office/officeart/2005/8/layout/orgChart1"/>
    <dgm:cxn modelId="{C6B2120D-A155-489C-90F4-1ADBF06FEB24}" type="presOf" srcId="{A2829F7C-9776-48D0-9A2D-71EA75D122E5}" destId="{25D0683B-3ACC-402F-90C6-1A0438852245}" srcOrd="0" destOrd="0" presId="urn:microsoft.com/office/officeart/2005/8/layout/orgChart1"/>
    <dgm:cxn modelId="{A2DCFC96-1AEC-4413-88FD-D1D4F2636A6A}" type="presOf" srcId="{8BFDE1DF-1D0B-4F7F-8995-8855A4119EF1}" destId="{E802C026-84DC-4D1F-8A92-E96CBEA79442}" srcOrd="0" destOrd="0" presId="urn:microsoft.com/office/officeart/2005/8/layout/orgChart1"/>
    <dgm:cxn modelId="{5B5C2F77-A3A9-4EEE-B4BA-76D72FF77435}" type="presOf" srcId="{9372F6AD-12F6-44CC-8382-9CDA6E484C5F}" destId="{4E1C740C-95B0-46F8-9764-9EDBD4739339}" srcOrd="0" destOrd="0" presId="urn:microsoft.com/office/officeart/2005/8/layout/orgChart1"/>
    <dgm:cxn modelId="{22A78AD3-01EA-42C0-BDAE-F44CBD3F3522}" type="presOf" srcId="{9DA77466-4F45-4DB6-A666-C45F749471DD}" destId="{AD4D6746-5B61-4EE3-8B52-EAB57E85E910}" srcOrd="1" destOrd="0" presId="urn:microsoft.com/office/officeart/2005/8/layout/orgChart1"/>
    <dgm:cxn modelId="{CF50AC81-7598-4AE9-8A9A-983B5FFAAFCE}" type="presOf" srcId="{D8058F8B-8481-4251-B972-1C3B827A7EAB}" destId="{F3F7162E-C41F-4940-AB6D-17CEF81BC43F}" srcOrd="0" destOrd="0" presId="urn:microsoft.com/office/officeart/2005/8/layout/orgChart1"/>
    <dgm:cxn modelId="{F6BC4158-62A7-4E2C-89AB-EE72AAD2C7F7}" type="presOf" srcId="{BDF0A335-1193-48E6-8200-49368C9CFF6E}" destId="{3743388B-4A54-4067-9DED-B508EFB62ED5}" srcOrd="0" destOrd="0" presId="urn:microsoft.com/office/officeart/2005/8/layout/orgChart1"/>
    <dgm:cxn modelId="{CB399289-E260-475E-B080-A2243295AC5A}" type="presOf" srcId="{0B6140A2-E922-45D6-A21E-820F08F31720}" destId="{DBCBFF40-D0BC-490C-A99F-69F689521625}" srcOrd="0" destOrd="0" presId="urn:microsoft.com/office/officeart/2005/8/layout/orgChart1"/>
    <dgm:cxn modelId="{836C1B7B-071D-4D9D-B6ED-92B87C37E32B}" type="presOf" srcId="{0EBA05E8-4962-401E-9525-2A884CB7360E}" destId="{B7BBDCC5-AA28-4406-BD4E-37CEC1DCA694}" srcOrd="1" destOrd="0" presId="urn:microsoft.com/office/officeart/2005/8/layout/orgChart1"/>
    <dgm:cxn modelId="{5A982797-4EDF-4C9C-A5E2-6511BEDA3B95}" srcId="{D8058F8B-8481-4251-B972-1C3B827A7EAB}" destId="{BDF0A335-1193-48E6-8200-49368C9CFF6E}" srcOrd="0" destOrd="0" parTransId="{9372F6AD-12F6-44CC-8382-9CDA6E484C5F}" sibTransId="{E4DA744F-A150-4D0F-8863-2D25092F97CA}"/>
    <dgm:cxn modelId="{5A715EB1-0BB4-4945-89BC-C2535F7118A5}" type="presOf" srcId="{D8058F8B-8481-4251-B972-1C3B827A7EAB}" destId="{71D3F4D8-550A-4A0C-8BB1-FCEE7DE98861}" srcOrd="1" destOrd="0" presId="urn:microsoft.com/office/officeart/2005/8/layout/orgChart1"/>
    <dgm:cxn modelId="{C4F4554A-34DB-48F7-8120-77F2833551E2}" type="presOf" srcId="{FB5D1C05-0D81-419E-99E3-436D1994B502}" destId="{9349696A-950B-4507-A55B-EBD2816F7A1B}" srcOrd="0" destOrd="0" presId="urn:microsoft.com/office/officeart/2005/8/layout/orgChart1"/>
    <dgm:cxn modelId="{66FE653C-951A-415A-9677-AC22D85453BF}" type="presParOf" srcId="{25D0683B-3ACC-402F-90C6-1A0438852245}" destId="{63AFE3C5-9E7F-44F6-B975-7F746377D765}" srcOrd="0" destOrd="0" presId="urn:microsoft.com/office/officeart/2005/8/layout/orgChart1"/>
    <dgm:cxn modelId="{FDFBCA0F-75D0-4EFA-AA72-83D26DDAF17B}" type="presParOf" srcId="{63AFE3C5-9E7F-44F6-B975-7F746377D765}" destId="{C3D03959-208A-48CE-8A17-3939E8A852C2}" srcOrd="0" destOrd="0" presId="urn:microsoft.com/office/officeart/2005/8/layout/orgChart1"/>
    <dgm:cxn modelId="{BD5D899A-E980-474A-B525-C2089820B6F8}" type="presParOf" srcId="{C3D03959-208A-48CE-8A17-3939E8A852C2}" destId="{F3F7162E-C41F-4940-AB6D-17CEF81BC43F}" srcOrd="0" destOrd="0" presId="urn:microsoft.com/office/officeart/2005/8/layout/orgChart1"/>
    <dgm:cxn modelId="{1D82DCB3-C684-45AB-AA9E-7344362DC4DA}" type="presParOf" srcId="{C3D03959-208A-48CE-8A17-3939E8A852C2}" destId="{71D3F4D8-550A-4A0C-8BB1-FCEE7DE98861}" srcOrd="1" destOrd="0" presId="urn:microsoft.com/office/officeart/2005/8/layout/orgChart1"/>
    <dgm:cxn modelId="{B0AFF33B-B6DF-4D59-A157-E62279936092}" type="presParOf" srcId="{63AFE3C5-9E7F-44F6-B975-7F746377D765}" destId="{ED086215-375D-4A61-9BBB-A3AE54FB5262}" srcOrd="1" destOrd="0" presId="urn:microsoft.com/office/officeart/2005/8/layout/orgChart1"/>
    <dgm:cxn modelId="{1D9338FE-F179-4083-AA86-A07A63AFF3B2}" type="presParOf" srcId="{ED086215-375D-4A61-9BBB-A3AE54FB5262}" destId="{DBCBFF40-D0BC-490C-A99F-69F689521625}" srcOrd="0" destOrd="0" presId="urn:microsoft.com/office/officeart/2005/8/layout/orgChart1"/>
    <dgm:cxn modelId="{421CBCEC-1030-4744-8070-0A06C3A904AA}" type="presParOf" srcId="{ED086215-375D-4A61-9BBB-A3AE54FB5262}" destId="{EEEEA5E4-F53E-4ECA-8535-6F05CE11A20E}" srcOrd="1" destOrd="0" presId="urn:microsoft.com/office/officeart/2005/8/layout/orgChart1"/>
    <dgm:cxn modelId="{8EAA2BF1-711A-4B1C-A51E-EC6B03DC1678}" type="presParOf" srcId="{EEEEA5E4-F53E-4ECA-8535-6F05CE11A20E}" destId="{FAF3FA4D-747A-4F74-A514-D4A1480B4D8B}" srcOrd="0" destOrd="0" presId="urn:microsoft.com/office/officeart/2005/8/layout/orgChart1"/>
    <dgm:cxn modelId="{626CB4B4-2529-4B1B-BEA2-2C246BDED71A}" type="presParOf" srcId="{FAF3FA4D-747A-4F74-A514-D4A1480B4D8B}" destId="{EFB85915-A77E-42EE-A0B4-07FE197561AE}" srcOrd="0" destOrd="0" presId="urn:microsoft.com/office/officeart/2005/8/layout/orgChart1"/>
    <dgm:cxn modelId="{71E00FAC-3DE7-4D21-B105-4C734032C2A6}" type="presParOf" srcId="{FAF3FA4D-747A-4F74-A514-D4A1480B4D8B}" destId="{B7BBDCC5-AA28-4406-BD4E-37CEC1DCA694}" srcOrd="1" destOrd="0" presId="urn:microsoft.com/office/officeart/2005/8/layout/orgChart1"/>
    <dgm:cxn modelId="{1F218888-ECF0-4251-9AB7-F6CAB0C48A66}" type="presParOf" srcId="{EEEEA5E4-F53E-4ECA-8535-6F05CE11A20E}" destId="{0052A1D6-F87C-4431-A341-94F92F2CC1AB}" srcOrd="1" destOrd="0" presId="urn:microsoft.com/office/officeart/2005/8/layout/orgChart1"/>
    <dgm:cxn modelId="{17664444-8145-4966-8B66-92B436583D7E}" type="presParOf" srcId="{EEEEA5E4-F53E-4ECA-8535-6F05CE11A20E}" destId="{6BF07577-A8AA-464B-824B-4CA4EE9099A6}" srcOrd="2" destOrd="0" presId="urn:microsoft.com/office/officeart/2005/8/layout/orgChart1"/>
    <dgm:cxn modelId="{A2BC9B95-FFD6-4132-985F-103DE01E373D}" type="presParOf" srcId="{ED086215-375D-4A61-9BBB-A3AE54FB5262}" destId="{E802C026-84DC-4D1F-8A92-E96CBEA79442}" srcOrd="2" destOrd="0" presId="urn:microsoft.com/office/officeart/2005/8/layout/orgChart1"/>
    <dgm:cxn modelId="{19683636-1E14-48D7-8774-C5A8BD82D118}" type="presParOf" srcId="{ED086215-375D-4A61-9BBB-A3AE54FB5262}" destId="{FAE3E496-82D6-49F9-862F-C7CDA79632BE}" srcOrd="3" destOrd="0" presId="urn:microsoft.com/office/officeart/2005/8/layout/orgChart1"/>
    <dgm:cxn modelId="{1A9DC858-718A-4CFA-825A-CD08FEC9A305}" type="presParOf" srcId="{FAE3E496-82D6-49F9-862F-C7CDA79632BE}" destId="{DC7CB411-7C15-4D06-B85D-A005BDBD341D}" srcOrd="0" destOrd="0" presId="urn:microsoft.com/office/officeart/2005/8/layout/orgChart1"/>
    <dgm:cxn modelId="{1BB304EA-150F-4FA5-A0AD-86803A97EC2A}" type="presParOf" srcId="{DC7CB411-7C15-4D06-B85D-A005BDBD341D}" destId="{023ECB0E-6077-454A-BADB-9A1E152A85A9}" srcOrd="0" destOrd="0" presId="urn:microsoft.com/office/officeart/2005/8/layout/orgChart1"/>
    <dgm:cxn modelId="{FC398EC7-7AFA-4C99-B9E4-F990AC712095}" type="presParOf" srcId="{DC7CB411-7C15-4D06-B85D-A005BDBD341D}" destId="{6CEBE35B-AAE0-4F0F-9CBA-DB05D76734D7}" srcOrd="1" destOrd="0" presId="urn:microsoft.com/office/officeart/2005/8/layout/orgChart1"/>
    <dgm:cxn modelId="{9E46CA84-7DC6-447E-99EB-8ACC26437C8B}" type="presParOf" srcId="{FAE3E496-82D6-49F9-862F-C7CDA79632BE}" destId="{3A1758B8-386A-4991-BDD5-818764E0874F}" srcOrd="1" destOrd="0" presId="urn:microsoft.com/office/officeart/2005/8/layout/orgChart1"/>
    <dgm:cxn modelId="{E8080591-E797-4FEF-8EB2-D9D6F6CAC11B}" type="presParOf" srcId="{FAE3E496-82D6-49F9-862F-C7CDA79632BE}" destId="{70E2399A-E880-4B8D-8FF0-2EBC133ECDAA}" srcOrd="2" destOrd="0" presId="urn:microsoft.com/office/officeart/2005/8/layout/orgChart1"/>
    <dgm:cxn modelId="{2EBAA119-B57D-4C54-B321-4F61F4DA6A0D}" type="presParOf" srcId="{ED086215-375D-4A61-9BBB-A3AE54FB5262}" destId="{9349696A-950B-4507-A55B-EBD2816F7A1B}" srcOrd="4" destOrd="0" presId="urn:microsoft.com/office/officeart/2005/8/layout/orgChart1"/>
    <dgm:cxn modelId="{23D1E866-426E-4EB3-8325-6008C485E071}" type="presParOf" srcId="{ED086215-375D-4A61-9BBB-A3AE54FB5262}" destId="{24B98119-2DD5-46EF-9251-445A3B1134EF}" srcOrd="5" destOrd="0" presId="urn:microsoft.com/office/officeart/2005/8/layout/orgChart1"/>
    <dgm:cxn modelId="{59C0FC1C-0FEE-4560-B6CD-8572BC97FFC0}" type="presParOf" srcId="{24B98119-2DD5-46EF-9251-445A3B1134EF}" destId="{65035BBE-FAC7-43FD-94FD-72843A911791}" srcOrd="0" destOrd="0" presId="urn:microsoft.com/office/officeart/2005/8/layout/orgChart1"/>
    <dgm:cxn modelId="{9D5853BD-3B39-41EE-BB40-BFCF71EDDF8D}" type="presParOf" srcId="{65035BBE-FAC7-43FD-94FD-72843A911791}" destId="{A8AEC475-FB3D-42FF-9FFF-337BE1A59506}" srcOrd="0" destOrd="0" presId="urn:microsoft.com/office/officeart/2005/8/layout/orgChart1"/>
    <dgm:cxn modelId="{BDF5BAB8-5C94-4496-A898-009DFD3A4893}" type="presParOf" srcId="{65035BBE-FAC7-43FD-94FD-72843A911791}" destId="{AD4D6746-5B61-4EE3-8B52-EAB57E85E910}" srcOrd="1" destOrd="0" presId="urn:microsoft.com/office/officeart/2005/8/layout/orgChart1"/>
    <dgm:cxn modelId="{069CFD2B-2070-4E16-8C35-264D92093D92}" type="presParOf" srcId="{24B98119-2DD5-46EF-9251-445A3B1134EF}" destId="{E5E16FC7-1CC1-4E88-9324-7074BB4CEE9F}" srcOrd="1" destOrd="0" presId="urn:microsoft.com/office/officeart/2005/8/layout/orgChart1"/>
    <dgm:cxn modelId="{515223A8-E784-43CA-A43D-F0C0DA68EF44}" type="presParOf" srcId="{24B98119-2DD5-46EF-9251-445A3B1134EF}" destId="{D36DC4CF-166D-4EB7-98EE-7AD3EBE40BA3}" srcOrd="2" destOrd="0" presId="urn:microsoft.com/office/officeart/2005/8/layout/orgChart1"/>
    <dgm:cxn modelId="{19FEA9E1-B8DD-4FD9-B51F-00E1A0BC54DA}" type="presParOf" srcId="{63AFE3C5-9E7F-44F6-B975-7F746377D765}" destId="{BDF178CB-BC82-467C-92C7-03A63EB60621}" srcOrd="2" destOrd="0" presId="urn:microsoft.com/office/officeart/2005/8/layout/orgChart1"/>
    <dgm:cxn modelId="{04E7BF32-3CFC-42F2-ADA9-D0614EDCEC46}" type="presParOf" srcId="{BDF178CB-BC82-467C-92C7-03A63EB60621}" destId="{4E1C740C-95B0-46F8-9764-9EDBD4739339}" srcOrd="0" destOrd="0" presId="urn:microsoft.com/office/officeart/2005/8/layout/orgChart1"/>
    <dgm:cxn modelId="{11F3369A-1E1C-409B-8AC7-521B88F06F48}" type="presParOf" srcId="{BDF178CB-BC82-467C-92C7-03A63EB60621}" destId="{DCC38969-9A4B-4E1A-ACBB-377B0704B47F}" srcOrd="1" destOrd="0" presId="urn:microsoft.com/office/officeart/2005/8/layout/orgChart1"/>
    <dgm:cxn modelId="{CE5E5486-37A2-4107-B885-C0894672C4D9}" type="presParOf" srcId="{DCC38969-9A4B-4E1A-ACBB-377B0704B47F}" destId="{CCF7C66D-669D-4DB8-A14A-06BCC78B9501}" srcOrd="0" destOrd="0" presId="urn:microsoft.com/office/officeart/2005/8/layout/orgChart1"/>
    <dgm:cxn modelId="{B4322498-2C01-47DA-881E-C3DE4F20D9FC}" type="presParOf" srcId="{CCF7C66D-669D-4DB8-A14A-06BCC78B9501}" destId="{3743388B-4A54-4067-9DED-B508EFB62ED5}" srcOrd="0" destOrd="0" presId="urn:microsoft.com/office/officeart/2005/8/layout/orgChart1"/>
    <dgm:cxn modelId="{53871010-149B-4911-B83C-96E8B51C1300}" type="presParOf" srcId="{CCF7C66D-669D-4DB8-A14A-06BCC78B9501}" destId="{45BB7270-B134-40C0-A06D-C782DA88F3C5}" srcOrd="1" destOrd="0" presId="urn:microsoft.com/office/officeart/2005/8/layout/orgChart1"/>
    <dgm:cxn modelId="{01997F37-2D94-4442-878B-ACAB9319AC5E}" type="presParOf" srcId="{DCC38969-9A4B-4E1A-ACBB-377B0704B47F}" destId="{BC3CE85B-B1BD-4567-84CF-8C5E8DF2CAEF}" srcOrd="1" destOrd="0" presId="urn:microsoft.com/office/officeart/2005/8/layout/orgChart1"/>
    <dgm:cxn modelId="{80AB7AEF-2171-47ED-803B-96636F63403C}" type="presParOf" srcId="{DCC38969-9A4B-4E1A-ACBB-377B0704B47F}" destId="{4541DCAE-579C-45C3-A275-FD966B694E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588F50D-0A62-48C9-91E1-9BDF056A09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B84D232-1A92-42FE-AC9B-4BAE24DC8C78}">
      <dgm:prSet phldrT="[Text]" custT="1"/>
      <dgm:spPr/>
      <dgm:t>
        <a:bodyPr/>
        <a:lstStyle/>
        <a:p>
          <a:r>
            <a:rPr lang="en-US" sz="1800" dirty="0" smtClean="0"/>
            <a:t>Widow / Widower</a:t>
          </a:r>
          <a:endParaRPr lang="en-US" sz="1800" dirty="0"/>
        </a:p>
      </dgm:t>
    </dgm:pt>
    <dgm:pt modelId="{33349E6E-84BF-4B52-A46F-815B1FE4B630}" type="parTrans" cxnId="{C25C72B7-CC5D-4609-BB03-A235F50097CC}">
      <dgm:prSet/>
      <dgm:spPr/>
      <dgm:t>
        <a:bodyPr/>
        <a:lstStyle/>
        <a:p>
          <a:endParaRPr lang="en-US"/>
        </a:p>
      </dgm:t>
    </dgm:pt>
    <dgm:pt modelId="{D3E290ED-4695-4A87-A06C-C80386A575AC}" type="sibTrans" cxnId="{C25C72B7-CC5D-4609-BB03-A235F50097CC}">
      <dgm:prSet/>
      <dgm:spPr/>
      <dgm:t>
        <a:bodyPr/>
        <a:lstStyle/>
        <a:p>
          <a:endParaRPr lang="en-US"/>
        </a:p>
      </dgm:t>
    </dgm:pt>
    <dgm:pt modelId="{0C0766CA-975E-4481-8328-2CAE72299EF5}">
      <dgm:prSet phldrT="[Text]" custT="1"/>
      <dgm:spPr/>
      <dgm:t>
        <a:bodyPr/>
        <a:lstStyle/>
        <a:p>
          <a:r>
            <a:rPr lang="en-US" sz="1800" dirty="0" smtClean="0"/>
            <a:t>Children under 18 </a:t>
          </a:r>
          <a:endParaRPr lang="en-US" sz="1800" dirty="0"/>
        </a:p>
      </dgm:t>
    </dgm:pt>
    <dgm:pt modelId="{AFFF19A1-E13B-417B-B834-65E4B3E976D9}" type="parTrans" cxnId="{1C40A2D1-0DCC-4648-8E4C-79EF5CDD9546}">
      <dgm:prSet/>
      <dgm:spPr/>
      <dgm:t>
        <a:bodyPr/>
        <a:lstStyle/>
        <a:p>
          <a:endParaRPr lang="en-US"/>
        </a:p>
      </dgm:t>
    </dgm:pt>
    <dgm:pt modelId="{2EF17A4F-6FC6-4985-976A-4B1C7B69E2BF}" type="sibTrans" cxnId="{1C40A2D1-0DCC-4648-8E4C-79EF5CDD9546}">
      <dgm:prSet/>
      <dgm:spPr/>
      <dgm:t>
        <a:bodyPr/>
        <a:lstStyle/>
        <a:p>
          <a:endParaRPr lang="en-US"/>
        </a:p>
      </dgm:t>
    </dgm:pt>
    <dgm:pt modelId="{66BD8E88-1460-42A0-B41A-E2728C64974D}">
      <dgm:prSet phldrT="[Text]" custT="1"/>
      <dgm:spPr/>
      <dgm:t>
        <a:bodyPr/>
        <a:lstStyle/>
        <a:p>
          <a:r>
            <a:rPr lang="en-US" sz="1800" dirty="0" smtClean="0"/>
            <a:t>Divorced Spouse</a:t>
          </a:r>
          <a:endParaRPr lang="en-US" sz="1800" dirty="0"/>
        </a:p>
      </dgm:t>
    </dgm:pt>
    <dgm:pt modelId="{63269859-5D66-4594-8360-434D5C00CDC9}" type="parTrans" cxnId="{58212FDA-64AF-4DA2-9E0F-3B88268CE9C5}">
      <dgm:prSet/>
      <dgm:spPr/>
      <dgm:t>
        <a:bodyPr/>
        <a:lstStyle/>
        <a:p>
          <a:endParaRPr lang="en-US"/>
        </a:p>
      </dgm:t>
    </dgm:pt>
    <dgm:pt modelId="{4F0A2538-AE61-42B3-AB1F-ADF5B22A261B}" type="sibTrans" cxnId="{58212FDA-64AF-4DA2-9E0F-3B88268CE9C5}">
      <dgm:prSet/>
      <dgm:spPr/>
      <dgm:t>
        <a:bodyPr/>
        <a:lstStyle/>
        <a:p>
          <a:endParaRPr lang="en-US"/>
        </a:p>
      </dgm:t>
    </dgm:pt>
    <dgm:pt modelId="{46BD8444-BA11-4E77-BF44-591F05812487}">
      <dgm:prSet phldrT="[Text]" custT="1"/>
      <dgm:spPr/>
      <dgm:t>
        <a:bodyPr/>
        <a:lstStyle/>
        <a:p>
          <a:r>
            <a:rPr lang="en-US" sz="1600" dirty="0" smtClean="0"/>
            <a:t>Dependent Parents over 62</a:t>
          </a:r>
          <a:endParaRPr lang="en-US" sz="1600" dirty="0"/>
        </a:p>
      </dgm:t>
    </dgm:pt>
    <dgm:pt modelId="{5E4475CE-2EED-43C6-9911-62D39C63A5F7}" type="parTrans" cxnId="{49C3FD3D-5EBF-4810-B722-444B666857C9}">
      <dgm:prSet/>
      <dgm:spPr/>
      <dgm:t>
        <a:bodyPr/>
        <a:lstStyle/>
        <a:p>
          <a:endParaRPr lang="en-US"/>
        </a:p>
      </dgm:t>
    </dgm:pt>
    <dgm:pt modelId="{D6EA3C54-98AF-4F00-9DD7-1492597488CA}" type="sibTrans" cxnId="{49C3FD3D-5EBF-4810-B722-444B666857C9}">
      <dgm:prSet/>
      <dgm:spPr/>
      <dgm:t>
        <a:bodyPr/>
        <a:lstStyle/>
        <a:p>
          <a:endParaRPr lang="en-US"/>
        </a:p>
      </dgm:t>
    </dgm:pt>
    <dgm:pt modelId="{69BE94DB-0D98-47D1-965D-12F5C8D6CF01}">
      <dgm:prSet phldrT="[Text]" custT="1"/>
      <dgm:spPr/>
      <dgm:t>
        <a:bodyPr/>
        <a:lstStyle/>
        <a:p>
          <a:r>
            <a:rPr lang="en-US" sz="1600" dirty="0" smtClean="0"/>
            <a:t>Dependent Parents</a:t>
          </a:r>
          <a:endParaRPr lang="en-US" sz="1600" dirty="0"/>
        </a:p>
      </dgm:t>
    </dgm:pt>
    <dgm:pt modelId="{879BB39A-E0F3-4FD0-97CD-839C37DDC546}" type="parTrans" cxnId="{E43761B6-9F81-4E0C-A8FB-DC65DF4B43D5}">
      <dgm:prSet/>
      <dgm:spPr/>
      <dgm:t>
        <a:bodyPr/>
        <a:lstStyle/>
        <a:p>
          <a:endParaRPr lang="en-US"/>
        </a:p>
      </dgm:t>
    </dgm:pt>
    <dgm:pt modelId="{A4E31529-59F1-42BE-A39E-3414CD9E797D}" type="sibTrans" cxnId="{E43761B6-9F81-4E0C-A8FB-DC65DF4B43D5}">
      <dgm:prSet/>
      <dgm:spPr/>
      <dgm:t>
        <a:bodyPr/>
        <a:lstStyle/>
        <a:p>
          <a:endParaRPr lang="en-US"/>
        </a:p>
      </dgm:t>
    </dgm:pt>
    <dgm:pt modelId="{0B64DE55-C25D-40A9-BD1E-DD84FF54084C}" type="pres">
      <dgm:prSet presAssocID="{C588F50D-0A62-48C9-91E1-9BDF056A090C}" presName="cycle" presStyleCnt="0">
        <dgm:presLayoutVars>
          <dgm:dir/>
          <dgm:resizeHandles val="exact"/>
        </dgm:presLayoutVars>
      </dgm:prSet>
      <dgm:spPr/>
      <dgm:t>
        <a:bodyPr/>
        <a:lstStyle/>
        <a:p>
          <a:endParaRPr lang="en-US"/>
        </a:p>
      </dgm:t>
    </dgm:pt>
    <dgm:pt modelId="{C6834025-E5B7-46FD-A50E-F4CD9EFA16BE}" type="pres">
      <dgm:prSet presAssocID="{EB84D232-1A92-42FE-AC9B-4BAE24DC8C78}" presName="node" presStyleLbl="node1" presStyleIdx="0" presStyleCnt="5" custScaleX="121000" custScaleY="121000">
        <dgm:presLayoutVars>
          <dgm:bulletEnabled val="1"/>
        </dgm:presLayoutVars>
      </dgm:prSet>
      <dgm:spPr/>
      <dgm:t>
        <a:bodyPr/>
        <a:lstStyle/>
        <a:p>
          <a:endParaRPr lang="en-US"/>
        </a:p>
      </dgm:t>
    </dgm:pt>
    <dgm:pt modelId="{EB4C05EF-2669-4176-A3E3-E9D75120FAD5}" type="pres">
      <dgm:prSet presAssocID="{D3E290ED-4695-4A87-A06C-C80386A575AC}" presName="sibTrans" presStyleLbl="sibTrans2D1" presStyleIdx="0" presStyleCnt="5"/>
      <dgm:spPr/>
      <dgm:t>
        <a:bodyPr/>
        <a:lstStyle/>
        <a:p>
          <a:endParaRPr lang="en-US"/>
        </a:p>
      </dgm:t>
    </dgm:pt>
    <dgm:pt modelId="{349A681A-72DF-48B4-923C-E3B038E3A1EF}" type="pres">
      <dgm:prSet presAssocID="{D3E290ED-4695-4A87-A06C-C80386A575AC}" presName="connectorText" presStyleLbl="sibTrans2D1" presStyleIdx="0" presStyleCnt="5"/>
      <dgm:spPr/>
      <dgm:t>
        <a:bodyPr/>
        <a:lstStyle/>
        <a:p>
          <a:endParaRPr lang="en-US"/>
        </a:p>
      </dgm:t>
    </dgm:pt>
    <dgm:pt modelId="{B60A9552-5C69-433C-BE1E-0375494CAE14}" type="pres">
      <dgm:prSet presAssocID="{0C0766CA-975E-4481-8328-2CAE72299EF5}" presName="node" presStyleLbl="node1" presStyleIdx="1" presStyleCnt="5" custScaleX="121000" custScaleY="121000">
        <dgm:presLayoutVars>
          <dgm:bulletEnabled val="1"/>
        </dgm:presLayoutVars>
      </dgm:prSet>
      <dgm:spPr/>
      <dgm:t>
        <a:bodyPr/>
        <a:lstStyle/>
        <a:p>
          <a:endParaRPr lang="en-US"/>
        </a:p>
      </dgm:t>
    </dgm:pt>
    <dgm:pt modelId="{F92F1668-8050-4586-9738-B392D8FA3BD7}" type="pres">
      <dgm:prSet presAssocID="{2EF17A4F-6FC6-4985-976A-4B1C7B69E2BF}" presName="sibTrans" presStyleLbl="sibTrans2D1" presStyleIdx="1" presStyleCnt="5"/>
      <dgm:spPr/>
      <dgm:t>
        <a:bodyPr/>
        <a:lstStyle/>
        <a:p>
          <a:endParaRPr lang="en-US"/>
        </a:p>
      </dgm:t>
    </dgm:pt>
    <dgm:pt modelId="{0D000DBC-9954-47DD-8843-B1F128652F74}" type="pres">
      <dgm:prSet presAssocID="{2EF17A4F-6FC6-4985-976A-4B1C7B69E2BF}" presName="connectorText" presStyleLbl="sibTrans2D1" presStyleIdx="1" presStyleCnt="5"/>
      <dgm:spPr/>
      <dgm:t>
        <a:bodyPr/>
        <a:lstStyle/>
        <a:p>
          <a:endParaRPr lang="en-US"/>
        </a:p>
      </dgm:t>
    </dgm:pt>
    <dgm:pt modelId="{DE054C8A-EAAD-489E-87FA-2032B1A15442}" type="pres">
      <dgm:prSet presAssocID="{66BD8E88-1460-42A0-B41A-E2728C64974D}" presName="node" presStyleLbl="node1" presStyleIdx="2" presStyleCnt="5" custScaleX="121000" custScaleY="121000">
        <dgm:presLayoutVars>
          <dgm:bulletEnabled val="1"/>
        </dgm:presLayoutVars>
      </dgm:prSet>
      <dgm:spPr/>
      <dgm:t>
        <a:bodyPr/>
        <a:lstStyle/>
        <a:p>
          <a:endParaRPr lang="en-US"/>
        </a:p>
      </dgm:t>
    </dgm:pt>
    <dgm:pt modelId="{BB7627F0-5DC4-4510-9735-EC324C53C599}" type="pres">
      <dgm:prSet presAssocID="{4F0A2538-AE61-42B3-AB1F-ADF5B22A261B}" presName="sibTrans" presStyleLbl="sibTrans2D1" presStyleIdx="2" presStyleCnt="5"/>
      <dgm:spPr/>
      <dgm:t>
        <a:bodyPr/>
        <a:lstStyle/>
        <a:p>
          <a:endParaRPr lang="en-US"/>
        </a:p>
      </dgm:t>
    </dgm:pt>
    <dgm:pt modelId="{7F20F0EC-596A-460B-89AD-C41A0B576810}" type="pres">
      <dgm:prSet presAssocID="{4F0A2538-AE61-42B3-AB1F-ADF5B22A261B}" presName="connectorText" presStyleLbl="sibTrans2D1" presStyleIdx="2" presStyleCnt="5"/>
      <dgm:spPr/>
      <dgm:t>
        <a:bodyPr/>
        <a:lstStyle/>
        <a:p>
          <a:endParaRPr lang="en-US"/>
        </a:p>
      </dgm:t>
    </dgm:pt>
    <dgm:pt modelId="{F5482FB9-19A1-4A3C-AA9D-25B3698F9C04}" type="pres">
      <dgm:prSet presAssocID="{46BD8444-BA11-4E77-BF44-591F05812487}" presName="node" presStyleLbl="node1" presStyleIdx="3" presStyleCnt="5" custScaleX="121000" custScaleY="121000">
        <dgm:presLayoutVars>
          <dgm:bulletEnabled val="1"/>
        </dgm:presLayoutVars>
      </dgm:prSet>
      <dgm:spPr/>
      <dgm:t>
        <a:bodyPr/>
        <a:lstStyle/>
        <a:p>
          <a:endParaRPr lang="en-US"/>
        </a:p>
      </dgm:t>
    </dgm:pt>
    <dgm:pt modelId="{7576C3C7-7965-4C37-90B3-022901E8CB21}" type="pres">
      <dgm:prSet presAssocID="{D6EA3C54-98AF-4F00-9DD7-1492597488CA}" presName="sibTrans" presStyleLbl="sibTrans2D1" presStyleIdx="3" presStyleCnt="5"/>
      <dgm:spPr/>
      <dgm:t>
        <a:bodyPr/>
        <a:lstStyle/>
        <a:p>
          <a:endParaRPr lang="en-US"/>
        </a:p>
      </dgm:t>
    </dgm:pt>
    <dgm:pt modelId="{C8863745-BD56-486B-8825-B3EA43FB6B69}" type="pres">
      <dgm:prSet presAssocID="{D6EA3C54-98AF-4F00-9DD7-1492597488CA}" presName="connectorText" presStyleLbl="sibTrans2D1" presStyleIdx="3" presStyleCnt="5"/>
      <dgm:spPr/>
      <dgm:t>
        <a:bodyPr/>
        <a:lstStyle/>
        <a:p>
          <a:endParaRPr lang="en-US"/>
        </a:p>
      </dgm:t>
    </dgm:pt>
    <dgm:pt modelId="{E525DF86-C7C6-416F-9FD8-06A72796E165}" type="pres">
      <dgm:prSet presAssocID="{69BE94DB-0D98-47D1-965D-12F5C8D6CF01}" presName="node" presStyleLbl="node1" presStyleIdx="4" presStyleCnt="5" custScaleX="121000" custScaleY="121000">
        <dgm:presLayoutVars>
          <dgm:bulletEnabled val="1"/>
        </dgm:presLayoutVars>
      </dgm:prSet>
      <dgm:spPr/>
      <dgm:t>
        <a:bodyPr/>
        <a:lstStyle/>
        <a:p>
          <a:endParaRPr lang="en-US"/>
        </a:p>
      </dgm:t>
    </dgm:pt>
    <dgm:pt modelId="{3F8BF5ED-B701-4376-B48C-D8A86FE77A35}" type="pres">
      <dgm:prSet presAssocID="{A4E31529-59F1-42BE-A39E-3414CD9E797D}" presName="sibTrans" presStyleLbl="sibTrans2D1" presStyleIdx="4" presStyleCnt="5"/>
      <dgm:spPr/>
      <dgm:t>
        <a:bodyPr/>
        <a:lstStyle/>
        <a:p>
          <a:endParaRPr lang="en-US"/>
        </a:p>
      </dgm:t>
    </dgm:pt>
    <dgm:pt modelId="{CA173648-4CFA-4FF1-A5C0-DB1E69CD88B1}" type="pres">
      <dgm:prSet presAssocID="{A4E31529-59F1-42BE-A39E-3414CD9E797D}" presName="connectorText" presStyleLbl="sibTrans2D1" presStyleIdx="4" presStyleCnt="5"/>
      <dgm:spPr/>
      <dgm:t>
        <a:bodyPr/>
        <a:lstStyle/>
        <a:p>
          <a:endParaRPr lang="en-US"/>
        </a:p>
      </dgm:t>
    </dgm:pt>
  </dgm:ptLst>
  <dgm:cxnLst>
    <dgm:cxn modelId="{064EA416-D8F1-4777-BF21-7C1C9A4801D6}" type="presOf" srcId="{D6EA3C54-98AF-4F00-9DD7-1492597488CA}" destId="{C8863745-BD56-486B-8825-B3EA43FB6B69}" srcOrd="1" destOrd="0" presId="urn:microsoft.com/office/officeart/2005/8/layout/cycle2"/>
    <dgm:cxn modelId="{6CE81ACD-1396-448E-BDF8-6F5C6CDBB02F}" type="presOf" srcId="{46BD8444-BA11-4E77-BF44-591F05812487}" destId="{F5482FB9-19A1-4A3C-AA9D-25B3698F9C04}" srcOrd="0" destOrd="0" presId="urn:microsoft.com/office/officeart/2005/8/layout/cycle2"/>
    <dgm:cxn modelId="{E43EB0A8-65B3-403E-93EC-423A444485C0}" type="presOf" srcId="{C588F50D-0A62-48C9-91E1-9BDF056A090C}" destId="{0B64DE55-C25D-40A9-BD1E-DD84FF54084C}" srcOrd="0" destOrd="0" presId="urn:microsoft.com/office/officeart/2005/8/layout/cycle2"/>
    <dgm:cxn modelId="{1C40A2D1-0DCC-4648-8E4C-79EF5CDD9546}" srcId="{C588F50D-0A62-48C9-91E1-9BDF056A090C}" destId="{0C0766CA-975E-4481-8328-2CAE72299EF5}" srcOrd="1" destOrd="0" parTransId="{AFFF19A1-E13B-417B-B834-65E4B3E976D9}" sibTransId="{2EF17A4F-6FC6-4985-976A-4B1C7B69E2BF}"/>
    <dgm:cxn modelId="{A419550B-0D16-4FFE-AE91-2770FD283531}" type="presOf" srcId="{69BE94DB-0D98-47D1-965D-12F5C8D6CF01}" destId="{E525DF86-C7C6-416F-9FD8-06A72796E165}" srcOrd="0" destOrd="0" presId="urn:microsoft.com/office/officeart/2005/8/layout/cycle2"/>
    <dgm:cxn modelId="{F8D1BC1A-4359-4F77-9988-EEC2B7BE1C04}" type="presOf" srcId="{2EF17A4F-6FC6-4985-976A-4B1C7B69E2BF}" destId="{0D000DBC-9954-47DD-8843-B1F128652F74}" srcOrd="1" destOrd="0" presId="urn:microsoft.com/office/officeart/2005/8/layout/cycle2"/>
    <dgm:cxn modelId="{49C3FD3D-5EBF-4810-B722-444B666857C9}" srcId="{C588F50D-0A62-48C9-91E1-9BDF056A090C}" destId="{46BD8444-BA11-4E77-BF44-591F05812487}" srcOrd="3" destOrd="0" parTransId="{5E4475CE-2EED-43C6-9911-62D39C63A5F7}" sibTransId="{D6EA3C54-98AF-4F00-9DD7-1492597488CA}"/>
    <dgm:cxn modelId="{A7000E2B-084E-4F9E-9D06-458F7DCF3A2D}" type="presOf" srcId="{A4E31529-59F1-42BE-A39E-3414CD9E797D}" destId="{3F8BF5ED-B701-4376-B48C-D8A86FE77A35}" srcOrd="0" destOrd="0" presId="urn:microsoft.com/office/officeart/2005/8/layout/cycle2"/>
    <dgm:cxn modelId="{27BF6EFF-C940-4231-8E7D-328272912B8E}" type="presOf" srcId="{A4E31529-59F1-42BE-A39E-3414CD9E797D}" destId="{CA173648-4CFA-4FF1-A5C0-DB1E69CD88B1}" srcOrd="1" destOrd="0" presId="urn:microsoft.com/office/officeart/2005/8/layout/cycle2"/>
    <dgm:cxn modelId="{E43761B6-9F81-4E0C-A8FB-DC65DF4B43D5}" srcId="{C588F50D-0A62-48C9-91E1-9BDF056A090C}" destId="{69BE94DB-0D98-47D1-965D-12F5C8D6CF01}" srcOrd="4" destOrd="0" parTransId="{879BB39A-E0F3-4FD0-97CD-839C37DDC546}" sibTransId="{A4E31529-59F1-42BE-A39E-3414CD9E797D}"/>
    <dgm:cxn modelId="{C25C72B7-CC5D-4609-BB03-A235F50097CC}" srcId="{C588F50D-0A62-48C9-91E1-9BDF056A090C}" destId="{EB84D232-1A92-42FE-AC9B-4BAE24DC8C78}" srcOrd="0" destOrd="0" parTransId="{33349E6E-84BF-4B52-A46F-815B1FE4B630}" sibTransId="{D3E290ED-4695-4A87-A06C-C80386A575AC}"/>
    <dgm:cxn modelId="{BCD6658B-18BA-4C7E-A294-AF28DE815263}" type="presOf" srcId="{D6EA3C54-98AF-4F00-9DD7-1492597488CA}" destId="{7576C3C7-7965-4C37-90B3-022901E8CB21}" srcOrd="0" destOrd="0" presId="urn:microsoft.com/office/officeart/2005/8/layout/cycle2"/>
    <dgm:cxn modelId="{1412009A-9ACA-4D59-91CF-3CDD1DABA7DF}" type="presOf" srcId="{4F0A2538-AE61-42B3-AB1F-ADF5B22A261B}" destId="{7F20F0EC-596A-460B-89AD-C41A0B576810}" srcOrd="1" destOrd="0" presId="urn:microsoft.com/office/officeart/2005/8/layout/cycle2"/>
    <dgm:cxn modelId="{58212FDA-64AF-4DA2-9E0F-3B88268CE9C5}" srcId="{C588F50D-0A62-48C9-91E1-9BDF056A090C}" destId="{66BD8E88-1460-42A0-B41A-E2728C64974D}" srcOrd="2" destOrd="0" parTransId="{63269859-5D66-4594-8360-434D5C00CDC9}" sibTransId="{4F0A2538-AE61-42B3-AB1F-ADF5B22A261B}"/>
    <dgm:cxn modelId="{1B85C567-667F-4E17-B407-6346F8523676}" type="presOf" srcId="{4F0A2538-AE61-42B3-AB1F-ADF5B22A261B}" destId="{BB7627F0-5DC4-4510-9735-EC324C53C599}" srcOrd="0" destOrd="0" presId="urn:microsoft.com/office/officeart/2005/8/layout/cycle2"/>
    <dgm:cxn modelId="{433700D9-4E3B-4855-BF68-E70B31C93291}" type="presOf" srcId="{EB84D232-1A92-42FE-AC9B-4BAE24DC8C78}" destId="{C6834025-E5B7-46FD-A50E-F4CD9EFA16BE}" srcOrd="0" destOrd="0" presId="urn:microsoft.com/office/officeart/2005/8/layout/cycle2"/>
    <dgm:cxn modelId="{8A5EA106-80ED-43CC-9AA9-9D03CA674011}" type="presOf" srcId="{66BD8E88-1460-42A0-B41A-E2728C64974D}" destId="{DE054C8A-EAAD-489E-87FA-2032B1A15442}" srcOrd="0" destOrd="0" presId="urn:microsoft.com/office/officeart/2005/8/layout/cycle2"/>
    <dgm:cxn modelId="{5C523CDB-5D08-4943-8871-9F84FF9A3571}" type="presOf" srcId="{0C0766CA-975E-4481-8328-2CAE72299EF5}" destId="{B60A9552-5C69-433C-BE1E-0375494CAE14}" srcOrd="0" destOrd="0" presId="urn:microsoft.com/office/officeart/2005/8/layout/cycle2"/>
    <dgm:cxn modelId="{B97F1CCC-50CE-4117-B623-DC4C59A69671}" type="presOf" srcId="{2EF17A4F-6FC6-4985-976A-4B1C7B69E2BF}" destId="{F92F1668-8050-4586-9738-B392D8FA3BD7}" srcOrd="0" destOrd="0" presId="urn:microsoft.com/office/officeart/2005/8/layout/cycle2"/>
    <dgm:cxn modelId="{3B741BB9-9AD2-460A-868B-E2F624FB8D18}" type="presOf" srcId="{D3E290ED-4695-4A87-A06C-C80386A575AC}" destId="{EB4C05EF-2669-4176-A3E3-E9D75120FAD5}" srcOrd="0" destOrd="0" presId="urn:microsoft.com/office/officeart/2005/8/layout/cycle2"/>
    <dgm:cxn modelId="{7D3CF784-1F3A-4966-A156-7E24F77E9D24}" type="presOf" srcId="{D3E290ED-4695-4A87-A06C-C80386A575AC}" destId="{349A681A-72DF-48B4-923C-E3B038E3A1EF}" srcOrd="1" destOrd="0" presId="urn:microsoft.com/office/officeart/2005/8/layout/cycle2"/>
    <dgm:cxn modelId="{B21E2009-84F3-469B-8BF6-B804699BC085}" type="presParOf" srcId="{0B64DE55-C25D-40A9-BD1E-DD84FF54084C}" destId="{C6834025-E5B7-46FD-A50E-F4CD9EFA16BE}" srcOrd="0" destOrd="0" presId="urn:microsoft.com/office/officeart/2005/8/layout/cycle2"/>
    <dgm:cxn modelId="{056F19A8-80C7-454A-96CA-E813330A7C7E}" type="presParOf" srcId="{0B64DE55-C25D-40A9-BD1E-DD84FF54084C}" destId="{EB4C05EF-2669-4176-A3E3-E9D75120FAD5}" srcOrd="1" destOrd="0" presId="urn:microsoft.com/office/officeart/2005/8/layout/cycle2"/>
    <dgm:cxn modelId="{FE97375E-5980-4EE4-A8BE-AF1E6BAE9242}" type="presParOf" srcId="{EB4C05EF-2669-4176-A3E3-E9D75120FAD5}" destId="{349A681A-72DF-48B4-923C-E3B038E3A1EF}" srcOrd="0" destOrd="0" presId="urn:microsoft.com/office/officeart/2005/8/layout/cycle2"/>
    <dgm:cxn modelId="{38CFCE35-CD66-42C7-A8FF-C56343830FDE}" type="presParOf" srcId="{0B64DE55-C25D-40A9-BD1E-DD84FF54084C}" destId="{B60A9552-5C69-433C-BE1E-0375494CAE14}" srcOrd="2" destOrd="0" presId="urn:microsoft.com/office/officeart/2005/8/layout/cycle2"/>
    <dgm:cxn modelId="{8642B64D-9906-44F8-9AE3-4490766063F4}" type="presParOf" srcId="{0B64DE55-C25D-40A9-BD1E-DD84FF54084C}" destId="{F92F1668-8050-4586-9738-B392D8FA3BD7}" srcOrd="3" destOrd="0" presId="urn:microsoft.com/office/officeart/2005/8/layout/cycle2"/>
    <dgm:cxn modelId="{21289176-0CC4-4D9F-A5B4-9107D95BFC71}" type="presParOf" srcId="{F92F1668-8050-4586-9738-B392D8FA3BD7}" destId="{0D000DBC-9954-47DD-8843-B1F128652F74}" srcOrd="0" destOrd="0" presId="urn:microsoft.com/office/officeart/2005/8/layout/cycle2"/>
    <dgm:cxn modelId="{A1251396-17CC-4275-B186-F55CD4097A18}" type="presParOf" srcId="{0B64DE55-C25D-40A9-BD1E-DD84FF54084C}" destId="{DE054C8A-EAAD-489E-87FA-2032B1A15442}" srcOrd="4" destOrd="0" presId="urn:microsoft.com/office/officeart/2005/8/layout/cycle2"/>
    <dgm:cxn modelId="{0F53BB56-3300-4585-ABC6-1072E5B5CDDE}" type="presParOf" srcId="{0B64DE55-C25D-40A9-BD1E-DD84FF54084C}" destId="{BB7627F0-5DC4-4510-9735-EC324C53C599}" srcOrd="5" destOrd="0" presId="urn:microsoft.com/office/officeart/2005/8/layout/cycle2"/>
    <dgm:cxn modelId="{2D8C14FB-84D1-4D74-9CA8-5BFCBAB09EF2}" type="presParOf" srcId="{BB7627F0-5DC4-4510-9735-EC324C53C599}" destId="{7F20F0EC-596A-460B-89AD-C41A0B576810}" srcOrd="0" destOrd="0" presId="urn:microsoft.com/office/officeart/2005/8/layout/cycle2"/>
    <dgm:cxn modelId="{A2F86300-05C0-40F8-9A7E-9B3A6DEFEC00}" type="presParOf" srcId="{0B64DE55-C25D-40A9-BD1E-DD84FF54084C}" destId="{F5482FB9-19A1-4A3C-AA9D-25B3698F9C04}" srcOrd="6" destOrd="0" presId="urn:microsoft.com/office/officeart/2005/8/layout/cycle2"/>
    <dgm:cxn modelId="{E39A0EB3-298C-492B-AF91-4CB0379EB7CD}" type="presParOf" srcId="{0B64DE55-C25D-40A9-BD1E-DD84FF54084C}" destId="{7576C3C7-7965-4C37-90B3-022901E8CB21}" srcOrd="7" destOrd="0" presId="urn:microsoft.com/office/officeart/2005/8/layout/cycle2"/>
    <dgm:cxn modelId="{130BB515-9E0E-44C1-B872-39F7DC088EE6}" type="presParOf" srcId="{7576C3C7-7965-4C37-90B3-022901E8CB21}" destId="{C8863745-BD56-486B-8825-B3EA43FB6B69}" srcOrd="0" destOrd="0" presId="urn:microsoft.com/office/officeart/2005/8/layout/cycle2"/>
    <dgm:cxn modelId="{42D0FF03-CA3D-4FE0-8A15-A5CEE499191E}" type="presParOf" srcId="{0B64DE55-C25D-40A9-BD1E-DD84FF54084C}" destId="{E525DF86-C7C6-416F-9FD8-06A72796E165}" srcOrd="8" destOrd="0" presId="urn:microsoft.com/office/officeart/2005/8/layout/cycle2"/>
    <dgm:cxn modelId="{8E155CE0-7043-4925-B404-9EEBF224973D}" type="presParOf" srcId="{0B64DE55-C25D-40A9-BD1E-DD84FF54084C}" destId="{3F8BF5ED-B701-4376-B48C-D8A86FE77A35}" srcOrd="9" destOrd="0" presId="urn:microsoft.com/office/officeart/2005/8/layout/cycle2"/>
    <dgm:cxn modelId="{859F37D4-284D-4B35-AE5A-6B0EE4F7F8D1}" type="presParOf" srcId="{3F8BF5ED-B701-4376-B48C-D8A86FE77A35}" destId="{CA173648-4CFA-4FF1-A5C0-DB1E69CD88B1}" srcOrd="0" destOrd="0" presId="urn:microsoft.com/office/officeart/2005/8/layout/cycle2"/>
  </dgm:cxnLst>
  <dgm:bg>
    <a:solidFill>
      <a:schemeClr val="bg1">
        <a:lumMod val="95000"/>
      </a:schemeClr>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295ACD4-4DC9-4A6C-B0C7-43C1BA6EF12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1C4CC44-AED4-4EA6-B426-11545335F607}">
      <dgm:prSet phldrT="[Text]"/>
      <dgm:spPr/>
      <dgm:t>
        <a:bodyPr/>
        <a:lstStyle/>
        <a:p>
          <a:r>
            <a:rPr lang="en-US" dirty="0" smtClean="0"/>
            <a:t>Application</a:t>
          </a:r>
          <a:endParaRPr lang="en-US" dirty="0"/>
        </a:p>
      </dgm:t>
    </dgm:pt>
    <dgm:pt modelId="{C1749825-679D-40D9-A13F-83562547C503}" type="parTrans" cxnId="{2BC0E1C6-3DAF-4E23-B903-DA1A84227F20}">
      <dgm:prSet/>
      <dgm:spPr/>
      <dgm:t>
        <a:bodyPr/>
        <a:lstStyle/>
        <a:p>
          <a:endParaRPr lang="en-US"/>
        </a:p>
      </dgm:t>
    </dgm:pt>
    <dgm:pt modelId="{3DE63D67-1639-4A38-96EF-7C9A1CFD7385}" type="sibTrans" cxnId="{2BC0E1C6-3DAF-4E23-B903-DA1A84227F20}">
      <dgm:prSet/>
      <dgm:spPr/>
      <dgm:t>
        <a:bodyPr/>
        <a:lstStyle/>
        <a:p>
          <a:endParaRPr lang="en-US" dirty="0"/>
        </a:p>
      </dgm:t>
    </dgm:pt>
    <dgm:pt modelId="{8E86A961-5EDA-438F-A6AD-66F238C211EA}">
      <dgm:prSet phldrT="[Text]" custT="1"/>
      <dgm:spPr/>
      <dgm:t>
        <a:bodyPr/>
        <a:lstStyle/>
        <a:p>
          <a:r>
            <a:rPr lang="en-US" sz="1800" dirty="0" smtClean="0"/>
            <a:t>Apply as soon as you become disabled</a:t>
          </a:r>
          <a:endParaRPr lang="en-US" sz="1800" dirty="0"/>
        </a:p>
      </dgm:t>
    </dgm:pt>
    <dgm:pt modelId="{DBD904F0-2189-4D9B-9FB5-3C7D4403BCED}" type="parTrans" cxnId="{612372B9-D6E9-4982-834D-63996810EE22}">
      <dgm:prSet/>
      <dgm:spPr/>
      <dgm:t>
        <a:bodyPr/>
        <a:lstStyle/>
        <a:p>
          <a:endParaRPr lang="en-US"/>
        </a:p>
      </dgm:t>
    </dgm:pt>
    <dgm:pt modelId="{56FC50E6-9782-4B79-B333-51C30B0884F7}" type="sibTrans" cxnId="{612372B9-D6E9-4982-834D-63996810EE22}">
      <dgm:prSet/>
      <dgm:spPr/>
      <dgm:t>
        <a:bodyPr/>
        <a:lstStyle/>
        <a:p>
          <a:endParaRPr lang="en-US"/>
        </a:p>
      </dgm:t>
    </dgm:pt>
    <dgm:pt modelId="{C7F2F482-31AD-4783-B09B-1DBF49171980}">
      <dgm:prSet phldrT="[Text]" custT="1"/>
      <dgm:spPr/>
      <dgm:t>
        <a:bodyPr/>
        <a:lstStyle/>
        <a:p>
          <a:r>
            <a:rPr lang="en-US" sz="1800" dirty="0" smtClean="0"/>
            <a:t>3 to 5 months process</a:t>
          </a:r>
          <a:endParaRPr lang="en-US" sz="1800" dirty="0"/>
        </a:p>
      </dgm:t>
    </dgm:pt>
    <dgm:pt modelId="{6B6D5816-78B4-471C-BC47-CEDC25624447}" type="parTrans" cxnId="{E8BA8608-BB3B-46BA-9039-DA71C453329A}">
      <dgm:prSet/>
      <dgm:spPr/>
      <dgm:t>
        <a:bodyPr/>
        <a:lstStyle/>
        <a:p>
          <a:endParaRPr lang="en-US"/>
        </a:p>
      </dgm:t>
    </dgm:pt>
    <dgm:pt modelId="{681FF616-A27B-4341-8561-B7A17DD02FF7}" type="sibTrans" cxnId="{E8BA8608-BB3B-46BA-9039-DA71C453329A}">
      <dgm:prSet/>
      <dgm:spPr/>
      <dgm:t>
        <a:bodyPr/>
        <a:lstStyle/>
        <a:p>
          <a:endParaRPr lang="en-US"/>
        </a:p>
      </dgm:t>
    </dgm:pt>
    <dgm:pt modelId="{0535EC9A-B204-4DD5-B89A-BCB681A0D420}">
      <dgm:prSet phldrT="[Text]"/>
      <dgm:spPr/>
      <dgm:t>
        <a:bodyPr/>
        <a:lstStyle/>
        <a:p>
          <a:r>
            <a:rPr lang="en-US" dirty="0" smtClean="0"/>
            <a:t>Disability Claim Interview</a:t>
          </a:r>
          <a:endParaRPr lang="en-US" dirty="0"/>
        </a:p>
      </dgm:t>
    </dgm:pt>
    <dgm:pt modelId="{979C0E50-9646-4B6D-85D9-A4C1AA8AC86B}" type="parTrans" cxnId="{5C234F66-3D06-4AA7-A687-B3AB5298F970}">
      <dgm:prSet/>
      <dgm:spPr/>
      <dgm:t>
        <a:bodyPr/>
        <a:lstStyle/>
        <a:p>
          <a:endParaRPr lang="en-US"/>
        </a:p>
      </dgm:t>
    </dgm:pt>
    <dgm:pt modelId="{61CF608A-4FC7-42FB-8128-78D9B16CB70A}" type="sibTrans" cxnId="{5C234F66-3D06-4AA7-A687-B3AB5298F970}">
      <dgm:prSet/>
      <dgm:spPr/>
      <dgm:t>
        <a:bodyPr/>
        <a:lstStyle/>
        <a:p>
          <a:endParaRPr lang="en-US" dirty="0"/>
        </a:p>
      </dgm:t>
    </dgm:pt>
    <dgm:pt modelId="{ACCE1DA7-7E3D-4AA1-9A05-32A170B2FC8C}">
      <dgm:prSet phldrT="[Text]" custT="1"/>
      <dgm:spPr/>
      <dgm:t>
        <a:bodyPr/>
        <a:lstStyle/>
        <a:p>
          <a:r>
            <a:rPr lang="en-US" sz="1800" dirty="0" smtClean="0"/>
            <a:t>Disability Report</a:t>
          </a:r>
          <a:endParaRPr lang="en-US" sz="1800" dirty="0"/>
        </a:p>
      </dgm:t>
    </dgm:pt>
    <dgm:pt modelId="{7B4FAFB3-4885-4EA3-9128-B448905E0779}" type="parTrans" cxnId="{E9222F2B-0FD1-4DA8-B0B2-EF90CA33B3DB}">
      <dgm:prSet/>
      <dgm:spPr/>
      <dgm:t>
        <a:bodyPr/>
        <a:lstStyle/>
        <a:p>
          <a:endParaRPr lang="en-US"/>
        </a:p>
      </dgm:t>
    </dgm:pt>
    <dgm:pt modelId="{E6F47218-D995-486B-8128-4DC8481099A0}" type="sibTrans" cxnId="{E9222F2B-0FD1-4DA8-B0B2-EF90CA33B3DB}">
      <dgm:prSet/>
      <dgm:spPr/>
      <dgm:t>
        <a:bodyPr/>
        <a:lstStyle/>
        <a:p>
          <a:endParaRPr lang="en-US"/>
        </a:p>
      </dgm:t>
    </dgm:pt>
    <dgm:pt modelId="{6780CBA3-B0BF-4CA3-977E-B4D12B14A4A4}">
      <dgm:prSet phldrT="[Text]" custT="1"/>
      <dgm:spPr/>
      <dgm:t>
        <a:bodyPr/>
        <a:lstStyle/>
        <a:p>
          <a:r>
            <a:rPr lang="en-US" sz="1800" dirty="0" smtClean="0"/>
            <a:t>Medical records</a:t>
          </a:r>
          <a:endParaRPr lang="en-US" sz="1800" dirty="0"/>
        </a:p>
      </dgm:t>
    </dgm:pt>
    <dgm:pt modelId="{EDD2908B-93CB-45D7-866E-86EC7224F89E}" type="parTrans" cxnId="{929AA724-2A95-4289-A17F-AC21DAB84B34}">
      <dgm:prSet/>
      <dgm:spPr/>
      <dgm:t>
        <a:bodyPr/>
        <a:lstStyle/>
        <a:p>
          <a:endParaRPr lang="en-US"/>
        </a:p>
      </dgm:t>
    </dgm:pt>
    <dgm:pt modelId="{7D9587CB-DB88-4D98-A128-0ECFA4AE3002}" type="sibTrans" cxnId="{929AA724-2A95-4289-A17F-AC21DAB84B34}">
      <dgm:prSet/>
      <dgm:spPr/>
      <dgm:t>
        <a:bodyPr/>
        <a:lstStyle/>
        <a:p>
          <a:endParaRPr lang="en-US"/>
        </a:p>
      </dgm:t>
    </dgm:pt>
    <dgm:pt modelId="{FE06CC85-BD1B-4F7A-9DD5-55AA3616A03B}">
      <dgm:prSet phldrT="[Text]"/>
      <dgm:spPr/>
      <dgm:t>
        <a:bodyPr/>
        <a:lstStyle/>
        <a:p>
          <a:r>
            <a:rPr lang="en-US" dirty="0" smtClean="0"/>
            <a:t>5-Step Decision</a:t>
          </a:r>
          <a:endParaRPr lang="en-US" dirty="0"/>
        </a:p>
      </dgm:t>
    </dgm:pt>
    <dgm:pt modelId="{E4F88F47-77AA-4933-86EA-C4ACAA5A2389}" type="parTrans" cxnId="{1561E6DF-07C2-4833-A9FA-873B7A7F043F}">
      <dgm:prSet/>
      <dgm:spPr/>
      <dgm:t>
        <a:bodyPr/>
        <a:lstStyle/>
        <a:p>
          <a:endParaRPr lang="en-US"/>
        </a:p>
      </dgm:t>
    </dgm:pt>
    <dgm:pt modelId="{19EA3418-DF37-487A-868E-79DA769220D2}" type="sibTrans" cxnId="{1561E6DF-07C2-4833-A9FA-873B7A7F043F}">
      <dgm:prSet/>
      <dgm:spPr/>
      <dgm:t>
        <a:bodyPr/>
        <a:lstStyle/>
        <a:p>
          <a:endParaRPr lang="en-US"/>
        </a:p>
      </dgm:t>
    </dgm:pt>
    <dgm:pt modelId="{3AE282AC-E903-4810-815A-0C5DA82EA571}">
      <dgm:prSet phldrT="[Text]"/>
      <dgm:spPr/>
      <dgm:t>
        <a:bodyPr/>
        <a:lstStyle/>
        <a:p>
          <a:r>
            <a:rPr lang="en-US" dirty="0" smtClean="0"/>
            <a:t>Are you Working?</a:t>
          </a:r>
          <a:endParaRPr lang="en-US" dirty="0"/>
        </a:p>
      </dgm:t>
    </dgm:pt>
    <dgm:pt modelId="{CDEB1DDC-45D4-4746-A2EA-3B73EE42FB5E}" type="parTrans" cxnId="{C6808F5A-988D-4538-937D-DE9E189C3F05}">
      <dgm:prSet/>
      <dgm:spPr/>
      <dgm:t>
        <a:bodyPr/>
        <a:lstStyle/>
        <a:p>
          <a:endParaRPr lang="en-US"/>
        </a:p>
      </dgm:t>
    </dgm:pt>
    <dgm:pt modelId="{CC0B6274-05A5-4B7F-93C2-B4FE6DC0A4F3}" type="sibTrans" cxnId="{C6808F5A-988D-4538-937D-DE9E189C3F05}">
      <dgm:prSet/>
      <dgm:spPr/>
      <dgm:t>
        <a:bodyPr/>
        <a:lstStyle/>
        <a:p>
          <a:endParaRPr lang="en-US"/>
        </a:p>
      </dgm:t>
    </dgm:pt>
    <dgm:pt modelId="{C351183A-144D-47B1-B946-444CC9A40391}">
      <dgm:prSet phldrT="[Text]" custT="1"/>
      <dgm:spPr/>
      <dgm:t>
        <a:bodyPr/>
        <a:lstStyle/>
        <a:p>
          <a:r>
            <a:rPr lang="en-US" sz="1800" dirty="0" smtClean="0"/>
            <a:t>Names and Addresses of your doctors and clinics.</a:t>
          </a:r>
          <a:endParaRPr lang="en-US" sz="1800" dirty="0"/>
        </a:p>
      </dgm:t>
    </dgm:pt>
    <dgm:pt modelId="{6885F12F-F73A-49AF-8608-DED474E9BC4C}" type="parTrans" cxnId="{BE3AF099-C723-44E5-A478-FC106A8512D8}">
      <dgm:prSet/>
      <dgm:spPr/>
      <dgm:t>
        <a:bodyPr/>
        <a:lstStyle/>
        <a:p>
          <a:endParaRPr lang="en-US"/>
        </a:p>
      </dgm:t>
    </dgm:pt>
    <dgm:pt modelId="{C58ED756-7F4F-4CB7-A624-CF9139DF6AAD}" type="sibTrans" cxnId="{BE3AF099-C723-44E5-A478-FC106A8512D8}">
      <dgm:prSet/>
      <dgm:spPr/>
      <dgm:t>
        <a:bodyPr/>
        <a:lstStyle/>
        <a:p>
          <a:endParaRPr lang="en-US"/>
        </a:p>
      </dgm:t>
    </dgm:pt>
    <dgm:pt modelId="{A4338FD7-66B5-47AC-8EF6-1067A58F2194}">
      <dgm:prSet phldrT="[Text]" custT="1"/>
      <dgm:spPr/>
      <dgm:t>
        <a:bodyPr/>
        <a:lstStyle/>
        <a:p>
          <a:r>
            <a:rPr lang="en-US" sz="1800" dirty="0" smtClean="0"/>
            <a:t>Work Summary</a:t>
          </a:r>
          <a:endParaRPr lang="en-US" sz="1800" dirty="0"/>
        </a:p>
      </dgm:t>
    </dgm:pt>
    <dgm:pt modelId="{923B696F-5AF0-4698-93BF-2A7EE052735D}" type="parTrans" cxnId="{1C0BB6D9-DAEE-40B2-A576-D1E550F5EC64}">
      <dgm:prSet/>
      <dgm:spPr/>
      <dgm:t>
        <a:bodyPr/>
        <a:lstStyle/>
        <a:p>
          <a:endParaRPr lang="en-US"/>
        </a:p>
      </dgm:t>
    </dgm:pt>
    <dgm:pt modelId="{C3D9683C-EB21-44F0-9FD8-E58D9D45328B}" type="sibTrans" cxnId="{1C0BB6D9-DAEE-40B2-A576-D1E550F5EC64}">
      <dgm:prSet/>
      <dgm:spPr/>
      <dgm:t>
        <a:bodyPr/>
        <a:lstStyle/>
        <a:p>
          <a:endParaRPr lang="en-US"/>
        </a:p>
      </dgm:t>
    </dgm:pt>
    <dgm:pt modelId="{5C14E94F-6380-4BA8-8699-F9CDC5816C12}">
      <dgm:prSet phldrT="[Text]" custT="1"/>
      <dgm:spPr/>
      <dgm:t>
        <a:bodyPr/>
        <a:lstStyle/>
        <a:p>
          <a:r>
            <a:rPr lang="en-US" sz="1800" dirty="0" smtClean="0"/>
            <a:t>Online or by phone</a:t>
          </a:r>
          <a:endParaRPr lang="en-US" sz="1800" dirty="0"/>
        </a:p>
      </dgm:t>
    </dgm:pt>
    <dgm:pt modelId="{D6266B69-47B0-465D-B3B1-17707EEBD450}" type="sibTrans" cxnId="{62265C77-E614-4CDC-932E-B6A213989C5E}">
      <dgm:prSet/>
      <dgm:spPr/>
      <dgm:t>
        <a:bodyPr/>
        <a:lstStyle/>
        <a:p>
          <a:endParaRPr lang="en-US"/>
        </a:p>
      </dgm:t>
    </dgm:pt>
    <dgm:pt modelId="{6F8C7C1D-1992-43FB-9C75-335412AE6E36}" type="parTrans" cxnId="{62265C77-E614-4CDC-932E-B6A213989C5E}">
      <dgm:prSet/>
      <dgm:spPr/>
      <dgm:t>
        <a:bodyPr/>
        <a:lstStyle/>
        <a:p>
          <a:endParaRPr lang="en-US"/>
        </a:p>
      </dgm:t>
    </dgm:pt>
    <dgm:pt modelId="{C27A3A93-4658-4E6E-8E96-F04C688616B5}">
      <dgm:prSet phldrT="[Text]"/>
      <dgm:spPr/>
      <dgm:t>
        <a:bodyPr/>
        <a:lstStyle/>
        <a:p>
          <a:r>
            <a:rPr lang="en-US" dirty="0" smtClean="0"/>
            <a:t>Is it a Severe Medical Condition</a:t>
          </a:r>
          <a:endParaRPr lang="en-US" dirty="0"/>
        </a:p>
      </dgm:t>
    </dgm:pt>
    <dgm:pt modelId="{49C814D2-137D-4849-8113-EC19AA612865}" type="parTrans" cxnId="{1DF6A579-E385-4D4E-8253-312BF61EF302}">
      <dgm:prSet/>
      <dgm:spPr/>
      <dgm:t>
        <a:bodyPr/>
        <a:lstStyle/>
        <a:p>
          <a:endParaRPr lang="en-US"/>
        </a:p>
      </dgm:t>
    </dgm:pt>
    <dgm:pt modelId="{B85E308A-FB4B-4CFF-AF0E-95B10713528E}" type="sibTrans" cxnId="{1DF6A579-E385-4D4E-8253-312BF61EF302}">
      <dgm:prSet/>
      <dgm:spPr/>
      <dgm:t>
        <a:bodyPr/>
        <a:lstStyle/>
        <a:p>
          <a:endParaRPr lang="en-US"/>
        </a:p>
      </dgm:t>
    </dgm:pt>
    <dgm:pt modelId="{3F9A4C16-E693-41C8-A6B0-D4DFE374AE14}">
      <dgm:prSet phldrT="[Text]"/>
      <dgm:spPr/>
      <dgm:t>
        <a:bodyPr/>
        <a:lstStyle/>
        <a:p>
          <a:r>
            <a:rPr lang="en-US" dirty="0" smtClean="0"/>
            <a:t>List of Impairments</a:t>
          </a:r>
          <a:endParaRPr lang="en-US" dirty="0"/>
        </a:p>
      </dgm:t>
    </dgm:pt>
    <dgm:pt modelId="{8203E89B-41DD-40E4-A2EA-3DCAA7CBD333}" type="parTrans" cxnId="{2F4F83B2-E57C-4F67-AF66-2A5A78019CBF}">
      <dgm:prSet/>
      <dgm:spPr/>
      <dgm:t>
        <a:bodyPr/>
        <a:lstStyle/>
        <a:p>
          <a:endParaRPr lang="en-US"/>
        </a:p>
      </dgm:t>
    </dgm:pt>
    <dgm:pt modelId="{BA1AB57C-00FE-45B3-B436-D74D7CBC5E39}" type="sibTrans" cxnId="{2F4F83B2-E57C-4F67-AF66-2A5A78019CBF}">
      <dgm:prSet/>
      <dgm:spPr/>
      <dgm:t>
        <a:bodyPr/>
        <a:lstStyle/>
        <a:p>
          <a:endParaRPr lang="en-US"/>
        </a:p>
      </dgm:t>
    </dgm:pt>
    <dgm:pt modelId="{CD092434-1DC4-4B8D-BBF8-8B63441592B1}">
      <dgm:prSet phldrT="[Text]"/>
      <dgm:spPr/>
      <dgm:t>
        <a:bodyPr/>
        <a:lstStyle/>
        <a:p>
          <a:r>
            <a:rPr lang="en-US" dirty="0" smtClean="0"/>
            <a:t>Can you do the same work as before?</a:t>
          </a:r>
          <a:endParaRPr lang="en-US" dirty="0"/>
        </a:p>
      </dgm:t>
    </dgm:pt>
    <dgm:pt modelId="{95FF0C4B-40C7-458A-9F1C-62B2A651D9CA}" type="parTrans" cxnId="{6ECE444B-063C-4CBF-BD76-530477DC8BEA}">
      <dgm:prSet/>
      <dgm:spPr/>
      <dgm:t>
        <a:bodyPr/>
        <a:lstStyle/>
        <a:p>
          <a:endParaRPr lang="en-US"/>
        </a:p>
      </dgm:t>
    </dgm:pt>
    <dgm:pt modelId="{88ECAF9E-A8AF-4A24-AAAF-470A564D0215}" type="sibTrans" cxnId="{6ECE444B-063C-4CBF-BD76-530477DC8BEA}">
      <dgm:prSet/>
      <dgm:spPr/>
      <dgm:t>
        <a:bodyPr/>
        <a:lstStyle/>
        <a:p>
          <a:endParaRPr lang="en-US"/>
        </a:p>
      </dgm:t>
    </dgm:pt>
    <dgm:pt modelId="{234E1104-C23B-4CDC-87C8-FE6D834415C0}">
      <dgm:prSet phldrT="[Text]"/>
      <dgm:spPr/>
      <dgm:t>
        <a:bodyPr/>
        <a:lstStyle/>
        <a:p>
          <a:r>
            <a:rPr lang="en-US" dirty="0" smtClean="0"/>
            <a:t>Can you do any type of work?</a:t>
          </a:r>
          <a:endParaRPr lang="en-US" dirty="0"/>
        </a:p>
      </dgm:t>
    </dgm:pt>
    <dgm:pt modelId="{E04FD3AE-6755-45D0-A02B-0BE39E89A123}" type="parTrans" cxnId="{2300F28D-0197-4C13-AA9E-C66B7CF47CC1}">
      <dgm:prSet/>
      <dgm:spPr/>
      <dgm:t>
        <a:bodyPr/>
        <a:lstStyle/>
        <a:p>
          <a:endParaRPr lang="en-US"/>
        </a:p>
      </dgm:t>
    </dgm:pt>
    <dgm:pt modelId="{F794F25F-F62D-425F-83D4-B0333664B8B3}" type="sibTrans" cxnId="{2300F28D-0197-4C13-AA9E-C66B7CF47CC1}">
      <dgm:prSet/>
      <dgm:spPr/>
      <dgm:t>
        <a:bodyPr/>
        <a:lstStyle/>
        <a:p>
          <a:endParaRPr lang="en-US"/>
        </a:p>
      </dgm:t>
    </dgm:pt>
    <dgm:pt modelId="{96F14AB9-403D-4232-AA8A-61E11BBC93F1}" type="pres">
      <dgm:prSet presAssocID="{7295ACD4-4DC9-4A6C-B0C7-43C1BA6EF123}" presName="Name0" presStyleCnt="0">
        <dgm:presLayoutVars>
          <dgm:dir/>
          <dgm:animLvl val="lvl"/>
          <dgm:resizeHandles val="exact"/>
        </dgm:presLayoutVars>
      </dgm:prSet>
      <dgm:spPr/>
      <dgm:t>
        <a:bodyPr/>
        <a:lstStyle/>
        <a:p>
          <a:endParaRPr lang="en-US"/>
        </a:p>
      </dgm:t>
    </dgm:pt>
    <dgm:pt modelId="{5E20CEA7-89D2-415A-9FD3-0A710490E747}" type="pres">
      <dgm:prSet presAssocID="{7295ACD4-4DC9-4A6C-B0C7-43C1BA6EF123}" presName="tSp" presStyleCnt="0"/>
      <dgm:spPr/>
    </dgm:pt>
    <dgm:pt modelId="{A03BBA2A-B2DE-449C-B416-F07BB90FB490}" type="pres">
      <dgm:prSet presAssocID="{7295ACD4-4DC9-4A6C-B0C7-43C1BA6EF123}" presName="bSp" presStyleCnt="0"/>
      <dgm:spPr/>
    </dgm:pt>
    <dgm:pt modelId="{E79BC433-A456-4C7E-9A8D-BB36B5167E74}" type="pres">
      <dgm:prSet presAssocID="{7295ACD4-4DC9-4A6C-B0C7-43C1BA6EF123}" presName="process" presStyleCnt="0"/>
      <dgm:spPr/>
    </dgm:pt>
    <dgm:pt modelId="{7CFDFC5D-6412-4316-A0B6-689F17D40C20}" type="pres">
      <dgm:prSet presAssocID="{A1C4CC44-AED4-4EA6-B426-11545335F607}" presName="composite1" presStyleCnt="0"/>
      <dgm:spPr/>
    </dgm:pt>
    <dgm:pt modelId="{DED66BE5-B39D-49E4-A41C-9D06A07D9587}" type="pres">
      <dgm:prSet presAssocID="{A1C4CC44-AED4-4EA6-B426-11545335F607}" presName="dummyNode1" presStyleLbl="node1" presStyleIdx="0" presStyleCnt="3"/>
      <dgm:spPr/>
    </dgm:pt>
    <dgm:pt modelId="{1FEEFF60-2155-486F-A1A4-8E9DC5AE8205}" type="pres">
      <dgm:prSet presAssocID="{A1C4CC44-AED4-4EA6-B426-11545335F607}" presName="childNode1" presStyleLbl="bgAcc1" presStyleIdx="0" presStyleCnt="3" custScaleY="149224">
        <dgm:presLayoutVars>
          <dgm:bulletEnabled val="1"/>
        </dgm:presLayoutVars>
      </dgm:prSet>
      <dgm:spPr/>
      <dgm:t>
        <a:bodyPr/>
        <a:lstStyle/>
        <a:p>
          <a:endParaRPr lang="en-US"/>
        </a:p>
      </dgm:t>
    </dgm:pt>
    <dgm:pt modelId="{34D918E1-89DA-4C99-9F3E-AE4031E6E2E7}" type="pres">
      <dgm:prSet presAssocID="{A1C4CC44-AED4-4EA6-B426-11545335F607}" presName="childNode1tx" presStyleLbl="bgAcc1" presStyleIdx="0" presStyleCnt="3">
        <dgm:presLayoutVars>
          <dgm:bulletEnabled val="1"/>
        </dgm:presLayoutVars>
      </dgm:prSet>
      <dgm:spPr/>
      <dgm:t>
        <a:bodyPr/>
        <a:lstStyle/>
        <a:p>
          <a:endParaRPr lang="en-US"/>
        </a:p>
      </dgm:t>
    </dgm:pt>
    <dgm:pt modelId="{1562FE24-095B-4209-B196-00E878EEEB41}" type="pres">
      <dgm:prSet presAssocID="{A1C4CC44-AED4-4EA6-B426-11545335F607}" presName="parentNode1" presStyleLbl="node1" presStyleIdx="0" presStyleCnt="3" custLinFactNeighborX="-2336" custLinFactNeighborY="65339">
        <dgm:presLayoutVars>
          <dgm:chMax val="1"/>
          <dgm:bulletEnabled val="1"/>
        </dgm:presLayoutVars>
      </dgm:prSet>
      <dgm:spPr/>
      <dgm:t>
        <a:bodyPr/>
        <a:lstStyle/>
        <a:p>
          <a:endParaRPr lang="en-US"/>
        </a:p>
      </dgm:t>
    </dgm:pt>
    <dgm:pt modelId="{7DDD69C5-E025-4650-AC9E-09411C585445}" type="pres">
      <dgm:prSet presAssocID="{A1C4CC44-AED4-4EA6-B426-11545335F607}" presName="connSite1" presStyleCnt="0"/>
      <dgm:spPr/>
    </dgm:pt>
    <dgm:pt modelId="{FD5AB054-E89E-4085-9C4C-5A7203FA4EB8}" type="pres">
      <dgm:prSet presAssocID="{3DE63D67-1639-4A38-96EF-7C9A1CFD7385}" presName="Name9" presStyleLbl="sibTrans2D1" presStyleIdx="0" presStyleCnt="2"/>
      <dgm:spPr/>
      <dgm:t>
        <a:bodyPr/>
        <a:lstStyle/>
        <a:p>
          <a:endParaRPr lang="en-US"/>
        </a:p>
      </dgm:t>
    </dgm:pt>
    <dgm:pt modelId="{6B5069CB-6BFD-4B0E-9E6E-082B81ABD3F2}" type="pres">
      <dgm:prSet presAssocID="{0535EC9A-B204-4DD5-B89A-BCB681A0D420}" presName="composite2" presStyleCnt="0"/>
      <dgm:spPr/>
    </dgm:pt>
    <dgm:pt modelId="{5ED6CB18-CF19-4FCC-9CF7-0A09C5207B08}" type="pres">
      <dgm:prSet presAssocID="{0535EC9A-B204-4DD5-B89A-BCB681A0D420}" presName="dummyNode2" presStyleLbl="node1" presStyleIdx="0" presStyleCnt="3"/>
      <dgm:spPr/>
    </dgm:pt>
    <dgm:pt modelId="{31994E0A-878E-41CA-8A9F-B2F4D3FBAC04}" type="pres">
      <dgm:prSet presAssocID="{0535EC9A-B204-4DD5-B89A-BCB681A0D420}" presName="childNode2" presStyleLbl="bgAcc1" presStyleIdx="1" presStyleCnt="3" custScaleY="154144">
        <dgm:presLayoutVars>
          <dgm:bulletEnabled val="1"/>
        </dgm:presLayoutVars>
      </dgm:prSet>
      <dgm:spPr/>
      <dgm:t>
        <a:bodyPr/>
        <a:lstStyle/>
        <a:p>
          <a:endParaRPr lang="en-US"/>
        </a:p>
      </dgm:t>
    </dgm:pt>
    <dgm:pt modelId="{4DB2C7CD-9B68-4237-B0C9-1AD4D8995AA4}" type="pres">
      <dgm:prSet presAssocID="{0535EC9A-B204-4DD5-B89A-BCB681A0D420}" presName="childNode2tx" presStyleLbl="bgAcc1" presStyleIdx="1" presStyleCnt="3">
        <dgm:presLayoutVars>
          <dgm:bulletEnabled val="1"/>
        </dgm:presLayoutVars>
      </dgm:prSet>
      <dgm:spPr/>
      <dgm:t>
        <a:bodyPr/>
        <a:lstStyle/>
        <a:p>
          <a:endParaRPr lang="en-US"/>
        </a:p>
      </dgm:t>
    </dgm:pt>
    <dgm:pt modelId="{B86E8128-E984-4E00-94C2-1068B9ED820A}" type="pres">
      <dgm:prSet presAssocID="{0535EC9A-B204-4DD5-B89A-BCB681A0D420}" presName="parentNode2" presStyleLbl="node1" presStyleIdx="1" presStyleCnt="3" custLinFactNeighborX="3265" custLinFactNeighborY="-74388">
        <dgm:presLayoutVars>
          <dgm:chMax val="0"/>
          <dgm:bulletEnabled val="1"/>
        </dgm:presLayoutVars>
      </dgm:prSet>
      <dgm:spPr/>
      <dgm:t>
        <a:bodyPr/>
        <a:lstStyle/>
        <a:p>
          <a:endParaRPr lang="en-US"/>
        </a:p>
      </dgm:t>
    </dgm:pt>
    <dgm:pt modelId="{887646E0-3007-487A-AD69-1AF94300ABE8}" type="pres">
      <dgm:prSet presAssocID="{0535EC9A-B204-4DD5-B89A-BCB681A0D420}" presName="connSite2" presStyleCnt="0"/>
      <dgm:spPr/>
    </dgm:pt>
    <dgm:pt modelId="{F7847C1F-A67F-48AC-8FBC-D80FB8A795C9}" type="pres">
      <dgm:prSet presAssocID="{61CF608A-4FC7-42FB-8128-78D9B16CB70A}" presName="Name18" presStyleLbl="sibTrans2D1" presStyleIdx="1" presStyleCnt="2"/>
      <dgm:spPr/>
      <dgm:t>
        <a:bodyPr/>
        <a:lstStyle/>
        <a:p>
          <a:endParaRPr lang="en-US"/>
        </a:p>
      </dgm:t>
    </dgm:pt>
    <dgm:pt modelId="{A91E75CA-10F6-4CB2-A9F5-A5AACF91CE74}" type="pres">
      <dgm:prSet presAssocID="{FE06CC85-BD1B-4F7A-9DD5-55AA3616A03B}" presName="composite1" presStyleCnt="0"/>
      <dgm:spPr/>
    </dgm:pt>
    <dgm:pt modelId="{211AD950-A2F9-439C-9FBB-2444D8378972}" type="pres">
      <dgm:prSet presAssocID="{FE06CC85-BD1B-4F7A-9DD5-55AA3616A03B}" presName="dummyNode1" presStyleLbl="node1" presStyleIdx="1" presStyleCnt="3"/>
      <dgm:spPr/>
    </dgm:pt>
    <dgm:pt modelId="{EE230A8B-9BD3-44A7-B52A-9F53E41487C8}" type="pres">
      <dgm:prSet presAssocID="{FE06CC85-BD1B-4F7A-9DD5-55AA3616A03B}" presName="childNode1" presStyleLbl="bgAcc1" presStyleIdx="2" presStyleCnt="3" custScaleY="149224">
        <dgm:presLayoutVars>
          <dgm:bulletEnabled val="1"/>
        </dgm:presLayoutVars>
      </dgm:prSet>
      <dgm:spPr/>
      <dgm:t>
        <a:bodyPr/>
        <a:lstStyle/>
        <a:p>
          <a:endParaRPr lang="en-US"/>
        </a:p>
      </dgm:t>
    </dgm:pt>
    <dgm:pt modelId="{B68B1E86-81D5-40CC-9E1C-0C29DB5B0716}" type="pres">
      <dgm:prSet presAssocID="{FE06CC85-BD1B-4F7A-9DD5-55AA3616A03B}" presName="childNode1tx" presStyleLbl="bgAcc1" presStyleIdx="2" presStyleCnt="3">
        <dgm:presLayoutVars>
          <dgm:bulletEnabled val="1"/>
        </dgm:presLayoutVars>
      </dgm:prSet>
      <dgm:spPr/>
      <dgm:t>
        <a:bodyPr/>
        <a:lstStyle/>
        <a:p>
          <a:endParaRPr lang="en-US"/>
        </a:p>
      </dgm:t>
    </dgm:pt>
    <dgm:pt modelId="{0A732F32-C0ED-447F-B6F5-8DCA549051FD}" type="pres">
      <dgm:prSet presAssocID="{FE06CC85-BD1B-4F7A-9DD5-55AA3616A03B}" presName="parentNode1" presStyleLbl="node1" presStyleIdx="2" presStyleCnt="3" custLinFactNeighborX="-6350" custLinFactNeighborY="74905">
        <dgm:presLayoutVars>
          <dgm:chMax val="1"/>
          <dgm:bulletEnabled val="1"/>
        </dgm:presLayoutVars>
      </dgm:prSet>
      <dgm:spPr/>
      <dgm:t>
        <a:bodyPr/>
        <a:lstStyle/>
        <a:p>
          <a:endParaRPr lang="en-US"/>
        </a:p>
      </dgm:t>
    </dgm:pt>
    <dgm:pt modelId="{74722C22-CBD8-420D-99A3-5027AE0D85EA}" type="pres">
      <dgm:prSet presAssocID="{FE06CC85-BD1B-4F7A-9DD5-55AA3616A03B}" presName="connSite1" presStyleCnt="0"/>
      <dgm:spPr/>
    </dgm:pt>
  </dgm:ptLst>
  <dgm:cxnLst>
    <dgm:cxn modelId="{9362D87B-216F-4C72-80A7-687298936C3D}" type="presOf" srcId="{A1C4CC44-AED4-4EA6-B426-11545335F607}" destId="{1562FE24-095B-4209-B196-00E878EEEB41}" srcOrd="0" destOrd="0" presId="urn:microsoft.com/office/officeart/2005/8/layout/hProcess4"/>
    <dgm:cxn modelId="{07EB14E6-44EC-4500-91EE-C73EF76E635F}" type="presOf" srcId="{234E1104-C23B-4CDC-87C8-FE6D834415C0}" destId="{B68B1E86-81D5-40CC-9E1C-0C29DB5B0716}" srcOrd="1" destOrd="4" presId="urn:microsoft.com/office/officeart/2005/8/layout/hProcess4"/>
    <dgm:cxn modelId="{1561E6DF-07C2-4833-A9FA-873B7A7F043F}" srcId="{7295ACD4-4DC9-4A6C-B0C7-43C1BA6EF123}" destId="{FE06CC85-BD1B-4F7A-9DD5-55AA3616A03B}" srcOrd="2" destOrd="0" parTransId="{E4F88F47-77AA-4933-86EA-C4ACAA5A2389}" sibTransId="{19EA3418-DF37-487A-868E-79DA769220D2}"/>
    <dgm:cxn modelId="{2BC0E1C6-3DAF-4E23-B903-DA1A84227F20}" srcId="{7295ACD4-4DC9-4A6C-B0C7-43C1BA6EF123}" destId="{A1C4CC44-AED4-4EA6-B426-11545335F607}" srcOrd="0" destOrd="0" parTransId="{C1749825-679D-40D9-A13F-83562547C503}" sibTransId="{3DE63D67-1639-4A38-96EF-7C9A1CFD7385}"/>
    <dgm:cxn modelId="{E9222F2B-0FD1-4DA8-B0B2-EF90CA33B3DB}" srcId="{0535EC9A-B204-4DD5-B89A-BCB681A0D420}" destId="{ACCE1DA7-7E3D-4AA1-9A05-32A170B2FC8C}" srcOrd="0" destOrd="0" parTransId="{7B4FAFB3-4885-4EA3-9128-B448905E0779}" sibTransId="{E6F47218-D995-486B-8128-4DC8481099A0}"/>
    <dgm:cxn modelId="{57059ED5-BC97-4686-998E-12184A1AB91E}" type="presOf" srcId="{6780CBA3-B0BF-4CA3-977E-B4D12B14A4A4}" destId="{4DB2C7CD-9B68-4237-B0C9-1AD4D8995AA4}" srcOrd="1" destOrd="2" presId="urn:microsoft.com/office/officeart/2005/8/layout/hProcess4"/>
    <dgm:cxn modelId="{91ECBE27-3B9C-4212-9144-6D21AB3D4B93}" type="presOf" srcId="{5C14E94F-6380-4BA8-8699-F9CDC5816C12}" destId="{1FEEFF60-2155-486F-A1A4-8E9DC5AE8205}" srcOrd="0" destOrd="1" presId="urn:microsoft.com/office/officeart/2005/8/layout/hProcess4"/>
    <dgm:cxn modelId="{ABF75039-B79C-4AC3-9CC1-A12D8F952AA1}" type="presOf" srcId="{3F9A4C16-E693-41C8-A6B0-D4DFE374AE14}" destId="{EE230A8B-9BD3-44A7-B52A-9F53E41487C8}" srcOrd="0" destOrd="2" presId="urn:microsoft.com/office/officeart/2005/8/layout/hProcess4"/>
    <dgm:cxn modelId="{9529A812-B3C6-4435-A6E9-822620B76D74}" type="presOf" srcId="{C351183A-144D-47B1-B946-444CC9A40391}" destId="{4DB2C7CD-9B68-4237-B0C9-1AD4D8995AA4}" srcOrd="1" destOrd="1" presId="urn:microsoft.com/office/officeart/2005/8/layout/hProcess4"/>
    <dgm:cxn modelId="{1C0BB6D9-DAEE-40B2-A576-D1E550F5EC64}" srcId="{0535EC9A-B204-4DD5-B89A-BCB681A0D420}" destId="{A4338FD7-66B5-47AC-8EF6-1067A58F2194}" srcOrd="3" destOrd="0" parTransId="{923B696F-5AF0-4698-93BF-2A7EE052735D}" sibTransId="{C3D9683C-EB21-44F0-9FD8-E58D9D45328B}"/>
    <dgm:cxn modelId="{612372B9-D6E9-4982-834D-63996810EE22}" srcId="{A1C4CC44-AED4-4EA6-B426-11545335F607}" destId="{8E86A961-5EDA-438F-A6AD-66F238C211EA}" srcOrd="0" destOrd="0" parTransId="{DBD904F0-2189-4D9B-9FB5-3C7D4403BCED}" sibTransId="{56FC50E6-9782-4B79-B333-51C30B0884F7}"/>
    <dgm:cxn modelId="{1DF6A579-E385-4D4E-8253-312BF61EF302}" srcId="{FE06CC85-BD1B-4F7A-9DD5-55AA3616A03B}" destId="{C27A3A93-4658-4E6E-8E96-F04C688616B5}" srcOrd="1" destOrd="0" parTransId="{49C814D2-137D-4849-8113-EC19AA612865}" sibTransId="{B85E308A-FB4B-4CFF-AF0E-95B10713528E}"/>
    <dgm:cxn modelId="{46869DC7-BEFD-4845-A3C8-1877B17948F8}" type="presOf" srcId="{ACCE1DA7-7E3D-4AA1-9A05-32A170B2FC8C}" destId="{4DB2C7CD-9B68-4237-B0C9-1AD4D8995AA4}" srcOrd="1" destOrd="0" presId="urn:microsoft.com/office/officeart/2005/8/layout/hProcess4"/>
    <dgm:cxn modelId="{DBE9C76A-A777-4FFE-B4B3-86251D555F3A}" type="presOf" srcId="{8E86A961-5EDA-438F-A6AD-66F238C211EA}" destId="{34D918E1-89DA-4C99-9F3E-AE4031E6E2E7}" srcOrd="1" destOrd="0" presId="urn:microsoft.com/office/officeart/2005/8/layout/hProcess4"/>
    <dgm:cxn modelId="{4173D86C-555D-4DEB-948C-7F4B5E041499}" type="presOf" srcId="{7295ACD4-4DC9-4A6C-B0C7-43C1BA6EF123}" destId="{96F14AB9-403D-4232-AA8A-61E11BBC93F1}" srcOrd="0" destOrd="0" presId="urn:microsoft.com/office/officeart/2005/8/layout/hProcess4"/>
    <dgm:cxn modelId="{9A848CDA-9DCE-4BCB-8FA7-3019C7F37939}" type="presOf" srcId="{8E86A961-5EDA-438F-A6AD-66F238C211EA}" destId="{1FEEFF60-2155-486F-A1A4-8E9DC5AE8205}" srcOrd="0" destOrd="0" presId="urn:microsoft.com/office/officeart/2005/8/layout/hProcess4"/>
    <dgm:cxn modelId="{E8BA8608-BB3B-46BA-9039-DA71C453329A}" srcId="{A1C4CC44-AED4-4EA6-B426-11545335F607}" destId="{C7F2F482-31AD-4783-B09B-1DBF49171980}" srcOrd="2" destOrd="0" parTransId="{6B6D5816-78B4-471C-BC47-CEDC25624447}" sibTransId="{681FF616-A27B-4341-8561-B7A17DD02FF7}"/>
    <dgm:cxn modelId="{FA87F05B-B065-47EF-A1AC-0A56EA190489}" type="presOf" srcId="{C7F2F482-31AD-4783-B09B-1DBF49171980}" destId="{34D918E1-89DA-4C99-9F3E-AE4031E6E2E7}" srcOrd="1" destOrd="2" presId="urn:microsoft.com/office/officeart/2005/8/layout/hProcess4"/>
    <dgm:cxn modelId="{2FB869A2-FCDC-4973-8EF2-869939ACF95B}" type="presOf" srcId="{61CF608A-4FC7-42FB-8128-78D9B16CB70A}" destId="{F7847C1F-A67F-48AC-8FBC-D80FB8A795C9}" srcOrd="0" destOrd="0" presId="urn:microsoft.com/office/officeart/2005/8/layout/hProcess4"/>
    <dgm:cxn modelId="{C6B768F7-13F8-47E8-9484-9BD4CCF67816}" type="presOf" srcId="{3AE282AC-E903-4810-815A-0C5DA82EA571}" destId="{B68B1E86-81D5-40CC-9E1C-0C29DB5B0716}" srcOrd="1" destOrd="0" presId="urn:microsoft.com/office/officeart/2005/8/layout/hProcess4"/>
    <dgm:cxn modelId="{73433708-5D17-4519-A811-35B9716DC67D}" type="presOf" srcId="{3AE282AC-E903-4810-815A-0C5DA82EA571}" destId="{EE230A8B-9BD3-44A7-B52A-9F53E41487C8}" srcOrd="0" destOrd="0" presId="urn:microsoft.com/office/officeart/2005/8/layout/hProcess4"/>
    <dgm:cxn modelId="{80D4D230-CA67-4CA8-9036-5AFADF7C909E}" type="presOf" srcId="{A4338FD7-66B5-47AC-8EF6-1067A58F2194}" destId="{4DB2C7CD-9B68-4237-B0C9-1AD4D8995AA4}" srcOrd="1" destOrd="3" presId="urn:microsoft.com/office/officeart/2005/8/layout/hProcess4"/>
    <dgm:cxn modelId="{757494D4-337E-45A6-960B-2BA34885E6D2}" type="presOf" srcId="{5C14E94F-6380-4BA8-8699-F9CDC5816C12}" destId="{34D918E1-89DA-4C99-9F3E-AE4031E6E2E7}" srcOrd="1" destOrd="1" presId="urn:microsoft.com/office/officeart/2005/8/layout/hProcess4"/>
    <dgm:cxn modelId="{C6808F5A-988D-4538-937D-DE9E189C3F05}" srcId="{FE06CC85-BD1B-4F7A-9DD5-55AA3616A03B}" destId="{3AE282AC-E903-4810-815A-0C5DA82EA571}" srcOrd="0" destOrd="0" parTransId="{CDEB1DDC-45D4-4746-A2EA-3B73EE42FB5E}" sibTransId="{CC0B6274-05A5-4B7F-93C2-B4FE6DC0A4F3}"/>
    <dgm:cxn modelId="{3329A852-A78C-40C6-8CB8-2E6CE7A61CF4}" type="presOf" srcId="{3F9A4C16-E693-41C8-A6B0-D4DFE374AE14}" destId="{B68B1E86-81D5-40CC-9E1C-0C29DB5B0716}" srcOrd="1" destOrd="2" presId="urn:microsoft.com/office/officeart/2005/8/layout/hProcess4"/>
    <dgm:cxn modelId="{B9E046EC-DA21-4FFB-9B16-7DCBABACEAF6}" type="presOf" srcId="{A4338FD7-66B5-47AC-8EF6-1067A58F2194}" destId="{31994E0A-878E-41CA-8A9F-B2F4D3FBAC04}" srcOrd="0" destOrd="3" presId="urn:microsoft.com/office/officeart/2005/8/layout/hProcess4"/>
    <dgm:cxn modelId="{7F9130E0-C697-40F3-AA61-6A58B8CAE34D}" type="presOf" srcId="{0535EC9A-B204-4DD5-B89A-BCB681A0D420}" destId="{B86E8128-E984-4E00-94C2-1068B9ED820A}" srcOrd="0" destOrd="0" presId="urn:microsoft.com/office/officeart/2005/8/layout/hProcess4"/>
    <dgm:cxn modelId="{DDC688E6-A05E-4693-94E4-8DE84724DD4D}" type="presOf" srcId="{C351183A-144D-47B1-B946-444CC9A40391}" destId="{31994E0A-878E-41CA-8A9F-B2F4D3FBAC04}" srcOrd="0" destOrd="1" presId="urn:microsoft.com/office/officeart/2005/8/layout/hProcess4"/>
    <dgm:cxn modelId="{AADAFF4C-4CA5-455A-B675-61F650F0F4F6}" type="presOf" srcId="{234E1104-C23B-4CDC-87C8-FE6D834415C0}" destId="{EE230A8B-9BD3-44A7-B52A-9F53E41487C8}" srcOrd="0" destOrd="4" presId="urn:microsoft.com/office/officeart/2005/8/layout/hProcess4"/>
    <dgm:cxn modelId="{2300F28D-0197-4C13-AA9E-C66B7CF47CC1}" srcId="{FE06CC85-BD1B-4F7A-9DD5-55AA3616A03B}" destId="{234E1104-C23B-4CDC-87C8-FE6D834415C0}" srcOrd="4" destOrd="0" parTransId="{E04FD3AE-6755-45D0-A02B-0BE39E89A123}" sibTransId="{F794F25F-F62D-425F-83D4-B0333664B8B3}"/>
    <dgm:cxn modelId="{6ECE444B-063C-4CBF-BD76-530477DC8BEA}" srcId="{FE06CC85-BD1B-4F7A-9DD5-55AA3616A03B}" destId="{CD092434-1DC4-4B8D-BBF8-8B63441592B1}" srcOrd="3" destOrd="0" parTransId="{95FF0C4B-40C7-458A-9F1C-62B2A651D9CA}" sibTransId="{88ECAF9E-A8AF-4A24-AAAF-470A564D0215}"/>
    <dgm:cxn modelId="{41F2346B-4BDA-40CF-AB72-6C430A946DD5}" type="presOf" srcId="{6780CBA3-B0BF-4CA3-977E-B4D12B14A4A4}" destId="{31994E0A-878E-41CA-8A9F-B2F4D3FBAC04}" srcOrd="0" destOrd="2" presId="urn:microsoft.com/office/officeart/2005/8/layout/hProcess4"/>
    <dgm:cxn modelId="{929AA724-2A95-4289-A17F-AC21DAB84B34}" srcId="{0535EC9A-B204-4DD5-B89A-BCB681A0D420}" destId="{6780CBA3-B0BF-4CA3-977E-B4D12B14A4A4}" srcOrd="2" destOrd="0" parTransId="{EDD2908B-93CB-45D7-866E-86EC7224F89E}" sibTransId="{7D9587CB-DB88-4D98-A128-0ECFA4AE3002}"/>
    <dgm:cxn modelId="{2F4F83B2-E57C-4F67-AF66-2A5A78019CBF}" srcId="{FE06CC85-BD1B-4F7A-9DD5-55AA3616A03B}" destId="{3F9A4C16-E693-41C8-A6B0-D4DFE374AE14}" srcOrd="2" destOrd="0" parTransId="{8203E89B-41DD-40E4-A2EA-3DCAA7CBD333}" sibTransId="{BA1AB57C-00FE-45B3-B436-D74D7CBC5E39}"/>
    <dgm:cxn modelId="{5C234F66-3D06-4AA7-A687-B3AB5298F970}" srcId="{7295ACD4-4DC9-4A6C-B0C7-43C1BA6EF123}" destId="{0535EC9A-B204-4DD5-B89A-BCB681A0D420}" srcOrd="1" destOrd="0" parTransId="{979C0E50-9646-4B6D-85D9-A4C1AA8AC86B}" sibTransId="{61CF608A-4FC7-42FB-8128-78D9B16CB70A}"/>
    <dgm:cxn modelId="{822F5364-491C-460E-BE26-2F2D7D56A094}" type="presOf" srcId="{C27A3A93-4658-4E6E-8E96-F04C688616B5}" destId="{EE230A8B-9BD3-44A7-B52A-9F53E41487C8}" srcOrd="0" destOrd="1" presId="urn:microsoft.com/office/officeart/2005/8/layout/hProcess4"/>
    <dgm:cxn modelId="{0501505E-EC0E-441D-88C2-C46AC07A0D62}" type="presOf" srcId="{CD092434-1DC4-4B8D-BBF8-8B63441592B1}" destId="{EE230A8B-9BD3-44A7-B52A-9F53E41487C8}" srcOrd="0" destOrd="3" presId="urn:microsoft.com/office/officeart/2005/8/layout/hProcess4"/>
    <dgm:cxn modelId="{D7C20942-491F-411F-AF10-0C5DCADDCF59}" type="presOf" srcId="{C27A3A93-4658-4E6E-8E96-F04C688616B5}" destId="{B68B1E86-81D5-40CC-9E1C-0C29DB5B0716}" srcOrd="1" destOrd="1" presId="urn:microsoft.com/office/officeart/2005/8/layout/hProcess4"/>
    <dgm:cxn modelId="{6065C8C0-1F83-4920-8F10-F5AD37D2F296}" type="presOf" srcId="{CD092434-1DC4-4B8D-BBF8-8B63441592B1}" destId="{B68B1E86-81D5-40CC-9E1C-0C29DB5B0716}" srcOrd="1" destOrd="3" presId="urn:microsoft.com/office/officeart/2005/8/layout/hProcess4"/>
    <dgm:cxn modelId="{2E431364-660E-4B73-A368-9485CD05C210}" type="presOf" srcId="{3DE63D67-1639-4A38-96EF-7C9A1CFD7385}" destId="{FD5AB054-E89E-4085-9C4C-5A7203FA4EB8}" srcOrd="0" destOrd="0" presId="urn:microsoft.com/office/officeart/2005/8/layout/hProcess4"/>
    <dgm:cxn modelId="{3E040174-0DD6-4B2A-828F-3A7BAA09DA8F}" type="presOf" srcId="{FE06CC85-BD1B-4F7A-9DD5-55AA3616A03B}" destId="{0A732F32-C0ED-447F-B6F5-8DCA549051FD}" srcOrd="0" destOrd="0" presId="urn:microsoft.com/office/officeart/2005/8/layout/hProcess4"/>
    <dgm:cxn modelId="{BE3AF099-C723-44E5-A478-FC106A8512D8}" srcId="{0535EC9A-B204-4DD5-B89A-BCB681A0D420}" destId="{C351183A-144D-47B1-B946-444CC9A40391}" srcOrd="1" destOrd="0" parTransId="{6885F12F-F73A-49AF-8608-DED474E9BC4C}" sibTransId="{C58ED756-7F4F-4CB7-A624-CF9139DF6AAD}"/>
    <dgm:cxn modelId="{F6611D1E-F5D6-41F4-9BA0-D284026827D7}" type="presOf" srcId="{C7F2F482-31AD-4783-B09B-1DBF49171980}" destId="{1FEEFF60-2155-486F-A1A4-8E9DC5AE8205}" srcOrd="0" destOrd="2" presId="urn:microsoft.com/office/officeart/2005/8/layout/hProcess4"/>
    <dgm:cxn modelId="{AF68EF47-81E3-44B1-A7C2-A11C1EC46CD8}" type="presOf" srcId="{ACCE1DA7-7E3D-4AA1-9A05-32A170B2FC8C}" destId="{31994E0A-878E-41CA-8A9F-B2F4D3FBAC04}" srcOrd="0" destOrd="0" presId="urn:microsoft.com/office/officeart/2005/8/layout/hProcess4"/>
    <dgm:cxn modelId="{62265C77-E614-4CDC-932E-B6A213989C5E}" srcId="{A1C4CC44-AED4-4EA6-B426-11545335F607}" destId="{5C14E94F-6380-4BA8-8699-F9CDC5816C12}" srcOrd="1" destOrd="0" parTransId="{6F8C7C1D-1992-43FB-9C75-335412AE6E36}" sibTransId="{D6266B69-47B0-465D-B3B1-17707EEBD450}"/>
    <dgm:cxn modelId="{FAED28F7-2936-4A6A-9AD5-42C0081B771C}" type="presParOf" srcId="{96F14AB9-403D-4232-AA8A-61E11BBC93F1}" destId="{5E20CEA7-89D2-415A-9FD3-0A710490E747}" srcOrd="0" destOrd="0" presId="urn:microsoft.com/office/officeart/2005/8/layout/hProcess4"/>
    <dgm:cxn modelId="{9555454F-B000-4DA2-8C98-22B91C89C6D5}" type="presParOf" srcId="{96F14AB9-403D-4232-AA8A-61E11BBC93F1}" destId="{A03BBA2A-B2DE-449C-B416-F07BB90FB490}" srcOrd="1" destOrd="0" presId="urn:microsoft.com/office/officeart/2005/8/layout/hProcess4"/>
    <dgm:cxn modelId="{FC48E633-EE63-4D21-AF90-FA3001A9857F}" type="presParOf" srcId="{96F14AB9-403D-4232-AA8A-61E11BBC93F1}" destId="{E79BC433-A456-4C7E-9A8D-BB36B5167E74}" srcOrd="2" destOrd="0" presId="urn:microsoft.com/office/officeart/2005/8/layout/hProcess4"/>
    <dgm:cxn modelId="{87643A1D-2B6F-4E1B-BC34-057E240372DF}" type="presParOf" srcId="{E79BC433-A456-4C7E-9A8D-BB36B5167E74}" destId="{7CFDFC5D-6412-4316-A0B6-689F17D40C20}" srcOrd="0" destOrd="0" presId="urn:microsoft.com/office/officeart/2005/8/layout/hProcess4"/>
    <dgm:cxn modelId="{15678E0A-1920-464D-8AF4-C847D8AC42CA}" type="presParOf" srcId="{7CFDFC5D-6412-4316-A0B6-689F17D40C20}" destId="{DED66BE5-B39D-49E4-A41C-9D06A07D9587}" srcOrd="0" destOrd="0" presId="urn:microsoft.com/office/officeart/2005/8/layout/hProcess4"/>
    <dgm:cxn modelId="{9DCCFC9F-3D0F-4D7A-B476-EE457779A687}" type="presParOf" srcId="{7CFDFC5D-6412-4316-A0B6-689F17D40C20}" destId="{1FEEFF60-2155-486F-A1A4-8E9DC5AE8205}" srcOrd="1" destOrd="0" presId="urn:microsoft.com/office/officeart/2005/8/layout/hProcess4"/>
    <dgm:cxn modelId="{ED5B125A-AB98-48C0-8E6B-E9E4F1D6BC5A}" type="presParOf" srcId="{7CFDFC5D-6412-4316-A0B6-689F17D40C20}" destId="{34D918E1-89DA-4C99-9F3E-AE4031E6E2E7}" srcOrd="2" destOrd="0" presId="urn:microsoft.com/office/officeart/2005/8/layout/hProcess4"/>
    <dgm:cxn modelId="{300CA1B2-6EF1-43FD-8CAA-3A9030B929DB}" type="presParOf" srcId="{7CFDFC5D-6412-4316-A0B6-689F17D40C20}" destId="{1562FE24-095B-4209-B196-00E878EEEB41}" srcOrd="3" destOrd="0" presId="urn:microsoft.com/office/officeart/2005/8/layout/hProcess4"/>
    <dgm:cxn modelId="{E3B9C473-8C49-4FE3-983C-5D3486847AC6}" type="presParOf" srcId="{7CFDFC5D-6412-4316-A0B6-689F17D40C20}" destId="{7DDD69C5-E025-4650-AC9E-09411C585445}" srcOrd="4" destOrd="0" presId="urn:microsoft.com/office/officeart/2005/8/layout/hProcess4"/>
    <dgm:cxn modelId="{28FB70D5-8612-44B9-A348-2EE6B29D3EB0}" type="presParOf" srcId="{E79BC433-A456-4C7E-9A8D-BB36B5167E74}" destId="{FD5AB054-E89E-4085-9C4C-5A7203FA4EB8}" srcOrd="1" destOrd="0" presId="urn:microsoft.com/office/officeart/2005/8/layout/hProcess4"/>
    <dgm:cxn modelId="{333F9592-5B43-4D6B-934A-32B367857533}" type="presParOf" srcId="{E79BC433-A456-4C7E-9A8D-BB36B5167E74}" destId="{6B5069CB-6BFD-4B0E-9E6E-082B81ABD3F2}" srcOrd="2" destOrd="0" presId="urn:microsoft.com/office/officeart/2005/8/layout/hProcess4"/>
    <dgm:cxn modelId="{4C0E6253-AFC7-4AB4-BEA3-9085E31D0EE5}" type="presParOf" srcId="{6B5069CB-6BFD-4B0E-9E6E-082B81ABD3F2}" destId="{5ED6CB18-CF19-4FCC-9CF7-0A09C5207B08}" srcOrd="0" destOrd="0" presId="urn:microsoft.com/office/officeart/2005/8/layout/hProcess4"/>
    <dgm:cxn modelId="{81264B00-CEF0-49F8-BFA7-31348025198D}" type="presParOf" srcId="{6B5069CB-6BFD-4B0E-9E6E-082B81ABD3F2}" destId="{31994E0A-878E-41CA-8A9F-B2F4D3FBAC04}" srcOrd="1" destOrd="0" presId="urn:microsoft.com/office/officeart/2005/8/layout/hProcess4"/>
    <dgm:cxn modelId="{C51F682A-FDF8-4F80-9DD9-456E9F2CD449}" type="presParOf" srcId="{6B5069CB-6BFD-4B0E-9E6E-082B81ABD3F2}" destId="{4DB2C7CD-9B68-4237-B0C9-1AD4D8995AA4}" srcOrd="2" destOrd="0" presId="urn:microsoft.com/office/officeart/2005/8/layout/hProcess4"/>
    <dgm:cxn modelId="{B0CC75E2-CD4B-4E61-BCD0-E5A024262DBF}" type="presParOf" srcId="{6B5069CB-6BFD-4B0E-9E6E-082B81ABD3F2}" destId="{B86E8128-E984-4E00-94C2-1068B9ED820A}" srcOrd="3" destOrd="0" presId="urn:microsoft.com/office/officeart/2005/8/layout/hProcess4"/>
    <dgm:cxn modelId="{DD92AC07-C8B5-4B39-91B9-680D1A028D9C}" type="presParOf" srcId="{6B5069CB-6BFD-4B0E-9E6E-082B81ABD3F2}" destId="{887646E0-3007-487A-AD69-1AF94300ABE8}" srcOrd="4" destOrd="0" presId="urn:microsoft.com/office/officeart/2005/8/layout/hProcess4"/>
    <dgm:cxn modelId="{DD53F07B-1B5F-43E9-9073-696257B56C58}" type="presParOf" srcId="{E79BC433-A456-4C7E-9A8D-BB36B5167E74}" destId="{F7847C1F-A67F-48AC-8FBC-D80FB8A795C9}" srcOrd="3" destOrd="0" presId="urn:microsoft.com/office/officeart/2005/8/layout/hProcess4"/>
    <dgm:cxn modelId="{8EEFA0EC-650F-4A25-A8DA-9D1404B4F27A}" type="presParOf" srcId="{E79BC433-A456-4C7E-9A8D-BB36B5167E74}" destId="{A91E75CA-10F6-4CB2-A9F5-A5AACF91CE74}" srcOrd="4" destOrd="0" presId="urn:microsoft.com/office/officeart/2005/8/layout/hProcess4"/>
    <dgm:cxn modelId="{4F0A1D63-BD65-42C0-82AC-2200BA8B3A09}" type="presParOf" srcId="{A91E75CA-10F6-4CB2-A9F5-A5AACF91CE74}" destId="{211AD950-A2F9-439C-9FBB-2444D8378972}" srcOrd="0" destOrd="0" presId="urn:microsoft.com/office/officeart/2005/8/layout/hProcess4"/>
    <dgm:cxn modelId="{794426D5-A9A9-4ED4-875D-044721B444DC}" type="presParOf" srcId="{A91E75CA-10F6-4CB2-A9F5-A5AACF91CE74}" destId="{EE230A8B-9BD3-44A7-B52A-9F53E41487C8}" srcOrd="1" destOrd="0" presId="urn:microsoft.com/office/officeart/2005/8/layout/hProcess4"/>
    <dgm:cxn modelId="{1B568B65-A8FD-401E-B0E9-46876DB66BD1}" type="presParOf" srcId="{A91E75CA-10F6-4CB2-A9F5-A5AACF91CE74}" destId="{B68B1E86-81D5-40CC-9E1C-0C29DB5B0716}" srcOrd="2" destOrd="0" presId="urn:microsoft.com/office/officeart/2005/8/layout/hProcess4"/>
    <dgm:cxn modelId="{69225256-324E-4FDB-BFD9-CB09D78BD6B7}" type="presParOf" srcId="{A91E75CA-10F6-4CB2-A9F5-A5AACF91CE74}" destId="{0A732F32-C0ED-447F-B6F5-8DCA549051FD}" srcOrd="3" destOrd="0" presId="urn:microsoft.com/office/officeart/2005/8/layout/hProcess4"/>
    <dgm:cxn modelId="{E205974E-B058-49A4-AB36-1B167ECED328}" type="presParOf" srcId="{A91E75CA-10F6-4CB2-A9F5-A5AACF91CE74}" destId="{74722C22-CBD8-420D-99A3-5027AE0D85E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1DA92FF-E893-4C23-85A4-935A45395BE2}"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91620A6B-C99D-4E3B-BF9E-EC159B35D44F}">
      <dgm:prSet phldrT="[Text]"/>
      <dgm:spPr/>
      <dgm:t>
        <a:bodyPr/>
        <a:lstStyle/>
        <a:p>
          <a:r>
            <a:rPr lang="en-US" dirty="0" smtClean="0"/>
            <a:t>Social Security Definition</a:t>
          </a:r>
          <a:endParaRPr lang="en-US" dirty="0"/>
        </a:p>
      </dgm:t>
    </dgm:pt>
    <dgm:pt modelId="{EDA1BC88-396C-42DA-B994-265C51BF0FDD}" type="parTrans" cxnId="{E89AF74C-308D-4F91-A321-60E9B27591F7}">
      <dgm:prSet/>
      <dgm:spPr/>
      <dgm:t>
        <a:bodyPr/>
        <a:lstStyle/>
        <a:p>
          <a:endParaRPr lang="en-US"/>
        </a:p>
      </dgm:t>
    </dgm:pt>
    <dgm:pt modelId="{1D89256D-D23A-41D6-A217-12268E6687F4}" type="sibTrans" cxnId="{E89AF74C-308D-4F91-A321-60E9B27591F7}">
      <dgm:prSet/>
      <dgm:spPr/>
      <dgm:t>
        <a:bodyPr/>
        <a:lstStyle/>
        <a:p>
          <a:endParaRPr lang="en-US"/>
        </a:p>
      </dgm:t>
    </dgm:pt>
    <dgm:pt modelId="{F8EDC209-FD90-4FDE-AEBD-45C14B33E62F}">
      <dgm:prSet phldrT="[Text]"/>
      <dgm:spPr/>
      <dgm:t>
        <a:bodyPr/>
        <a:lstStyle/>
        <a:p>
          <a:r>
            <a:rPr lang="en-US" dirty="0" smtClean="0"/>
            <a:t>Unable to do the </a:t>
          </a:r>
          <a:r>
            <a:rPr lang="en-US" dirty="0" smtClean="0">
              <a:solidFill>
                <a:schemeClr val="accent1">
                  <a:lumMod val="50000"/>
                </a:schemeClr>
              </a:solidFill>
            </a:rPr>
            <a:t>work you did before </a:t>
          </a:r>
          <a:r>
            <a:rPr lang="en-US" dirty="0" smtClean="0"/>
            <a:t>and </a:t>
          </a:r>
          <a:r>
            <a:rPr lang="en-US" dirty="0" smtClean="0">
              <a:solidFill>
                <a:schemeClr val="accent1">
                  <a:lumMod val="50000"/>
                </a:schemeClr>
              </a:solidFill>
            </a:rPr>
            <a:t>cannot adjust to other work </a:t>
          </a:r>
          <a:r>
            <a:rPr lang="en-US" dirty="0" smtClean="0"/>
            <a:t>due to medical condition</a:t>
          </a:r>
          <a:endParaRPr lang="en-US" dirty="0"/>
        </a:p>
      </dgm:t>
    </dgm:pt>
    <dgm:pt modelId="{232934DF-72C3-45F8-BB08-E201024FFAFD}" type="parTrans" cxnId="{16535FAE-3692-445C-8546-E49D9ED3498B}">
      <dgm:prSet/>
      <dgm:spPr/>
      <dgm:t>
        <a:bodyPr/>
        <a:lstStyle/>
        <a:p>
          <a:endParaRPr lang="en-US" dirty="0"/>
        </a:p>
      </dgm:t>
    </dgm:pt>
    <dgm:pt modelId="{92A9AD2B-C809-4670-92B3-3415B89753F0}" type="sibTrans" cxnId="{16535FAE-3692-445C-8546-E49D9ED3498B}">
      <dgm:prSet/>
      <dgm:spPr/>
      <dgm:t>
        <a:bodyPr/>
        <a:lstStyle/>
        <a:p>
          <a:endParaRPr lang="en-US"/>
        </a:p>
      </dgm:t>
    </dgm:pt>
    <dgm:pt modelId="{05EE3B5E-6DF5-472E-AB6D-1C578AD2A9DB}">
      <dgm:prSet phldrT="[Text]"/>
      <dgm:spPr/>
      <dgm:t>
        <a:bodyPr/>
        <a:lstStyle/>
        <a:p>
          <a:r>
            <a:rPr lang="en-US" dirty="0" smtClean="0"/>
            <a:t>Disability must last or expect to last </a:t>
          </a:r>
          <a:r>
            <a:rPr lang="en-US" dirty="0" smtClean="0">
              <a:solidFill>
                <a:schemeClr val="accent1">
                  <a:lumMod val="50000"/>
                </a:schemeClr>
              </a:solidFill>
            </a:rPr>
            <a:t>at least one year</a:t>
          </a:r>
          <a:endParaRPr lang="en-US" dirty="0">
            <a:solidFill>
              <a:schemeClr val="accent1">
                <a:lumMod val="50000"/>
              </a:schemeClr>
            </a:solidFill>
          </a:endParaRPr>
        </a:p>
      </dgm:t>
    </dgm:pt>
    <dgm:pt modelId="{424F48B1-3D14-4F08-994A-9CF865628628}" type="parTrans" cxnId="{14A2C992-BF95-4104-A4BF-9833B5D8522C}">
      <dgm:prSet/>
      <dgm:spPr/>
      <dgm:t>
        <a:bodyPr/>
        <a:lstStyle/>
        <a:p>
          <a:endParaRPr lang="en-US" dirty="0"/>
        </a:p>
      </dgm:t>
    </dgm:pt>
    <dgm:pt modelId="{4E62B237-EF53-4121-91F2-27E0E3DD2CF6}" type="sibTrans" cxnId="{14A2C992-BF95-4104-A4BF-9833B5D8522C}">
      <dgm:prSet/>
      <dgm:spPr/>
      <dgm:t>
        <a:bodyPr/>
        <a:lstStyle/>
        <a:p>
          <a:endParaRPr lang="en-US"/>
        </a:p>
      </dgm:t>
    </dgm:pt>
    <dgm:pt modelId="{455E0479-AB35-4373-A66D-F9A818F0E1F5}">
      <dgm:prSet phldrT="[Text]"/>
      <dgm:spPr/>
      <dgm:t>
        <a:bodyPr/>
        <a:lstStyle/>
        <a:p>
          <a:r>
            <a:rPr lang="en-US" dirty="0" smtClean="0"/>
            <a:t>Requirement Test</a:t>
          </a:r>
          <a:endParaRPr lang="en-US" dirty="0"/>
        </a:p>
      </dgm:t>
    </dgm:pt>
    <dgm:pt modelId="{B0FB62E7-8CFD-4304-B5DA-D5E8071957D2}" type="parTrans" cxnId="{6AC88DE6-F3F6-4F80-94C0-F265721B9CDE}">
      <dgm:prSet/>
      <dgm:spPr/>
      <dgm:t>
        <a:bodyPr/>
        <a:lstStyle/>
        <a:p>
          <a:endParaRPr lang="en-US"/>
        </a:p>
      </dgm:t>
    </dgm:pt>
    <dgm:pt modelId="{B20A49D3-6E9F-4002-8CBD-EA7B31CA4038}" type="sibTrans" cxnId="{6AC88DE6-F3F6-4F80-94C0-F265721B9CDE}">
      <dgm:prSet/>
      <dgm:spPr/>
      <dgm:t>
        <a:bodyPr/>
        <a:lstStyle/>
        <a:p>
          <a:endParaRPr lang="en-US"/>
        </a:p>
      </dgm:t>
    </dgm:pt>
    <dgm:pt modelId="{2689EAD0-DA78-4780-A27D-3E49F263F9E0}">
      <dgm:prSet phldrT="[Text]"/>
      <dgm:spPr/>
      <dgm:t>
        <a:bodyPr/>
        <a:lstStyle/>
        <a:p>
          <a:r>
            <a:rPr lang="en-US" dirty="0" smtClean="0">
              <a:solidFill>
                <a:schemeClr val="accent1">
                  <a:lumMod val="50000"/>
                </a:schemeClr>
              </a:solidFill>
            </a:rPr>
            <a:t>Recent Work </a:t>
          </a:r>
          <a:r>
            <a:rPr lang="en-US" dirty="0" smtClean="0"/>
            <a:t>Based on the Age of Disability</a:t>
          </a:r>
          <a:endParaRPr lang="en-US" dirty="0"/>
        </a:p>
      </dgm:t>
    </dgm:pt>
    <dgm:pt modelId="{7EE47EA5-A45E-4EAD-89EB-6AEC4D7C1510}" type="parTrans" cxnId="{67CBFB5C-1982-4073-9193-4CB506F49C06}">
      <dgm:prSet/>
      <dgm:spPr/>
      <dgm:t>
        <a:bodyPr/>
        <a:lstStyle/>
        <a:p>
          <a:endParaRPr lang="en-US" dirty="0"/>
        </a:p>
      </dgm:t>
    </dgm:pt>
    <dgm:pt modelId="{DCC81E12-5F14-4069-A794-72DF0E9E2A79}" type="sibTrans" cxnId="{67CBFB5C-1982-4073-9193-4CB506F49C06}">
      <dgm:prSet/>
      <dgm:spPr/>
      <dgm:t>
        <a:bodyPr/>
        <a:lstStyle/>
        <a:p>
          <a:endParaRPr lang="en-US"/>
        </a:p>
      </dgm:t>
    </dgm:pt>
    <dgm:pt modelId="{851BDA2C-0E61-40AA-A9F5-0F3963D4CBD2}">
      <dgm:prSet phldrT="[Text]"/>
      <dgm:spPr/>
      <dgm:t>
        <a:bodyPr/>
        <a:lstStyle/>
        <a:p>
          <a:r>
            <a:rPr lang="en-US" dirty="0" smtClean="0">
              <a:solidFill>
                <a:schemeClr val="accent1">
                  <a:lumMod val="50000"/>
                </a:schemeClr>
              </a:solidFill>
            </a:rPr>
            <a:t>Duration of Work </a:t>
          </a:r>
          <a:r>
            <a:rPr lang="en-US" dirty="0" smtClean="0"/>
            <a:t>under Social Security</a:t>
          </a:r>
          <a:endParaRPr lang="en-US" dirty="0"/>
        </a:p>
      </dgm:t>
    </dgm:pt>
    <dgm:pt modelId="{B48FA4C0-4E2D-4969-AF48-022238D5130F}" type="parTrans" cxnId="{2CA985AF-62BA-4652-86AC-EB92EA8BCF15}">
      <dgm:prSet/>
      <dgm:spPr/>
      <dgm:t>
        <a:bodyPr/>
        <a:lstStyle/>
        <a:p>
          <a:endParaRPr lang="en-US" dirty="0"/>
        </a:p>
      </dgm:t>
    </dgm:pt>
    <dgm:pt modelId="{A4816D4B-2C5E-4EE0-B4D2-36E6C80B549A}" type="sibTrans" cxnId="{2CA985AF-62BA-4652-86AC-EB92EA8BCF15}">
      <dgm:prSet/>
      <dgm:spPr/>
      <dgm:t>
        <a:bodyPr/>
        <a:lstStyle/>
        <a:p>
          <a:endParaRPr lang="en-US"/>
        </a:p>
      </dgm:t>
    </dgm:pt>
    <dgm:pt modelId="{C6BC913C-AEA6-4286-AF47-16D73F6CC673}" type="pres">
      <dgm:prSet presAssocID="{51DA92FF-E893-4C23-85A4-935A45395BE2}" presName="diagram" presStyleCnt="0">
        <dgm:presLayoutVars>
          <dgm:chPref val="1"/>
          <dgm:dir/>
          <dgm:animOne val="branch"/>
          <dgm:animLvl val="lvl"/>
          <dgm:resizeHandles/>
        </dgm:presLayoutVars>
      </dgm:prSet>
      <dgm:spPr/>
      <dgm:t>
        <a:bodyPr/>
        <a:lstStyle/>
        <a:p>
          <a:endParaRPr lang="en-US"/>
        </a:p>
      </dgm:t>
    </dgm:pt>
    <dgm:pt modelId="{088A9952-DF41-4C47-A6CF-2674098598DA}" type="pres">
      <dgm:prSet presAssocID="{91620A6B-C99D-4E3B-BF9E-EC159B35D44F}" presName="root" presStyleCnt="0"/>
      <dgm:spPr/>
    </dgm:pt>
    <dgm:pt modelId="{A1E729AE-2B1D-45BC-8CB0-503F1FDDAC29}" type="pres">
      <dgm:prSet presAssocID="{91620A6B-C99D-4E3B-BF9E-EC159B35D44F}" presName="rootComposite" presStyleCnt="0"/>
      <dgm:spPr/>
    </dgm:pt>
    <dgm:pt modelId="{5FB5D336-3A68-4350-8391-442994A1336C}" type="pres">
      <dgm:prSet presAssocID="{91620A6B-C99D-4E3B-BF9E-EC159B35D44F}" presName="rootText" presStyleLbl="node1" presStyleIdx="0" presStyleCnt="2" custScaleX="130814" custScaleY="90570" custLinFactNeighborX="-20275" custLinFactNeighborY="9682"/>
      <dgm:spPr/>
      <dgm:t>
        <a:bodyPr/>
        <a:lstStyle/>
        <a:p>
          <a:endParaRPr lang="en-US"/>
        </a:p>
      </dgm:t>
    </dgm:pt>
    <dgm:pt modelId="{F24268A8-757E-43FD-BAC7-2FE377B1BA1C}" type="pres">
      <dgm:prSet presAssocID="{91620A6B-C99D-4E3B-BF9E-EC159B35D44F}" presName="rootConnector" presStyleLbl="node1" presStyleIdx="0" presStyleCnt="2"/>
      <dgm:spPr/>
      <dgm:t>
        <a:bodyPr/>
        <a:lstStyle/>
        <a:p>
          <a:endParaRPr lang="en-US"/>
        </a:p>
      </dgm:t>
    </dgm:pt>
    <dgm:pt modelId="{9BCBD898-4CB7-4527-807E-1ACB26D897BC}" type="pres">
      <dgm:prSet presAssocID="{91620A6B-C99D-4E3B-BF9E-EC159B35D44F}" presName="childShape" presStyleCnt="0"/>
      <dgm:spPr/>
    </dgm:pt>
    <dgm:pt modelId="{7D1D86E1-A584-420E-8EE4-F5A024F4198D}" type="pres">
      <dgm:prSet presAssocID="{232934DF-72C3-45F8-BB08-E201024FFAFD}" presName="Name13" presStyleLbl="parChTrans1D2" presStyleIdx="0" presStyleCnt="4"/>
      <dgm:spPr/>
      <dgm:t>
        <a:bodyPr/>
        <a:lstStyle/>
        <a:p>
          <a:endParaRPr lang="en-US"/>
        </a:p>
      </dgm:t>
    </dgm:pt>
    <dgm:pt modelId="{98A89446-13D0-403D-A527-DF14E8859644}" type="pres">
      <dgm:prSet presAssocID="{F8EDC209-FD90-4FDE-AEBD-45C14B33E62F}" presName="childText" presStyleLbl="bgAcc1" presStyleIdx="0" presStyleCnt="4" custScaleX="167233" custScaleY="110000">
        <dgm:presLayoutVars>
          <dgm:bulletEnabled val="1"/>
        </dgm:presLayoutVars>
      </dgm:prSet>
      <dgm:spPr/>
      <dgm:t>
        <a:bodyPr/>
        <a:lstStyle/>
        <a:p>
          <a:endParaRPr lang="en-US"/>
        </a:p>
      </dgm:t>
    </dgm:pt>
    <dgm:pt modelId="{99024062-127B-499D-9090-889D4E7F4431}" type="pres">
      <dgm:prSet presAssocID="{424F48B1-3D14-4F08-994A-9CF865628628}" presName="Name13" presStyleLbl="parChTrans1D2" presStyleIdx="1" presStyleCnt="4"/>
      <dgm:spPr/>
      <dgm:t>
        <a:bodyPr/>
        <a:lstStyle/>
        <a:p>
          <a:endParaRPr lang="en-US"/>
        </a:p>
      </dgm:t>
    </dgm:pt>
    <dgm:pt modelId="{5396B25E-AF16-4EC7-837E-A638486EB4B0}" type="pres">
      <dgm:prSet presAssocID="{05EE3B5E-6DF5-472E-AB6D-1C578AD2A9DB}" presName="childText" presStyleLbl="bgAcc1" presStyleIdx="1" presStyleCnt="4" custScaleX="169283" custScaleY="110000">
        <dgm:presLayoutVars>
          <dgm:bulletEnabled val="1"/>
        </dgm:presLayoutVars>
      </dgm:prSet>
      <dgm:spPr/>
      <dgm:t>
        <a:bodyPr/>
        <a:lstStyle/>
        <a:p>
          <a:endParaRPr lang="en-US"/>
        </a:p>
      </dgm:t>
    </dgm:pt>
    <dgm:pt modelId="{DDE3EE44-092A-40C7-BB8D-4B0B07BD08EB}" type="pres">
      <dgm:prSet presAssocID="{455E0479-AB35-4373-A66D-F9A818F0E1F5}" presName="root" presStyleCnt="0"/>
      <dgm:spPr/>
    </dgm:pt>
    <dgm:pt modelId="{72ED7B90-F23E-4A72-BDCD-4F9EF7AA3064}" type="pres">
      <dgm:prSet presAssocID="{455E0479-AB35-4373-A66D-F9A818F0E1F5}" presName="rootComposite" presStyleCnt="0"/>
      <dgm:spPr/>
    </dgm:pt>
    <dgm:pt modelId="{3BC13CDF-9002-43C7-8F37-5F5BD9FBC1F1}" type="pres">
      <dgm:prSet presAssocID="{455E0479-AB35-4373-A66D-F9A818F0E1F5}" presName="rootText" presStyleLbl="node1" presStyleIdx="1" presStyleCnt="2" custScaleX="142540" custScaleY="86736" custLinFactNeighborX="-8201" custLinFactNeighborY="9682"/>
      <dgm:spPr/>
      <dgm:t>
        <a:bodyPr/>
        <a:lstStyle/>
        <a:p>
          <a:endParaRPr lang="en-US"/>
        </a:p>
      </dgm:t>
    </dgm:pt>
    <dgm:pt modelId="{9F253AA5-E891-4A9C-83D5-9C08E067574E}" type="pres">
      <dgm:prSet presAssocID="{455E0479-AB35-4373-A66D-F9A818F0E1F5}" presName="rootConnector" presStyleLbl="node1" presStyleIdx="1" presStyleCnt="2"/>
      <dgm:spPr/>
      <dgm:t>
        <a:bodyPr/>
        <a:lstStyle/>
        <a:p>
          <a:endParaRPr lang="en-US"/>
        </a:p>
      </dgm:t>
    </dgm:pt>
    <dgm:pt modelId="{5BCC51B0-7E03-47E1-BFDC-7D701E44EC28}" type="pres">
      <dgm:prSet presAssocID="{455E0479-AB35-4373-A66D-F9A818F0E1F5}" presName="childShape" presStyleCnt="0"/>
      <dgm:spPr/>
    </dgm:pt>
    <dgm:pt modelId="{F35AEEF7-7422-4A81-A6CC-E312C84CFC22}" type="pres">
      <dgm:prSet presAssocID="{7EE47EA5-A45E-4EAD-89EB-6AEC4D7C1510}" presName="Name13" presStyleLbl="parChTrans1D2" presStyleIdx="2" presStyleCnt="4"/>
      <dgm:spPr/>
      <dgm:t>
        <a:bodyPr/>
        <a:lstStyle/>
        <a:p>
          <a:endParaRPr lang="en-US"/>
        </a:p>
      </dgm:t>
    </dgm:pt>
    <dgm:pt modelId="{A1F7A4F3-F094-4750-ADEB-3BFBD59ED518}" type="pres">
      <dgm:prSet presAssocID="{2689EAD0-DA78-4780-A27D-3E49F263F9E0}" presName="childText" presStyleLbl="bgAcc1" presStyleIdx="2" presStyleCnt="4" custScaleX="150806" custScaleY="110000">
        <dgm:presLayoutVars>
          <dgm:bulletEnabled val="1"/>
        </dgm:presLayoutVars>
      </dgm:prSet>
      <dgm:spPr/>
      <dgm:t>
        <a:bodyPr/>
        <a:lstStyle/>
        <a:p>
          <a:endParaRPr lang="en-US"/>
        </a:p>
      </dgm:t>
    </dgm:pt>
    <dgm:pt modelId="{2AF0FBF0-CD53-4C1A-A842-6C051993EF2F}" type="pres">
      <dgm:prSet presAssocID="{B48FA4C0-4E2D-4969-AF48-022238D5130F}" presName="Name13" presStyleLbl="parChTrans1D2" presStyleIdx="3" presStyleCnt="4"/>
      <dgm:spPr/>
      <dgm:t>
        <a:bodyPr/>
        <a:lstStyle/>
        <a:p>
          <a:endParaRPr lang="en-US"/>
        </a:p>
      </dgm:t>
    </dgm:pt>
    <dgm:pt modelId="{67E12254-CE6D-4866-B408-1723AC6EFD19}" type="pres">
      <dgm:prSet presAssocID="{851BDA2C-0E61-40AA-A9F5-0F3963D4CBD2}" presName="childText" presStyleLbl="bgAcc1" presStyleIdx="3" presStyleCnt="4" custScaleX="147176" custScaleY="110000" custLinFactNeighborX="797" custLinFactNeighborY="5434">
        <dgm:presLayoutVars>
          <dgm:bulletEnabled val="1"/>
        </dgm:presLayoutVars>
      </dgm:prSet>
      <dgm:spPr/>
      <dgm:t>
        <a:bodyPr/>
        <a:lstStyle/>
        <a:p>
          <a:endParaRPr lang="en-US"/>
        </a:p>
      </dgm:t>
    </dgm:pt>
  </dgm:ptLst>
  <dgm:cxnLst>
    <dgm:cxn modelId="{6AC88DE6-F3F6-4F80-94C0-F265721B9CDE}" srcId="{51DA92FF-E893-4C23-85A4-935A45395BE2}" destId="{455E0479-AB35-4373-A66D-F9A818F0E1F5}" srcOrd="1" destOrd="0" parTransId="{B0FB62E7-8CFD-4304-B5DA-D5E8071957D2}" sibTransId="{B20A49D3-6E9F-4002-8CBD-EA7B31CA4038}"/>
    <dgm:cxn modelId="{B3740916-3ACE-441C-91FF-8D1DF84CC677}" type="presOf" srcId="{7EE47EA5-A45E-4EAD-89EB-6AEC4D7C1510}" destId="{F35AEEF7-7422-4A81-A6CC-E312C84CFC22}" srcOrd="0" destOrd="0" presId="urn:microsoft.com/office/officeart/2005/8/layout/hierarchy3"/>
    <dgm:cxn modelId="{310423CF-129B-450F-8624-B5D75988E991}" type="presOf" srcId="{424F48B1-3D14-4F08-994A-9CF865628628}" destId="{99024062-127B-499D-9090-889D4E7F4431}" srcOrd="0" destOrd="0" presId="urn:microsoft.com/office/officeart/2005/8/layout/hierarchy3"/>
    <dgm:cxn modelId="{14A2C992-BF95-4104-A4BF-9833B5D8522C}" srcId="{91620A6B-C99D-4E3B-BF9E-EC159B35D44F}" destId="{05EE3B5E-6DF5-472E-AB6D-1C578AD2A9DB}" srcOrd="1" destOrd="0" parTransId="{424F48B1-3D14-4F08-994A-9CF865628628}" sibTransId="{4E62B237-EF53-4121-91F2-27E0E3DD2CF6}"/>
    <dgm:cxn modelId="{DF93FF0F-C542-4A52-81A1-CCDDE1C07E00}" type="presOf" srcId="{851BDA2C-0E61-40AA-A9F5-0F3963D4CBD2}" destId="{67E12254-CE6D-4866-B408-1723AC6EFD19}" srcOrd="0" destOrd="0" presId="urn:microsoft.com/office/officeart/2005/8/layout/hierarchy3"/>
    <dgm:cxn modelId="{6D2D9362-52E8-4DB2-822C-06B14A1DCF3D}" type="presOf" srcId="{91620A6B-C99D-4E3B-BF9E-EC159B35D44F}" destId="{F24268A8-757E-43FD-BAC7-2FE377B1BA1C}" srcOrd="1" destOrd="0" presId="urn:microsoft.com/office/officeart/2005/8/layout/hierarchy3"/>
    <dgm:cxn modelId="{2FC081B1-07E8-45D0-B7E6-904F30DF7E91}" type="presOf" srcId="{05EE3B5E-6DF5-472E-AB6D-1C578AD2A9DB}" destId="{5396B25E-AF16-4EC7-837E-A638486EB4B0}" srcOrd="0" destOrd="0" presId="urn:microsoft.com/office/officeart/2005/8/layout/hierarchy3"/>
    <dgm:cxn modelId="{16535FAE-3692-445C-8546-E49D9ED3498B}" srcId="{91620A6B-C99D-4E3B-BF9E-EC159B35D44F}" destId="{F8EDC209-FD90-4FDE-AEBD-45C14B33E62F}" srcOrd="0" destOrd="0" parTransId="{232934DF-72C3-45F8-BB08-E201024FFAFD}" sibTransId="{92A9AD2B-C809-4670-92B3-3415B89753F0}"/>
    <dgm:cxn modelId="{A91384E5-7D67-4B63-8D93-763701DBD588}" type="presOf" srcId="{455E0479-AB35-4373-A66D-F9A818F0E1F5}" destId="{9F253AA5-E891-4A9C-83D5-9C08E067574E}" srcOrd="1" destOrd="0" presId="urn:microsoft.com/office/officeart/2005/8/layout/hierarchy3"/>
    <dgm:cxn modelId="{F07B8967-8316-43EF-B415-6D42B934DF64}" type="presOf" srcId="{B48FA4C0-4E2D-4969-AF48-022238D5130F}" destId="{2AF0FBF0-CD53-4C1A-A842-6C051993EF2F}" srcOrd="0" destOrd="0" presId="urn:microsoft.com/office/officeart/2005/8/layout/hierarchy3"/>
    <dgm:cxn modelId="{711DD76E-D712-4FE3-BD44-002201FA2648}" type="presOf" srcId="{455E0479-AB35-4373-A66D-F9A818F0E1F5}" destId="{3BC13CDF-9002-43C7-8F37-5F5BD9FBC1F1}" srcOrd="0" destOrd="0" presId="urn:microsoft.com/office/officeart/2005/8/layout/hierarchy3"/>
    <dgm:cxn modelId="{67CBFB5C-1982-4073-9193-4CB506F49C06}" srcId="{455E0479-AB35-4373-A66D-F9A818F0E1F5}" destId="{2689EAD0-DA78-4780-A27D-3E49F263F9E0}" srcOrd="0" destOrd="0" parTransId="{7EE47EA5-A45E-4EAD-89EB-6AEC4D7C1510}" sibTransId="{DCC81E12-5F14-4069-A794-72DF0E9E2A79}"/>
    <dgm:cxn modelId="{27279F4E-911C-4DCF-B06A-F277A8C0AE9E}" type="presOf" srcId="{2689EAD0-DA78-4780-A27D-3E49F263F9E0}" destId="{A1F7A4F3-F094-4750-ADEB-3BFBD59ED518}" srcOrd="0" destOrd="0" presId="urn:microsoft.com/office/officeart/2005/8/layout/hierarchy3"/>
    <dgm:cxn modelId="{0390B0FC-D759-4E57-9AAE-E6B1E3AC9F74}" type="presOf" srcId="{232934DF-72C3-45F8-BB08-E201024FFAFD}" destId="{7D1D86E1-A584-420E-8EE4-F5A024F4198D}" srcOrd="0" destOrd="0" presId="urn:microsoft.com/office/officeart/2005/8/layout/hierarchy3"/>
    <dgm:cxn modelId="{107505CC-73E6-45D5-AE78-FBA5BD10DFA3}" type="presOf" srcId="{F8EDC209-FD90-4FDE-AEBD-45C14B33E62F}" destId="{98A89446-13D0-403D-A527-DF14E8859644}" srcOrd="0" destOrd="0" presId="urn:microsoft.com/office/officeart/2005/8/layout/hierarchy3"/>
    <dgm:cxn modelId="{8D28D363-E2B3-434B-B7AC-2743DCCE1671}" type="presOf" srcId="{51DA92FF-E893-4C23-85A4-935A45395BE2}" destId="{C6BC913C-AEA6-4286-AF47-16D73F6CC673}" srcOrd="0" destOrd="0" presId="urn:microsoft.com/office/officeart/2005/8/layout/hierarchy3"/>
    <dgm:cxn modelId="{E89AF74C-308D-4F91-A321-60E9B27591F7}" srcId="{51DA92FF-E893-4C23-85A4-935A45395BE2}" destId="{91620A6B-C99D-4E3B-BF9E-EC159B35D44F}" srcOrd="0" destOrd="0" parTransId="{EDA1BC88-396C-42DA-B994-265C51BF0FDD}" sibTransId="{1D89256D-D23A-41D6-A217-12268E6687F4}"/>
    <dgm:cxn modelId="{2CA985AF-62BA-4652-86AC-EB92EA8BCF15}" srcId="{455E0479-AB35-4373-A66D-F9A818F0E1F5}" destId="{851BDA2C-0E61-40AA-A9F5-0F3963D4CBD2}" srcOrd="1" destOrd="0" parTransId="{B48FA4C0-4E2D-4969-AF48-022238D5130F}" sibTransId="{A4816D4B-2C5E-4EE0-B4D2-36E6C80B549A}"/>
    <dgm:cxn modelId="{3724F920-840C-46BC-9A23-3F11490AD2EC}" type="presOf" srcId="{91620A6B-C99D-4E3B-BF9E-EC159B35D44F}" destId="{5FB5D336-3A68-4350-8391-442994A1336C}" srcOrd="0" destOrd="0" presId="urn:microsoft.com/office/officeart/2005/8/layout/hierarchy3"/>
    <dgm:cxn modelId="{0F5A116C-CBC7-4CE0-A442-A85EC9BF75A4}" type="presParOf" srcId="{C6BC913C-AEA6-4286-AF47-16D73F6CC673}" destId="{088A9952-DF41-4C47-A6CF-2674098598DA}" srcOrd="0" destOrd="0" presId="urn:microsoft.com/office/officeart/2005/8/layout/hierarchy3"/>
    <dgm:cxn modelId="{A97FCAE2-E138-4929-9885-8B70EA245AEA}" type="presParOf" srcId="{088A9952-DF41-4C47-A6CF-2674098598DA}" destId="{A1E729AE-2B1D-45BC-8CB0-503F1FDDAC29}" srcOrd="0" destOrd="0" presId="urn:microsoft.com/office/officeart/2005/8/layout/hierarchy3"/>
    <dgm:cxn modelId="{F6A8CFAB-685B-4CCE-9663-E5556630EE6E}" type="presParOf" srcId="{A1E729AE-2B1D-45BC-8CB0-503F1FDDAC29}" destId="{5FB5D336-3A68-4350-8391-442994A1336C}" srcOrd="0" destOrd="0" presId="urn:microsoft.com/office/officeart/2005/8/layout/hierarchy3"/>
    <dgm:cxn modelId="{93281428-45F1-4F1B-AC77-8598D2C53BF5}" type="presParOf" srcId="{A1E729AE-2B1D-45BC-8CB0-503F1FDDAC29}" destId="{F24268A8-757E-43FD-BAC7-2FE377B1BA1C}" srcOrd="1" destOrd="0" presId="urn:microsoft.com/office/officeart/2005/8/layout/hierarchy3"/>
    <dgm:cxn modelId="{A5A9558A-0117-473F-8DE4-7CF2CE1D174C}" type="presParOf" srcId="{088A9952-DF41-4C47-A6CF-2674098598DA}" destId="{9BCBD898-4CB7-4527-807E-1ACB26D897BC}" srcOrd="1" destOrd="0" presId="urn:microsoft.com/office/officeart/2005/8/layout/hierarchy3"/>
    <dgm:cxn modelId="{E05396A2-9AB9-4915-BBA2-9DF9FB047618}" type="presParOf" srcId="{9BCBD898-4CB7-4527-807E-1ACB26D897BC}" destId="{7D1D86E1-A584-420E-8EE4-F5A024F4198D}" srcOrd="0" destOrd="0" presId="urn:microsoft.com/office/officeart/2005/8/layout/hierarchy3"/>
    <dgm:cxn modelId="{4DE77D6B-F373-418B-866A-F26A7C0BA1C0}" type="presParOf" srcId="{9BCBD898-4CB7-4527-807E-1ACB26D897BC}" destId="{98A89446-13D0-403D-A527-DF14E8859644}" srcOrd="1" destOrd="0" presId="urn:microsoft.com/office/officeart/2005/8/layout/hierarchy3"/>
    <dgm:cxn modelId="{37DCE66B-739B-40BE-9708-B160AD5BECB6}" type="presParOf" srcId="{9BCBD898-4CB7-4527-807E-1ACB26D897BC}" destId="{99024062-127B-499D-9090-889D4E7F4431}" srcOrd="2" destOrd="0" presId="urn:microsoft.com/office/officeart/2005/8/layout/hierarchy3"/>
    <dgm:cxn modelId="{ED8ED685-9C48-40B4-B735-C5E13D1A4EE6}" type="presParOf" srcId="{9BCBD898-4CB7-4527-807E-1ACB26D897BC}" destId="{5396B25E-AF16-4EC7-837E-A638486EB4B0}" srcOrd="3" destOrd="0" presId="urn:microsoft.com/office/officeart/2005/8/layout/hierarchy3"/>
    <dgm:cxn modelId="{DCADEAE8-40DD-4FDD-A960-FFCE6F8DD33B}" type="presParOf" srcId="{C6BC913C-AEA6-4286-AF47-16D73F6CC673}" destId="{DDE3EE44-092A-40C7-BB8D-4B0B07BD08EB}" srcOrd="1" destOrd="0" presId="urn:microsoft.com/office/officeart/2005/8/layout/hierarchy3"/>
    <dgm:cxn modelId="{1D49E109-A93D-4F50-BE15-996FD4C878B8}" type="presParOf" srcId="{DDE3EE44-092A-40C7-BB8D-4B0B07BD08EB}" destId="{72ED7B90-F23E-4A72-BDCD-4F9EF7AA3064}" srcOrd="0" destOrd="0" presId="urn:microsoft.com/office/officeart/2005/8/layout/hierarchy3"/>
    <dgm:cxn modelId="{C852FDAA-D917-4341-A98C-8CB4FE1E7973}" type="presParOf" srcId="{72ED7B90-F23E-4A72-BDCD-4F9EF7AA3064}" destId="{3BC13CDF-9002-43C7-8F37-5F5BD9FBC1F1}" srcOrd="0" destOrd="0" presId="urn:microsoft.com/office/officeart/2005/8/layout/hierarchy3"/>
    <dgm:cxn modelId="{E79D7904-2514-47A9-A92C-61DC03C271E0}" type="presParOf" srcId="{72ED7B90-F23E-4A72-BDCD-4F9EF7AA3064}" destId="{9F253AA5-E891-4A9C-83D5-9C08E067574E}" srcOrd="1" destOrd="0" presId="urn:microsoft.com/office/officeart/2005/8/layout/hierarchy3"/>
    <dgm:cxn modelId="{BBD8933E-975A-42A4-8D77-C30C6DEC823B}" type="presParOf" srcId="{DDE3EE44-092A-40C7-BB8D-4B0B07BD08EB}" destId="{5BCC51B0-7E03-47E1-BFDC-7D701E44EC28}" srcOrd="1" destOrd="0" presId="urn:microsoft.com/office/officeart/2005/8/layout/hierarchy3"/>
    <dgm:cxn modelId="{6E98E479-11C7-4EE1-9DB3-7A5DA17B953D}" type="presParOf" srcId="{5BCC51B0-7E03-47E1-BFDC-7D701E44EC28}" destId="{F35AEEF7-7422-4A81-A6CC-E312C84CFC22}" srcOrd="0" destOrd="0" presId="urn:microsoft.com/office/officeart/2005/8/layout/hierarchy3"/>
    <dgm:cxn modelId="{2AE7768D-AD1D-4B80-9CF3-ACE57B33BDE5}" type="presParOf" srcId="{5BCC51B0-7E03-47E1-BFDC-7D701E44EC28}" destId="{A1F7A4F3-F094-4750-ADEB-3BFBD59ED518}" srcOrd="1" destOrd="0" presId="urn:microsoft.com/office/officeart/2005/8/layout/hierarchy3"/>
    <dgm:cxn modelId="{EFE50E69-FA5A-4737-9651-B0C42F02F083}" type="presParOf" srcId="{5BCC51B0-7E03-47E1-BFDC-7D701E44EC28}" destId="{2AF0FBF0-CD53-4C1A-A842-6C051993EF2F}" srcOrd="2" destOrd="0" presId="urn:microsoft.com/office/officeart/2005/8/layout/hierarchy3"/>
    <dgm:cxn modelId="{B309DBE4-E4DA-4ED7-B79C-17D8CAF7CD0C}" type="presParOf" srcId="{5BCC51B0-7E03-47E1-BFDC-7D701E44EC28}" destId="{67E12254-CE6D-4866-B408-1723AC6EFD1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6BBB182-C0D6-49C2-B124-A49B4283FBB3}"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566BD091-865C-4FDB-937E-B4A7D960C272}">
      <dgm:prSet phldrT="[Text]"/>
      <dgm:spPr/>
      <dgm:t>
        <a:bodyPr/>
        <a:lstStyle/>
        <a:p>
          <a:r>
            <a:rPr lang="en-US" b="0" cap="none" spc="0" dirty="0" smtClean="0">
              <a:ln w="18415" cmpd="sng">
                <a:prstDash val="solid"/>
              </a:ln>
              <a:solidFill>
                <a:schemeClr val="tx1">
                  <a:lumMod val="85000"/>
                  <a:lumOff val="15000"/>
                </a:schemeClr>
              </a:solidFill>
              <a:effectLst>
                <a:outerShdw blurRad="63500" dir="3600000" algn="tl" rotWithShape="0">
                  <a:srgbClr val="000000">
                    <a:alpha val="70000"/>
                  </a:srgbClr>
                </a:outerShdw>
              </a:effectLst>
            </a:rPr>
            <a:t>Age you become disabled</a:t>
          </a:r>
          <a:endParaRPr lang="en-US" b="1" cap="none" spc="100" dirty="0">
            <a:ln w="18000">
              <a:prstDash val="solid"/>
            </a:ln>
            <a:solidFill>
              <a:schemeClr val="tx1">
                <a:lumMod val="85000"/>
                <a:lumOff val="15000"/>
              </a:schemeClr>
            </a:solidFill>
            <a:effectLst>
              <a:outerShdw blurRad="25000" dist="20000" dir="16020000" algn="tl">
                <a:schemeClr val="accent1">
                  <a:satMod val="200000"/>
                  <a:shade val="1000"/>
                  <a:alpha val="60000"/>
                </a:schemeClr>
              </a:outerShdw>
            </a:effectLst>
          </a:endParaRPr>
        </a:p>
      </dgm:t>
    </dgm:pt>
    <dgm:pt modelId="{E40DF71B-4712-4FFD-A755-193B5B4C20DC}" type="parTrans" cxnId="{DBFED754-9B16-4433-B93A-2E76669E5D3B}">
      <dgm:prSet/>
      <dgm:spPr/>
      <dgm:t>
        <a:bodyPr/>
        <a:lstStyle/>
        <a:p>
          <a:endParaRPr lang="en-US"/>
        </a:p>
      </dgm:t>
    </dgm:pt>
    <dgm:pt modelId="{BEC0CCCC-EC18-49C6-8562-8754384EB18B}" type="sibTrans" cxnId="{DBFED754-9B16-4433-B93A-2E76669E5D3B}">
      <dgm:prSet/>
      <dgm:spPr/>
      <dgm:t>
        <a:bodyPr/>
        <a:lstStyle/>
        <a:p>
          <a:endParaRPr lang="en-US"/>
        </a:p>
      </dgm:t>
    </dgm:pt>
    <dgm:pt modelId="{C9CB1B5B-AD91-4E59-87B6-5ECE2EF941A4}">
      <dgm:prSet phldrT="[Text]"/>
      <dgm:spPr/>
      <dgm:t>
        <a:bodyPr/>
        <a:lstStyle/>
        <a:p>
          <a:r>
            <a:rPr lang="en-US" dirty="0" smtClean="0"/>
            <a:t>1.5 years of work during the 3-year period before disability began</a:t>
          </a:r>
          <a:endParaRPr lang="en-US" dirty="0"/>
        </a:p>
      </dgm:t>
    </dgm:pt>
    <dgm:pt modelId="{636448A1-A529-4DA7-911D-D7DB70E14655}" type="parTrans" cxnId="{ABC3FC05-5083-40DA-BD01-7FCCC6207243}">
      <dgm:prSet/>
      <dgm:spPr/>
      <dgm:t>
        <a:bodyPr/>
        <a:lstStyle/>
        <a:p>
          <a:endParaRPr lang="en-US"/>
        </a:p>
      </dgm:t>
    </dgm:pt>
    <dgm:pt modelId="{6A44FE2D-CA77-4CA3-9F0D-64E44B5AC151}" type="sibTrans" cxnId="{ABC3FC05-5083-40DA-BD01-7FCCC6207243}">
      <dgm:prSet/>
      <dgm:spPr/>
      <dgm:t>
        <a:bodyPr/>
        <a:lstStyle/>
        <a:p>
          <a:endParaRPr lang="en-US"/>
        </a:p>
      </dgm:t>
    </dgm:pt>
    <dgm:pt modelId="{DA00A4A2-A642-4D61-ACD5-D45502603087}">
      <dgm:prSet phldrT="[Text]"/>
      <dgm:spPr/>
      <dgm:t>
        <a:bodyPr/>
        <a:lstStyle/>
        <a:p>
          <a:r>
            <a:rPr lang="en-US" dirty="0" smtClean="0"/>
            <a:t>Between 24 and the quarter you turn 31</a:t>
          </a:r>
          <a:endParaRPr lang="en-US" dirty="0"/>
        </a:p>
      </dgm:t>
    </dgm:pt>
    <dgm:pt modelId="{B43424A4-7B7B-4F13-9F74-65CF52FD1BD9}" type="parTrans" cxnId="{3EECB1D7-3E7E-4879-ACB5-1060507952CF}">
      <dgm:prSet/>
      <dgm:spPr/>
      <dgm:t>
        <a:bodyPr/>
        <a:lstStyle/>
        <a:p>
          <a:endParaRPr lang="en-US"/>
        </a:p>
      </dgm:t>
    </dgm:pt>
    <dgm:pt modelId="{5ECD8C71-E002-4CA9-BF04-44673CA53B79}" type="sibTrans" cxnId="{3EECB1D7-3E7E-4879-ACB5-1060507952CF}">
      <dgm:prSet/>
      <dgm:spPr/>
      <dgm:t>
        <a:bodyPr/>
        <a:lstStyle/>
        <a:p>
          <a:endParaRPr lang="en-US"/>
        </a:p>
      </dgm:t>
    </dgm:pt>
    <dgm:pt modelId="{DB788BB3-3ADC-4619-B26F-46687A5DC7DB}">
      <dgm:prSet phldrT="[Text]"/>
      <dgm:spPr/>
      <dgm:t>
        <a:bodyPr/>
        <a:lstStyle/>
        <a:p>
          <a:r>
            <a:rPr lang="en-US" dirty="0" smtClean="0"/>
            <a:t>Work during half the time for the period after you turn 21 until 31</a:t>
          </a:r>
          <a:endParaRPr lang="en-US" dirty="0"/>
        </a:p>
      </dgm:t>
    </dgm:pt>
    <dgm:pt modelId="{55A91FA4-2E62-41FE-B971-FF803F909755}" type="parTrans" cxnId="{64EA1C92-3C06-4AE9-BBDD-7DD6ACCA11F5}">
      <dgm:prSet/>
      <dgm:spPr/>
      <dgm:t>
        <a:bodyPr/>
        <a:lstStyle/>
        <a:p>
          <a:endParaRPr lang="en-US"/>
        </a:p>
      </dgm:t>
    </dgm:pt>
    <dgm:pt modelId="{D8A70753-2DDE-4A73-BC2F-92CA52746172}" type="sibTrans" cxnId="{64EA1C92-3C06-4AE9-BBDD-7DD6ACCA11F5}">
      <dgm:prSet/>
      <dgm:spPr/>
      <dgm:t>
        <a:bodyPr/>
        <a:lstStyle/>
        <a:p>
          <a:endParaRPr lang="en-US"/>
        </a:p>
      </dgm:t>
    </dgm:pt>
    <dgm:pt modelId="{37848562-8657-40F4-9151-FC2F6072D840}">
      <dgm:prSet phldrT="[Text]"/>
      <dgm:spPr/>
      <dgm:t>
        <a:bodyPr/>
        <a:lstStyle/>
        <a:p>
          <a:r>
            <a:rPr lang="en-US" dirty="0" smtClean="0"/>
            <a:t>In the quarter you turn 31</a:t>
          </a:r>
          <a:endParaRPr lang="en-US" dirty="0"/>
        </a:p>
      </dgm:t>
    </dgm:pt>
    <dgm:pt modelId="{5B0F5CE7-BFF8-4823-A5A6-3AA3DAB4F48A}" type="parTrans" cxnId="{7FBF5EBE-A89C-47F9-98FD-DFA39CD0D1F6}">
      <dgm:prSet/>
      <dgm:spPr/>
      <dgm:t>
        <a:bodyPr/>
        <a:lstStyle/>
        <a:p>
          <a:endParaRPr lang="en-US"/>
        </a:p>
      </dgm:t>
    </dgm:pt>
    <dgm:pt modelId="{A843FF7B-F532-4E1D-99B0-2286361978BE}" type="sibTrans" cxnId="{7FBF5EBE-A89C-47F9-98FD-DFA39CD0D1F6}">
      <dgm:prSet/>
      <dgm:spPr/>
      <dgm:t>
        <a:bodyPr/>
        <a:lstStyle/>
        <a:p>
          <a:endParaRPr lang="en-US"/>
        </a:p>
      </dgm:t>
    </dgm:pt>
    <dgm:pt modelId="{661000E9-7350-4712-8669-EDFBF0D61E47}">
      <dgm:prSet phldrT="[Text]"/>
      <dgm:spPr/>
      <dgm:t>
        <a:bodyPr/>
        <a:lstStyle/>
        <a:p>
          <a:r>
            <a:rPr lang="en-US" dirty="0" smtClean="0"/>
            <a:t>5 years out of the 10 year period until disability began. </a:t>
          </a:r>
          <a:endParaRPr lang="en-US" dirty="0"/>
        </a:p>
      </dgm:t>
    </dgm:pt>
    <dgm:pt modelId="{35170B95-3A22-4A5C-B145-AEE8D5BF3EA7}" type="parTrans" cxnId="{F0AF563D-04B3-48AB-ACDF-B96C291C1612}">
      <dgm:prSet/>
      <dgm:spPr/>
      <dgm:t>
        <a:bodyPr/>
        <a:lstStyle/>
        <a:p>
          <a:endParaRPr lang="en-US"/>
        </a:p>
      </dgm:t>
    </dgm:pt>
    <dgm:pt modelId="{CF4CD0DC-06B5-4AFF-A3A1-F11B3CF064DD}" type="sibTrans" cxnId="{F0AF563D-04B3-48AB-ACDF-B96C291C1612}">
      <dgm:prSet/>
      <dgm:spPr/>
      <dgm:t>
        <a:bodyPr/>
        <a:lstStyle/>
        <a:p>
          <a:endParaRPr lang="en-US"/>
        </a:p>
      </dgm:t>
    </dgm:pt>
    <dgm:pt modelId="{AA88B75C-6AD8-46C9-88D6-194054A79918}">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000" dirty="0" smtClean="0"/>
            <a:t>Before the quarter </a:t>
          </a:r>
        </a:p>
        <a:p>
          <a:pPr marL="0" marR="0" indent="0" algn="ctr" defTabSz="914400" eaLnBrk="1" fontAlgn="auto" latinLnBrk="0" hangingPunct="1">
            <a:lnSpc>
              <a:spcPct val="100000"/>
            </a:lnSpc>
            <a:spcBef>
              <a:spcPts val="0"/>
            </a:spcBef>
            <a:spcAft>
              <a:spcPts val="0"/>
            </a:spcAft>
            <a:buClrTx/>
            <a:buSzTx/>
            <a:buFontTx/>
            <a:buNone/>
            <a:tabLst/>
            <a:defRPr/>
          </a:pPr>
          <a:r>
            <a:rPr lang="en-US" sz="2000" dirty="0" smtClean="0"/>
            <a:t>you turn 24</a:t>
          </a:r>
        </a:p>
        <a:p>
          <a:pPr algn="ctr" defTabSz="533400">
            <a:lnSpc>
              <a:spcPct val="90000"/>
            </a:lnSpc>
            <a:spcBef>
              <a:spcPct val="0"/>
            </a:spcBef>
            <a:spcAft>
              <a:spcPct val="35000"/>
            </a:spcAft>
          </a:pPr>
          <a:endParaRPr lang="en-US" sz="1900" dirty="0"/>
        </a:p>
      </dgm:t>
    </dgm:pt>
    <dgm:pt modelId="{A1C32246-4D77-4B7F-ADB1-BEEDCA5BF538}" type="parTrans" cxnId="{264D2504-9157-476F-8C3F-8F6C84D21E95}">
      <dgm:prSet/>
      <dgm:spPr/>
      <dgm:t>
        <a:bodyPr/>
        <a:lstStyle/>
        <a:p>
          <a:endParaRPr lang="en-US"/>
        </a:p>
      </dgm:t>
    </dgm:pt>
    <dgm:pt modelId="{8A46F9C3-C31A-4451-AE14-C8CBB650E582}" type="sibTrans" cxnId="{264D2504-9157-476F-8C3F-8F6C84D21E95}">
      <dgm:prSet/>
      <dgm:spPr/>
      <dgm:t>
        <a:bodyPr/>
        <a:lstStyle/>
        <a:p>
          <a:endParaRPr lang="en-US"/>
        </a:p>
      </dgm:t>
    </dgm:pt>
    <dgm:pt modelId="{F7BE3417-AEDF-418B-876F-211EBCEE69D2}">
      <dgm:prSet custT="1"/>
      <dgm:spPr/>
      <dgm:t>
        <a:bodyPr/>
        <a:lstStyle/>
        <a:p>
          <a:pPr algn="ct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Requirement</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71E75A40-9B2B-4B09-88DA-4D08E62E9692}" type="parTrans" cxnId="{30425C24-09C3-4284-987E-FD00117CDA5C}">
      <dgm:prSet/>
      <dgm:spPr/>
      <dgm:t>
        <a:bodyPr/>
        <a:lstStyle/>
        <a:p>
          <a:endParaRPr lang="en-US"/>
        </a:p>
      </dgm:t>
    </dgm:pt>
    <dgm:pt modelId="{9AB78544-0359-4D73-BCEC-9D8DE71E9D24}" type="sibTrans" cxnId="{30425C24-09C3-4284-987E-FD00117CDA5C}">
      <dgm:prSet/>
      <dgm:spPr/>
      <dgm:t>
        <a:bodyPr/>
        <a:lstStyle/>
        <a:p>
          <a:endParaRPr lang="en-US"/>
        </a:p>
      </dgm:t>
    </dgm:pt>
    <dgm:pt modelId="{B20B8141-488A-439A-AC4E-F23C3078E0D7}" type="pres">
      <dgm:prSet presAssocID="{66BBB182-C0D6-49C2-B124-A49B4283FBB3}" presName="Name0" presStyleCnt="0">
        <dgm:presLayoutVars>
          <dgm:dir/>
          <dgm:animLvl val="lvl"/>
          <dgm:resizeHandles val="exact"/>
        </dgm:presLayoutVars>
      </dgm:prSet>
      <dgm:spPr/>
      <dgm:t>
        <a:bodyPr/>
        <a:lstStyle/>
        <a:p>
          <a:endParaRPr lang="en-US"/>
        </a:p>
      </dgm:t>
    </dgm:pt>
    <dgm:pt modelId="{F6876A8B-3A39-4D00-AF43-E4559BAF911B}" type="pres">
      <dgm:prSet presAssocID="{566BD091-865C-4FDB-937E-B4A7D960C272}" presName="linNode" presStyleCnt="0"/>
      <dgm:spPr/>
    </dgm:pt>
    <dgm:pt modelId="{57D5768E-D812-4338-A9E7-93A33E4A90D9}" type="pres">
      <dgm:prSet presAssocID="{566BD091-865C-4FDB-937E-B4A7D960C272}" presName="parentText" presStyleLbl="node1" presStyleIdx="0" presStyleCnt="4">
        <dgm:presLayoutVars>
          <dgm:chMax val="1"/>
          <dgm:bulletEnabled val="1"/>
        </dgm:presLayoutVars>
      </dgm:prSet>
      <dgm:spPr/>
      <dgm:t>
        <a:bodyPr/>
        <a:lstStyle/>
        <a:p>
          <a:endParaRPr lang="en-US"/>
        </a:p>
      </dgm:t>
    </dgm:pt>
    <dgm:pt modelId="{0054731D-55CE-44B4-B3B5-66A87AA09102}" type="pres">
      <dgm:prSet presAssocID="{566BD091-865C-4FDB-937E-B4A7D960C272}" presName="descendantText" presStyleLbl="alignAccFollowNode1" presStyleIdx="0" presStyleCnt="4">
        <dgm:presLayoutVars>
          <dgm:bulletEnabled val="1"/>
        </dgm:presLayoutVars>
      </dgm:prSet>
      <dgm:spPr/>
      <dgm:t>
        <a:bodyPr/>
        <a:lstStyle/>
        <a:p>
          <a:endParaRPr lang="en-US"/>
        </a:p>
      </dgm:t>
    </dgm:pt>
    <dgm:pt modelId="{4942335B-D826-4369-B691-487902EC6FCB}" type="pres">
      <dgm:prSet presAssocID="{BEC0CCCC-EC18-49C6-8562-8754384EB18B}" presName="sp" presStyleCnt="0"/>
      <dgm:spPr/>
    </dgm:pt>
    <dgm:pt modelId="{0315DE5B-3292-4A1A-8C87-CCE0BF6E8A3A}" type="pres">
      <dgm:prSet presAssocID="{AA88B75C-6AD8-46C9-88D6-194054A79918}" presName="linNode" presStyleCnt="0"/>
      <dgm:spPr/>
    </dgm:pt>
    <dgm:pt modelId="{5A8F4152-355C-4501-8D6F-2B2AD10F68E1}" type="pres">
      <dgm:prSet presAssocID="{AA88B75C-6AD8-46C9-88D6-194054A79918}" presName="parentText" presStyleLbl="node1" presStyleIdx="1" presStyleCnt="4">
        <dgm:presLayoutVars>
          <dgm:chMax val="1"/>
          <dgm:bulletEnabled val="1"/>
        </dgm:presLayoutVars>
      </dgm:prSet>
      <dgm:spPr/>
      <dgm:t>
        <a:bodyPr/>
        <a:lstStyle/>
        <a:p>
          <a:endParaRPr lang="en-US"/>
        </a:p>
      </dgm:t>
    </dgm:pt>
    <dgm:pt modelId="{92D878A7-4F2C-4CF4-8BFA-86B45D2E0A59}" type="pres">
      <dgm:prSet presAssocID="{AA88B75C-6AD8-46C9-88D6-194054A79918}" presName="descendantText" presStyleLbl="alignAccFollowNode1" presStyleIdx="1" presStyleCnt="4">
        <dgm:presLayoutVars>
          <dgm:bulletEnabled val="1"/>
        </dgm:presLayoutVars>
      </dgm:prSet>
      <dgm:spPr/>
      <dgm:t>
        <a:bodyPr/>
        <a:lstStyle/>
        <a:p>
          <a:endParaRPr lang="en-US"/>
        </a:p>
      </dgm:t>
    </dgm:pt>
    <dgm:pt modelId="{DE532020-290B-422C-A057-E4657F20D3E5}" type="pres">
      <dgm:prSet presAssocID="{8A46F9C3-C31A-4451-AE14-C8CBB650E582}" presName="sp" presStyleCnt="0"/>
      <dgm:spPr/>
    </dgm:pt>
    <dgm:pt modelId="{0B0A0464-C739-45F0-B87C-9920463A984A}" type="pres">
      <dgm:prSet presAssocID="{DA00A4A2-A642-4D61-ACD5-D45502603087}" presName="linNode" presStyleCnt="0"/>
      <dgm:spPr/>
    </dgm:pt>
    <dgm:pt modelId="{C10AE44D-C5AB-4466-9263-65DB7C2DA246}" type="pres">
      <dgm:prSet presAssocID="{DA00A4A2-A642-4D61-ACD5-D45502603087}" presName="parentText" presStyleLbl="node1" presStyleIdx="2" presStyleCnt="4">
        <dgm:presLayoutVars>
          <dgm:chMax val="1"/>
          <dgm:bulletEnabled val="1"/>
        </dgm:presLayoutVars>
      </dgm:prSet>
      <dgm:spPr/>
      <dgm:t>
        <a:bodyPr/>
        <a:lstStyle/>
        <a:p>
          <a:endParaRPr lang="en-US"/>
        </a:p>
      </dgm:t>
    </dgm:pt>
    <dgm:pt modelId="{ACC80A1D-B460-4319-9832-519C00260DA3}" type="pres">
      <dgm:prSet presAssocID="{DA00A4A2-A642-4D61-ACD5-D45502603087}" presName="descendantText" presStyleLbl="alignAccFollowNode1" presStyleIdx="2" presStyleCnt="4">
        <dgm:presLayoutVars>
          <dgm:bulletEnabled val="1"/>
        </dgm:presLayoutVars>
      </dgm:prSet>
      <dgm:spPr/>
      <dgm:t>
        <a:bodyPr/>
        <a:lstStyle/>
        <a:p>
          <a:endParaRPr lang="en-US"/>
        </a:p>
      </dgm:t>
    </dgm:pt>
    <dgm:pt modelId="{7352178B-0FE3-4CC4-B700-55C1BDBA16E1}" type="pres">
      <dgm:prSet presAssocID="{5ECD8C71-E002-4CA9-BF04-44673CA53B79}" presName="sp" presStyleCnt="0"/>
      <dgm:spPr/>
    </dgm:pt>
    <dgm:pt modelId="{E54157B2-2B22-4F3B-A52A-74D307F6C4E1}" type="pres">
      <dgm:prSet presAssocID="{37848562-8657-40F4-9151-FC2F6072D840}" presName="linNode" presStyleCnt="0"/>
      <dgm:spPr/>
    </dgm:pt>
    <dgm:pt modelId="{7FCA2281-E2BE-4FE2-98E6-C03C9E9ACC67}" type="pres">
      <dgm:prSet presAssocID="{37848562-8657-40F4-9151-FC2F6072D840}" presName="parentText" presStyleLbl="node1" presStyleIdx="3" presStyleCnt="4">
        <dgm:presLayoutVars>
          <dgm:chMax val="1"/>
          <dgm:bulletEnabled val="1"/>
        </dgm:presLayoutVars>
      </dgm:prSet>
      <dgm:spPr/>
      <dgm:t>
        <a:bodyPr/>
        <a:lstStyle/>
        <a:p>
          <a:endParaRPr lang="en-US"/>
        </a:p>
      </dgm:t>
    </dgm:pt>
    <dgm:pt modelId="{9653A6AC-1288-44BF-A9E8-9917456F160D}" type="pres">
      <dgm:prSet presAssocID="{37848562-8657-40F4-9151-FC2F6072D840}" presName="descendantText" presStyleLbl="alignAccFollowNode1" presStyleIdx="3" presStyleCnt="4">
        <dgm:presLayoutVars>
          <dgm:bulletEnabled val="1"/>
        </dgm:presLayoutVars>
      </dgm:prSet>
      <dgm:spPr/>
      <dgm:t>
        <a:bodyPr/>
        <a:lstStyle/>
        <a:p>
          <a:endParaRPr lang="en-US"/>
        </a:p>
      </dgm:t>
    </dgm:pt>
  </dgm:ptLst>
  <dgm:cxnLst>
    <dgm:cxn modelId="{F7482759-F0C9-4FD1-96B6-F09A70086689}" type="presOf" srcId="{661000E9-7350-4712-8669-EDFBF0D61E47}" destId="{9653A6AC-1288-44BF-A9E8-9917456F160D}" srcOrd="0" destOrd="0" presId="urn:microsoft.com/office/officeart/2005/8/layout/vList5"/>
    <dgm:cxn modelId="{F0AF563D-04B3-48AB-ACDF-B96C291C1612}" srcId="{37848562-8657-40F4-9151-FC2F6072D840}" destId="{661000E9-7350-4712-8669-EDFBF0D61E47}" srcOrd="0" destOrd="0" parTransId="{35170B95-3A22-4A5C-B145-AEE8D5BF3EA7}" sibTransId="{CF4CD0DC-06B5-4AFF-A3A1-F11B3CF064DD}"/>
    <dgm:cxn modelId="{3EECB1D7-3E7E-4879-ACB5-1060507952CF}" srcId="{66BBB182-C0D6-49C2-B124-A49B4283FBB3}" destId="{DA00A4A2-A642-4D61-ACD5-D45502603087}" srcOrd="2" destOrd="0" parTransId="{B43424A4-7B7B-4F13-9F74-65CF52FD1BD9}" sibTransId="{5ECD8C71-E002-4CA9-BF04-44673CA53B79}"/>
    <dgm:cxn modelId="{7FBF5EBE-A89C-47F9-98FD-DFA39CD0D1F6}" srcId="{66BBB182-C0D6-49C2-B124-A49B4283FBB3}" destId="{37848562-8657-40F4-9151-FC2F6072D840}" srcOrd="3" destOrd="0" parTransId="{5B0F5CE7-BFF8-4823-A5A6-3AA3DAB4F48A}" sibTransId="{A843FF7B-F532-4E1D-99B0-2286361978BE}"/>
    <dgm:cxn modelId="{0D2E36FE-CFC5-4477-9807-7AE279EF2C50}" type="presOf" srcId="{DA00A4A2-A642-4D61-ACD5-D45502603087}" destId="{C10AE44D-C5AB-4466-9263-65DB7C2DA246}" srcOrd="0" destOrd="0" presId="urn:microsoft.com/office/officeart/2005/8/layout/vList5"/>
    <dgm:cxn modelId="{64EA1C92-3C06-4AE9-BBDD-7DD6ACCA11F5}" srcId="{DA00A4A2-A642-4D61-ACD5-D45502603087}" destId="{DB788BB3-3ADC-4619-B26F-46687A5DC7DB}" srcOrd="0" destOrd="0" parTransId="{55A91FA4-2E62-41FE-B971-FF803F909755}" sibTransId="{D8A70753-2DDE-4A73-BC2F-92CA52746172}"/>
    <dgm:cxn modelId="{A5239FE1-BA0F-4210-A556-F459A73562F8}" type="presOf" srcId="{566BD091-865C-4FDB-937E-B4A7D960C272}" destId="{57D5768E-D812-4338-A9E7-93A33E4A90D9}" srcOrd="0" destOrd="0" presId="urn:microsoft.com/office/officeart/2005/8/layout/vList5"/>
    <dgm:cxn modelId="{B0F0F331-6E79-4F2A-A177-24B48BD25821}" type="presOf" srcId="{C9CB1B5B-AD91-4E59-87B6-5ECE2EF941A4}" destId="{92D878A7-4F2C-4CF4-8BFA-86B45D2E0A59}" srcOrd="0" destOrd="0" presId="urn:microsoft.com/office/officeart/2005/8/layout/vList5"/>
    <dgm:cxn modelId="{264D2504-9157-476F-8C3F-8F6C84D21E95}" srcId="{66BBB182-C0D6-49C2-B124-A49B4283FBB3}" destId="{AA88B75C-6AD8-46C9-88D6-194054A79918}" srcOrd="1" destOrd="0" parTransId="{A1C32246-4D77-4B7F-ADB1-BEEDCA5BF538}" sibTransId="{8A46F9C3-C31A-4451-AE14-C8CBB650E582}"/>
    <dgm:cxn modelId="{6CDC5F19-3900-4402-9EFB-0C73F4422B1C}" type="presOf" srcId="{37848562-8657-40F4-9151-FC2F6072D840}" destId="{7FCA2281-E2BE-4FE2-98E6-C03C9E9ACC67}" srcOrd="0" destOrd="0" presId="urn:microsoft.com/office/officeart/2005/8/layout/vList5"/>
    <dgm:cxn modelId="{5E0AA0F1-92D6-4100-BCAD-2E62F336312A}" type="presOf" srcId="{66BBB182-C0D6-49C2-B124-A49B4283FBB3}" destId="{B20B8141-488A-439A-AC4E-F23C3078E0D7}" srcOrd="0" destOrd="0" presId="urn:microsoft.com/office/officeart/2005/8/layout/vList5"/>
    <dgm:cxn modelId="{E0B80237-9BBC-443F-914B-70F615487C6C}" type="presOf" srcId="{AA88B75C-6AD8-46C9-88D6-194054A79918}" destId="{5A8F4152-355C-4501-8D6F-2B2AD10F68E1}" srcOrd="0" destOrd="0" presId="urn:microsoft.com/office/officeart/2005/8/layout/vList5"/>
    <dgm:cxn modelId="{ABC3FC05-5083-40DA-BD01-7FCCC6207243}" srcId="{AA88B75C-6AD8-46C9-88D6-194054A79918}" destId="{C9CB1B5B-AD91-4E59-87B6-5ECE2EF941A4}" srcOrd="0" destOrd="0" parTransId="{636448A1-A529-4DA7-911D-D7DB70E14655}" sibTransId="{6A44FE2D-CA77-4CA3-9F0D-64E44B5AC151}"/>
    <dgm:cxn modelId="{30425C24-09C3-4284-987E-FD00117CDA5C}" srcId="{566BD091-865C-4FDB-937E-B4A7D960C272}" destId="{F7BE3417-AEDF-418B-876F-211EBCEE69D2}" srcOrd="0" destOrd="0" parTransId="{71E75A40-9B2B-4B09-88DA-4D08E62E9692}" sibTransId="{9AB78544-0359-4D73-BCEC-9D8DE71E9D24}"/>
    <dgm:cxn modelId="{8D4A32C1-8246-4027-98E5-DDB74AA82ECB}" type="presOf" srcId="{F7BE3417-AEDF-418B-876F-211EBCEE69D2}" destId="{0054731D-55CE-44B4-B3B5-66A87AA09102}" srcOrd="0" destOrd="0" presId="urn:microsoft.com/office/officeart/2005/8/layout/vList5"/>
    <dgm:cxn modelId="{DBFED754-9B16-4433-B93A-2E76669E5D3B}" srcId="{66BBB182-C0D6-49C2-B124-A49B4283FBB3}" destId="{566BD091-865C-4FDB-937E-B4A7D960C272}" srcOrd="0" destOrd="0" parTransId="{E40DF71B-4712-4FFD-A755-193B5B4C20DC}" sibTransId="{BEC0CCCC-EC18-49C6-8562-8754384EB18B}"/>
    <dgm:cxn modelId="{15DFD85A-1AC4-46B4-B6FB-32330266FDB8}" type="presOf" srcId="{DB788BB3-3ADC-4619-B26F-46687A5DC7DB}" destId="{ACC80A1D-B460-4319-9832-519C00260DA3}" srcOrd="0" destOrd="0" presId="urn:microsoft.com/office/officeart/2005/8/layout/vList5"/>
    <dgm:cxn modelId="{484D65E0-9398-436D-A50F-BE45CB672A21}" type="presParOf" srcId="{B20B8141-488A-439A-AC4E-F23C3078E0D7}" destId="{F6876A8B-3A39-4D00-AF43-E4559BAF911B}" srcOrd="0" destOrd="0" presId="urn:microsoft.com/office/officeart/2005/8/layout/vList5"/>
    <dgm:cxn modelId="{262A1B50-3AD7-48DC-8264-C5220E9454C2}" type="presParOf" srcId="{F6876A8B-3A39-4D00-AF43-E4559BAF911B}" destId="{57D5768E-D812-4338-A9E7-93A33E4A90D9}" srcOrd="0" destOrd="0" presId="urn:microsoft.com/office/officeart/2005/8/layout/vList5"/>
    <dgm:cxn modelId="{917F2D12-EA17-45CF-A76E-E56285A554DF}" type="presParOf" srcId="{F6876A8B-3A39-4D00-AF43-E4559BAF911B}" destId="{0054731D-55CE-44B4-B3B5-66A87AA09102}" srcOrd="1" destOrd="0" presId="urn:microsoft.com/office/officeart/2005/8/layout/vList5"/>
    <dgm:cxn modelId="{4BA30B8A-1292-4E86-9F1F-A6599D6F6166}" type="presParOf" srcId="{B20B8141-488A-439A-AC4E-F23C3078E0D7}" destId="{4942335B-D826-4369-B691-487902EC6FCB}" srcOrd="1" destOrd="0" presId="urn:microsoft.com/office/officeart/2005/8/layout/vList5"/>
    <dgm:cxn modelId="{EE8B2E7B-076C-4CB5-B2E8-94EB8F71BE1E}" type="presParOf" srcId="{B20B8141-488A-439A-AC4E-F23C3078E0D7}" destId="{0315DE5B-3292-4A1A-8C87-CCE0BF6E8A3A}" srcOrd="2" destOrd="0" presId="urn:microsoft.com/office/officeart/2005/8/layout/vList5"/>
    <dgm:cxn modelId="{CEBF155A-E612-43E0-B22A-E02A34940FFF}" type="presParOf" srcId="{0315DE5B-3292-4A1A-8C87-CCE0BF6E8A3A}" destId="{5A8F4152-355C-4501-8D6F-2B2AD10F68E1}" srcOrd="0" destOrd="0" presId="urn:microsoft.com/office/officeart/2005/8/layout/vList5"/>
    <dgm:cxn modelId="{104F7556-9F01-466A-B4CA-D2D145497668}" type="presParOf" srcId="{0315DE5B-3292-4A1A-8C87-CCE0BF6E8A3A}" destId="{92D878A7-4F2C-4CF4-8BFA-86B45D2E0A59}" srcOrd="1" destOrd="0" presId="urn:microsoft.com/office/officeart/2005/8/layout/vList5"/>
    <dgm:cxn modelId="{1631B3A3-35A3-46B6-A12A-D051097B9920}" type="presParOf" srcId="{B20B8141-488A-439A-AC4E-F23C3078E0D7}" destId="{DE532020-290B-422C-A057-E4657F20D3E5}" srcOrd="3" destOrd="0" presId="urn:microsoft.com/office/officeart/2005/8/layout/vList5"/>
    <dgm:cxn modelId="{F216C8C8-9D87-4378-BF38-753CB9315128}" type="presParOf" srcId="{B20B8141-488A-439A-AC4E-F23C3078E0D7}" destId="{0B0A0464-C739-45F0-B87C-9920463A984A}" srcOrd="4" destOrd="0" presId="urn:microsoft.com/office/officeart/2005/8/layout/vList5"/>
    <dgm:cxn modelId="{2D4B9079-E068-4731-85FD-E2B642401A25}" type="presParOf" srcId="{0B0A0464-C739-45F0-B87C-9920463A984A}" destId="{C10AE44D-C5AB-4466-9263-65DB7C2DA246}" srcOrd="0" destOrd="0" presId="urn:microsoft.com/office/officeart/2005/8/layout/vList5"/>
    <dgm:cxn modelId="{D7DBE743-4BD8-407A-BD50-5A0C151D298D}" type="presParOf" srcId="{0B0A0464-C739-45F0-B87C-9920463A984A}" destId="{ACC80A1D-B460-4319-9832-519C00260DA3}" srcOrd="1" destOrd="0" presId="urn:microsoft.com/office/officeart/2005/8/layout/vList5"/>
    <dgm:cxn modelId="{1E44DE23-3502-49B5-9D79-99DFC4D844DA}" type="presParOf" srcId="{B20B8141-488A-439A-AC4E-F23C3078E0D7}" destId="{7352178B-0FE3-4CC4-B700-55C1BDBA16E1}" srcOrd="5" destOrd="0" presId="urn:microsoft.com/office/officeart/2005/8/layout/vList5"/>
    <dgm:cxn modelId="{3D75D714-806D-495F-A94B-0DA5F048F42E}" type="presParOf" srcId="{B20B8141-488A-439A-AC4E-F23C3078E0D7}" destId="{E54157B2-2B22-4F3B-A52A-74D307F6C4E1}" srcOrd="6" destOrd="0" presId="urn:microsoft.com/office/officeart/2005/8/layout/vList5"/>
    <dgm:cxn modelId="{04D74C16-26A0-4015-9C6C-3FF0B70B5A16}" type="presParOf" srcId="{E54157B2-2B22-4F3B-A52A-74D307F6C4E1}" destId="{7FCA2281-E2BE-4FE2-98E6-C03C9E9ACC67}" srcOrd="0" destOrd="0" presId="urn:microsoft.com/office/officeart/2005/8/layout/vList5"/>
    <dgm:cxn modelId="{95A5B9F8-186C-42E1-9F60-C7C364A390A9}" type="presParOf" srcId="{E54157B2-2B22-4F3B-A52A-74D307F6C4E1}" destId="{9653A6AC-1288-44BF-A9E8-9917456F160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6B1F2F-58BC-4F7C-94E7-CA2811D9B3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67EA8B-45D7-4E9F-A2EE-2DEC16DBDD84}">
      <dgm:prSet/>
      <dgm:spPr/>
      <dgm:t>
        <a:bodyPr/>
        <a:lstStyle/>
        <a:p>
          <a:pPr rtl="0"/>
          <a:r>
            <a:rPr lang="en-US" dirty="0" smtClean="0">
              <a:solidFill>
                <a:schemeClr val="bg1"/>
              </a:solidFill>
            </a:rPr>
            <a:t>SSA was created by Pres. Franklin D. Roosevelt as part of his New Deal to combat poverty.</a:t>
          </a:r>
          <a:endParaRPr lang="en-US" dirty="0">
            <a:solidFill>
              <a:schemeClr val="bg1"/>
            </a:solidFill>
          </a:endParaRPr>
        </a:p>
      </dgm:t>
    </dgm:pt>
    <dgm:pt modelId="{D1886CD4-374A-43F5-B1B2-5BCCBE148572}" type="parTrans" cxnId="{73BF8CCB-E217-4DDE-BD9E-9DE0D2EA8110}">
      <dgm:prSet/>
      <dgm:spPr/>
      <dgm:t>
        <a:bodyPr/>
        <a:lstStyle/>
        <a:p>
          <a:endParaRPr lang="en-US"/>
        </a:p>
      </dgm:t>
    </dgm:pt>
    <dgm:pt modelId="{3E965E83-CA47-4CD5-9721-8D354C6D40F1}" type="sibTrans" cxnId="{73BF8CCB-E217-4DDE-BD9E-9DE0D2EA8110}">
      <dgm:prSet/>
      <dgm:spPr/>
      <dgm:t>
        <a:bodyPr/>
        <a:lstStyle/>
        <a:p>
          <a:endParaRPr lang="en-US"/>
        </a:p>
      </dgm:t>
    </dgm:pt>
    <dgm:pt modelId="{3CED171B-69A0-4959-8B0E-6A24AC2FAB25}">
      <dgm:prSet/>
      <dgm:spPr/>
      <dgm:t>
        <a:bodyPr/>
        <a:lstStyle/>
        <a:p>
          <a:pPr algn="l" rtl="0"/>
          <a:r>
            <a:rPr lang="en-US" dirty="0" smtClean="0">
              <a:solidFill>
                <a:schemeClr val="bg1"/>
              </a:solidFill>
            </a:rPr>
            <a:t>The Social Security Act of 1935 was signed into law on August 14, 1935.</a:t>
          </a:r>
          <a:endParaRPr lang="en-US" dirty="0">
            <a:solidFill>
              <a:schemeClr val="bg1"/>
            </a:solidFill>
          </a:endParaRPr>
        </a:p>
      </dgm:t>
    </dgm:pt>
    <dgm:pt modelId="{61B2A67F-C91B-4343-85DE-73DB1C85300C}" type="parTrans" cxnId="{6B36BD29-B5AE-4C43-B7DF-AFD0E9420C92}">
      <dgm:prSet/>
      <dgm:spPr/>
      <dgm:t>
        <a:bodyPr/>
        <a:lstStyle/>
        <a:p>
          <a:endParaRPr lang="en-US"/>
        </a:p>
      </dgm:t>
    </dgm:pt>
    <dgm:pt modelId="{B83B0531-78ED-4F9D-A41F-E1C3721662C4}" type="sibTrans" cxnId="{6B36BD29-B5AE-4C43-B7DF-AFD0E9420C92}">
      <dgm:prSet/>
      <dgm:spPr/>
      <dgm:t>
        <a:bodyPr/>
        <a:lstStyle/>
        <a:p>
          <a:endParaRPr lang="en-US"/>
        </a:p>
      </dgm:t>
    </dgm:pt>
    <dgm:pt modelId="{B4F74AA6-8113-4E4C-9EB6-E1FEF14CFD71}">
      <dgm:prSet/>
      <dgm:spPr/>
      <dgm:t>
        <a:bodyPr/>
        <a:lstStyle/>
        <a:p>
          <a:pPr rtl="0"/>
          <a:r>
            <a:rPr lang="en-US" dirty="0" smtClean="0">
              <a:solidFill>
                <a:schemeClr val="bg1"/>
              </a:solidFill>
            </a:rPr>
            <a:t>The first Commissioner, Arthur J. Altmeyer from DePere, WI, drafted the original bill that later become the Social Security Act.</a:t>
          </a:r>
          <a:endParaRPr lang="en-US" dirty="0">
            <a:solidFill>
              <a:schemeClr val="bg1"/>
            </a:solidFill>
          </a:endParaRPr>
        </a:p>
      </dgm:t>
    </dgm:pt>
    <dgm:pt modelId="{4F691431-DD6F-447A-A5BC-050182F9681F}" type="parTrans" cxnId="{E71EE568-C782-4271-94D6-1287B1C6E397}">
      <dgm:prSet/>
      <dgm:spPr/>
      <dgm:t>
        <a:bodyPr/>
        <a:lstStyle/>
        <a:p>
          <a:endParaRPr lang="en-US"/>
        </a:p>
      </dgm:t>
    </dgm:pt>
    <dgm:pt modelId="{573A5FE4-1388-4A30-B15C-B91D090BC91F}" type="sibTrans" cxnId="{E71EE568-C782-4271-94D6-1287B1C6E397}">
      <dgm:prSet/>
      <dgm:spPr/>
      <dgm:t>
        <a:bodyPr/>
        <a:lstStyle/>
        <a:p>
          <a:endParaRPr lang="en-US"/>
        </a:p>
      </dgm:t>
    </dgm:pt>
    <dgm:pt modelId="{27CBD3D2-4DF6-4426-B488-893FAAA32438}">
      <dgm:prSet/>
      <dgm:spPr/>
      <dgm:t>
        <a:bodyPr/>
        <a:lstStyle/>
        <a:p>
          <a:pPr rtl="0"/>
          <a:r>
            <a:rPr lang="en-US" dirty="0" smtClean="0">
              <a:solidFill>
                <a:schemeClr val="bg1"/>
              </a:solidFill>
            </a:rPr>
            <a:t>More people have experience with the SSA than any other federal agency (even the IRS).</a:t>
          </a:r>
          <a:endParaRPr lang="en-US" dirty="0">
            <a:solidFill>
              <a:schemeClr val="bg1"/>
            </a:solidFill>
          </a:endParaRPr>
        </a:p>
      </dgm:t>
    </dgm:pt>
    <dgm:pt modelId="{E3138786-B222-41F9-8A4B-BA4B1F1F430B}" type="parTrans" cxnId="{E4E2274B-2B10-4B1E-B606-133BDAA590C3}">
      <dgm:prSet/>
      <dgm:spPr/>
      <dgm:t>
        <a:bodyPr/>
        <a:lstStyle/>
        <a:p>
          <a:endParaRPr lang="en-US"/>
        </a:p>
      </dgm:t>
    </dgm:pt>
    <dgm:pt modelId="{DBBFDFBA-12D0-4660-9D86-F7683319DDBF}" type="sibTrans" cxnId="{E4E2274B-2B10-4B1E-B606-133BDAA590C3}">
      <dgm:prSet/>
      <dgm:spPr/>
      <dgm:t>
        <a:bodyPr/>
        <a:lstStyle/>
        <a:p>
          <a:endParaRPr lang="en-US"/>
        </a:p>
      </dgm:t>
    </dgm:pt>
    <dgm:pt modelId="{C110A295-6AFB-4A44-9FD6-ECE2F9008AC0}">
      <dgm:prSet/>
      <dgm:spPr/>
      <dgm:t>
        <a:bodyPr/>
        <a:lstStyle/>
        <a:p>
          <a:pPr rtl="0"/>
          <a:r>
            <a:rPr lang="en-US" b="0" dirty="0" smtClean="0">
              <a:solidFill>
                <a:schemeClr val="bg1"/>
              </a:solidFill>
            </a:rPr>
            <a:t>The first person to receive monthly checks, Ida May Fuller, lived to be 100 and received benefits for  35 years.</a:t>
          </a:r>
          <a:endParaRPr lang="en-US" b="0" dirty="0">
            <a:solidFill>
              <a:schemeClr val="bg1"/>
            </a:solidFill>
          </a:endParaRPr>
        </a:p>
      </dgm:t>
    </dgm:pt>
    <dgm:pt modelId="{565D16EE-E262-43DC-AF90-2E96A812324A}" type="parTrans" cxnId="{4C2126D4-8A2A-4F2F-9024-F9379BCDA063}">
      <dgm:prSet/>
      <dgm:spPr/>
      <dgm:t>
        <a:bodyPr/>
        <a:lstStyle/>
        <a:p>
          <a:endParaRPr lang="en-US"/>
        </a:p>
      </dgm:t>
    </dgm:pt>
    <dgm:pt modelId="{CFA95F92-D007-495F-884E-018EE5AF9EBA}" type="sibTrans" cxnId="{4C2126D4-8A2A-4F2F-9024-F9379BCDA063}">
      <dgm:prSet/>
      <dgm:spPr/>
      <dgm:t>
        <a:bodyPr/>
        <a:lstStyle/>
        <a:p>
          <a:endParaRPr lang="en-US"/>
        </a:p>
      </dgm:t>
    </dgm:pt>
    <dgm:pt modelId="{EB87D552-5ED8-4265-BA93-B39FC58361EB}" type="pres">
      <dgm:prSet presAssocID="{516B1F2F-58BC-4F7C-94E7-CA2811D9B368}" presName="linear" presStyleCnt="0">
        <dgm:presLayoutVars>
          <dgm:animLvl val="lvl"/>
          <dgm:resizeHandles val="exact"/>
        </dgm:presLayoutVars>
      </dgm:prSet>
      <dgm:spPr/>
      <dgm:t>
        <a:bodyPr/>
        <a:lstStyle/>
        <a:p>
          <a:endParaRPr lang="en-US"/>
        </a:p>
      </dgm:t>
    </dgm:pt>
    <dgm:pt modelId="{6FFCDFE0-A8C5-4FA0-BE04-3B2ED4C1FCEF}" type="pres">
      <dgm:prSet presAssocID="{2B67EA8B-45D7-4E9F-A2EE-2DEC16DBDD84}" presName="parentText" presStyleLbl="node1" presStyleIdx="0" presStyleCnt="5">
        <dgm:presLayoutVars>
          <dgm:chMax val="0"/>
          <dgm:bulletEnabled val="1"/>
        </dgm:presLayoutVars>
      </dgm:prSet>
      <dgm:spPr/>
      <dgm:t>
        <a:bodyPr/>
        <a:lstStyle/>
        <a:p>
          <a:endParaRPr lang="en-US"/>
        </a:p>
      </dgm:t>
    </dgm:pt>
    <dgm:pt modelId="{9BB6EA3E-85ED-44B2-BE49-F48CA3C9CF2F}" type="pres">
      <dgm:prSet presAssocID="{3E965E83-CA47-4CD5-9721-8D354C6D40F1}" presName="spacer" presStyleCnt="0"/>
      <dgm:spPr/>
    </dgm:pt>
    <dgm:pt modelId="{BC1F943F-4B48-4AB2-8145-BE3ABF5C8B92}" type="pres">
      <dgm:prSet presAssocID="{3CED171B-69A0-4959-8B0E-6A24AC2FAB25}" presName="parentText" presStyleLbl="node1" presStyleIdx="1" presStyleCnt="5">
        <dgm:presLayoutVars>
          <dgm:chMax val="0"/>
          <dgm:bulletEnabled val="1"/>
        </dgm:presLayoutVars>
      </dgm:prSet>
      <dgm:spPr/>
      <dgm:t>
        <a:bodyPr/>
        <a:lstStyle/>
        <a:p>
          <a:endParaRPr lang="en-US"/>
        </a:p>
      </dgm:t>
    </dgm:pt>
    <dgm:pt modelId="{9869B922-764F-4120-8BA8-D24DF3AFADC9}" type="pres">
      <dgm:prSet presAssocID="{B83B0531-78ED-4F9D-A41F-E1C3721662C4}" presName="spacer" presStyleCnt="0"/>
      <dgm:spPr/>
    </dgm:pt>
    <dgm:pt modelId="{D4B83840-2D86-4F7F-8154-C98D5A9C6F7A}" type="pres">
      <dgm:prSet presAssocID="{B4F74AA6-8113-4E4C-9EB6-E1FEF14CFD71}" presName="parentText" presStyleLbl="node1" presStyleIdx="2" presStyleCnt="5">
        <dgm:presLayoutVars>
          <dgm:chMax val="0"/>
          <dgm:bulletEnabled val="1"/>
        </dgm:presLayoutVars>
      </dgm:prSet>
      <dgm:spPr/>
      <dgm:t>
        <a:bodyPr/>
        <a:lstStyle/>
        <a:p>
          <a:endParaRPr lang="en-US"/>
        </a:p>
      </dgm:t>
    </dgm:pt>
    <dgm:pt modelId="{49E26C09-105D-4D3C-9DFF-6CB3CBEAC157}" type="pres">
      <dgm:prSet presAssocID="{573A5FE4-1388-4A30-B15C-B91D090BC91F}" presName="spacer" presStyleCnt="0"/>
      <dgm:spPr/>
    </dgm:pt>
    <dgm:pt modelId="{A416AE9B-E6DB-4E5B-9EB5-B1710FB76D67}" type="pres">
      <dgm:prSet presAssocID="{C110A295-6AFB-4A44-9FD6-ECE2F9008AC0}" presName="parentText" presStyleLbl="node1" presStyleIdx="3" presStyleCnt="5">
        <dgm:presLayoutVars>
          <dgm:chMax val="0"/>
          <dgm:bulletEnabled val="1"/>
        </dgm:presLayoutVars>
      </dgm:prSet>
      <dgm:spPr/>
      <dgm:t>
        <a:bodyPr/>
        <a:lstStyle/>
        <a:p>
          <a:endParaRPr lang="en-US"/>
        </a:p>
      </dgm:t>
    </dgm:pt>
    <dgm:pt modelId="{04F5451D-00D8-483C-A07D-AD2B07B96880}" type="pres">
      <dgm:prSet presAssocID="{CFA95F92-D007-495F-884E-018EE5AF9EBA}" presName="spacer" presStyleCnt="0"/>
      <dgm:spPr/>
    </dgm:pt>
    <dgm:pt modelId="{1F6B7099-F5FA-475D-806B-70E251E63642}" type="pres">
      <dgm:prSet presAssocID="{27CBD3D2-4DF6-4426-B488-893FAAA32438}" presName="parentText" presStyleLbl="node1" presStyleIdx="4" presStyleCnt="5">
        <dgm:presLayoutVars>
          <dgm:chMax val="0"/>
          <dgm:bulletEnabled val="1"/>
        </dgm:presLayoutVars>
      </dgm:prSet>
      <dgm:spPr/>
      <dgm:t>
        <a:bodyPr/>
        <a:lstStyle/>
        <a:p>
          <a:endParaRPr lang="en-US"/>
        </a:p>
      </dgm:t>
    </dgm:pt>
  </dgm:ptLst>
  <dgm:cxnLst>
    <dgm:cxn modelId="{4C2126D4-8A2A-4F2F-9024-F9379BCDA063}" srcId="{516B1F2F-58BC-4F7C-94E7-CA2811D9B368}" destId="{C110A295-6AFB-4A44-9FD6-ECE2F9008AC0}" srcOrd="3" destOrd="0" parTransId="{565D16EE-E262-43DC-AF90-2E96A812324A}" sibTransId="{CFA95F92-D007-495F-884E-018EE5AF9EBA}"/>
    <dgm:cxn modelId="{3CFBA2F2-986A-48E1-B3E2-DE7994CC2414}" type="presOf" srcId="{516B1F2F-58BC-4F7C-94E7-CA2811D9B368}" destId="{EB87D552-5ED8-4265-BA93-B39FC58361EB}" srcOrd="0" destOrd="0" presId="urn:microsoft.com/office/officeart/2005/8/layout/vList2"/>
    <dgm:cxn modelId="{91B6F779-DD6D-45B1-9160-A17E4A5E2C7D}" type="presOf" srcId="{2B67EA8B-45D7-4E9F-A2EE-2DEC16DBDD84}" destId="{6FFCDFE0-A8C5-4FA0-BE04-3B2ED4C1FCEF}" srcOrd="0" destOrd="0" presId="urn:microsoft.com/office/officeart/2005/8/layout/vList2"/>
    <dgm:cxn modelId="{6B36BD29-B5AE-4C43-B7DF-AFD0E9420C92}" srcId="{516B1F2F-58BC-4F7C-94E7-CA2811D9B368}" destId="{3CED171B-69A0-4959-8B0E-6A24AC2FAB25}" srcOrd="1" destOrd="0" parTransId="{61B2A67F-C91B-4343-85DE-73DB1C85300C}" sibTransId="{B83B0531-78ED-4F9D-A41F-E1C3721662C4}"/>
    <dgm:cxn modelId="{E4E2274B-2B10-4B1E-B606-133BDAA590C3}" srcId="{516B1F2F-58BC-4F7C-94E7-CA2811D9B368}" destId="{27CBD3D2-4DF6-4426-B488-893FAAA32438}" srcOrd="4" destOrd="0" parTransId="{E3138786-B222-41F9-8A4B-BA4B1F1F430B}" sibTransId="{DBBFDFBA-12D0-4660-9D86-F7683319DDBF}"/>
    <dgm:cxn modelId="{E71EE568-C782-4271-94D6-1287B1C6E397}" srcId="{516B1F2F-58BC-4F7C-94E7-CA2811D9B368}" destId="{B4F74AA6-8113-4E4C-9EB6-E1FEF14CFD71}" srcOrd="2" destOrd="0" parTransId="{4F691431-DD6F-447A-A5BC-050182F9681F}" sibTransId="{573A5FE4-1388-4A30-B15C-B91D090BC91F}"/>
    <dgm:cxn modelId="{73BF8CCB-E217-4DDE-BD9E-9DE0D2EA8110}" srcId="{516B1F2F-58BC-4F7C-94E7-CA2811D9B368}" destId="{2B67EA8B-45D7-4E9F-A2EE-2DEC16DBDD84}" srcOrd="0" destOrd="0" parTransId="{D1886CD4-374A-43F5-B1B2-5BCCBE148572}" sibTransId="{3E965E83-CA47-4CD5-9721-8D354C6D40F1}"/>
    <dgm:cxn modelId="{4185573B-40D9-4E6D-B143-B312CE16283E}" type="presOf" srcId="{B4F74AA6-8113-4E4C-9EB6-E1FEF14CFD71}" destId="{D4B83840-2D86-4F7F-8154-C98D5A9C6F7A}" srcOrd="0" destOrd="0" presId="urn:microsoft.com/office/officeart/2005/8/layout/vList2"/>
    <dgm:cxn modelId="{285DB37F-0343-4619-A936-07DB121A9998}" type="presOf" srcId="{C110A295-6AFB-4A44-9FD6-ECE2F9008AC0}" destId="{A416AE9B-E6DB-4E5B-9EB5-B1710FB76D67}" srcOrd="0" destOrd="0" presId="urn:microsoft.com/office/officeart/2005/8/layout/vList2"/>
    <dgm:cxn modelId="{9A068281-DCF1-478F-A56F-5C015A53A6A2}" type="presOf" srcId="{3CED171B-69A0-4959-8B0E-6A24AC2FAB25}" destId="{BC1F943F-4B48-4AB2-8145-BE3ABF5C8B92}" srcOrd="0" destOrd="0" presId="urn:microsoft.com/office/officeart/2005/8/layout/vList2"/>
    <dgm:cxn modelId="{145FE9C6-88BC-492B-89E1-13EB79B97BBE}" type="presOf" srcId="{27CBD3D2-4DF6-4426-B488-893FAAA32438}" destId="{1F6B7099-F5FA-475D-806B-70E251E63642}" srcOrd="0" destOrd="0" presId="urn:microsoft.com/office/officeart/2005/8/layout/vList2"/>
    <dgm:cxn modelId="{7501A3AB-39E9-4B4F-BABB-BBFA533A4C6B}" type="presParOf" srcId="{EB87D552-5ED8-4265-BA93-B39FC58361EB}" destId="{6FFCDFE0-A8C5-4FA0-BE04-3B2ED4C1FCEF}" srcOrd="0" destOrd="0" presId="urn:microsoft.com/office/officeart/2005/8/layout/vList2"/>
    <dgm:cxn modelId="{3844A4FB-494C-4FB5-877C-E87B719433AE}" type="presParOf" srcId="{EB87D552-5ED8-4265-BA93-B39FC58361EB}" destId="{9BB6EA3E-85ED-44B2-BE49-F48CA3C9CF2F}" srcOrd="1" destOrd="0" presId="urn:microsoft.com/office/officeart/2005/8/layout/vList2"/>
    <dgm:cxn modelId="{67164F0C-9CD6-4735-845C-17462B038703}" type="presParOf" srcId="{EB87D552-5ED8-4265-BA93-B39FC58361EB}" destId="{BC1F943F-4B48-4AB2-8145-BE3ABF5C8B92}" srcOrd="2" destOrd="0" presId="urn:microsoft.com/office/officeart/2005/8/layout/vList2"/>
    <dgm:cxn modelId="{4273D84B-C830-4B2F-99E2-D5011DA1851A}" type="presParOf" srcId="{EB87D552-5ED8-4265-BA93-B39FC58361EB}" destId="{9869B922-764F-4120-8BA8-D24DF3AFADC9}" srcOrd="3" destOrd="0" presId="urn:microsoft.com/office/officeart/2005/8/layout/vList2"/>
    <dgm:cxn modelId="{09436D7E-697E-4894-B0FD-79971E35E93B}" type="presParOf" srcId="{EB87D552-5ED8-4265-BA93-B39FC58361EB}" destId="{D4B83840-2D86-4F7F-8154-C98D5A9C6F7A}" srcOrd="4" destOrd="0" presId="urn:microsoft.com/office/officeart/2005/8/layout/vList2"/>
    <dgm:cxn modelId="{F7D220E1-01D5-4A82-A22F-AFC7D2182642}" type="presParOf" srcId="{EB87D552-5ED8-4265-BA93-B39FC58361EB}" destId="{49E26C09-105D-4D3C-9DFF-6CB3CBEAC157}" srcOrd="5" destOrd="0" presId="urn:microsoft.com/office/officeart/2005/8/layout/vList2"/>
    <dgm:cxn modelId="{E70BB214-E1C1-4B64-9318-9A46CB5C8A28}" type="presParOf" srcId="{EB87D552-5ED8-4265-BA93-B39FC58361EB}" destId="{A416AE9B-E6DB-4E5B-9EB5-B1710FB76D67}" srcOrd="6" destOrd="0" presId="urn:microsoft.com/office/officeart/2005/8/layout/vList2"/>
    <dgm:cxn modelId="{6CF07043-6EC5-42EB-AB6A-7526F421B7F7}" type="presParOf" srcId="{EB87D552-5ED8-4265-BA93-B39FC58361EB}" destId="{04F5451D-00D8-483C-A07D-AD2B07B96880}" srcOrd="7" destOrd="0" presId="urn:microsoft.com/office/officeart/2005/8/layout/vList2"/>
    <dgm:cxn modelId="{08D58124-6039-49E5-A1BA-F75042BD38F6}" type="presParOf" srcId="{EB87D552-5ED8-4265-BA93-B39FC58361EB}" destId="{1F6B7099-F5FA-475D-806B-70E251E636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68B1B8E-F1B5-47B8-BE0F-A629D37B393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5A8B2C8-35DC-48B6-A3CB-8BA81DC47DAF}">
      <dgm:prSet phldrT="[Text]" custT="1"/>
      <dgm:spPr/>
      <dgm:t>
        <a:bodyPr/>
        <a:lstStyle/>
        <a:p>
          <a:r>
            <a:rPr lang="en-US" sz="2000" dirty="0" smtClean="0"/>
            <a:t>Who is Eligible?</a:t>
          </a:r>
          <a:endParaRPr lang="en-US" sz="2000" dirty="0"/>
        </a:p>
      </dgm:t>
    </dgm:pt>
    <dgm:pt modelId="{B1854B57-88B2-4817-8B6C-D472C1F9DB7F}" type="parTrans" cxnId="{7A724779-BE97-466E-B595-E007965D19C8}">
      <dgm:prSet/>
      <dgm:spPr/>
      <dgm:t>
        <a:bodyPr/>
        <a:lstStyle/>
        <a:p>
          <a:endParaRPr lang="en-US"/>
        </a:p>
      </dgm:t>
    </dgm:pt>
    <dgm:pt modelId="{D90CAF8C-FD6A-4109-8574-0C97017615F4}" type="sibTrans" cxnId="{7A724779-BE97-466E-B595-E007965D19C8}">
      <dgm:prSet/>
      <dgm:spPr/>
      <dgm:t>
        <a:bodyPr/>
        <a:lstStyle/>
        <a:p>
          <a:endParaRPr lang="en-US"/>
        </a:p>
      </dgm:t>
    </dgm:pt>
    <dgm:pt modelId="{6E51888C-1F09-429F-8E92-1935059107EF}">
      <dgm:prSet phldrT="[Text]" custT="1"/>
      <dgm:spPr/>
      <dgm:t>
        <a:bodyPr/>
        <a:lstStyle/>
        <a:p>
          <a:r>
            <a:rPr lang="en-US" sz="2000" dirty="0" smtClean="0"/>
            <a:t>Low-Income over 65</a:t>
          </a:r>
          <a:endParaRPr lang="en-US" sz="2000" dirty="0"/>
        </a:p>
      </dgm:t>
    </dgm:pt>
    <dgm:pt modelId="{87CE8A99-8EB3-4C26-99CC-84AFD2FE050B}" type="parTrans" cxnId="{F66782B4-7481-40CF-9652-E81245B55C6C}">
      <dgm:prSet/>
      <dgm:spPr/>
      <dgm:t>
        <a:bodyPr/>
        <a:lstStyle/>
        <a:p>
          <a:endParaRPr lang="en-US"/>
        </a:p>
      </dgm:t>
    </dgm:pt>
    <dgm:pt modelId="{FE2FA4C6-56CD-45CE-BBA3-34D70D02CD81}" type="sibTrans" cxnId="{F66782B4-7481-40CF-9652-E81245B55C6C}">
      <dgm:prSet/>
      <dgm:spPr/>
      <dgm:t>
        <a:bodyPr/>
        <a:lstStyle/>
        <a:p>
          <a:endParaRPr lang="en-US"/>
        </a:p>
      </dgm:t>
    </dgm:pt>
    <dgm:pt modelId="{E3E2AC42-80C9-4ABE-A59D-4C02844B690C}">
      <dgm:prSet phldrT="[Text]" custT="1"/>
      <dgm:spPr/>
      <dgm:t>
        <a:bodyPr/>
        <a:lstStyle/>
        <a:p>
          <a:r>
            <a:rPr lang="en-US" sz="2000" dirty="0" smtClean="0"/>
            <a:t>People with Disabilities</a:t>
          </a:r>
          <a:endParaRPr lang="en-US" sz="2000" dirty="0"/>
        </a:p>
      </dgm:t>
    </dgm:pt>
    <dgm:pt modelId="{4E67A8A1-0B86-4D2C-98C0-D2706C6AF184}" type="parTrans" cxnId="{DF23029E-93FA-4670-BE71-0DF1B08A14BF}">
      <dgm:prSet/>
      <dgm:spPr/>
      <dgm:t>
        <a:bodyPr/>
        <a:lstStyle/>
        <a:p>
          <a:endParaRPr lang="en-US"/>
        </a:p>
      </dgm:t>
    </dgm:pt>
    <dgm:pt modelId="{22B3D230-D111-4566-A33E-414DDACAD4C3}" type="sibTrans" cxnId="{DF23029E-93FA-4670-BE71-0DF1B08A14BF}">
      <dgm:prSet/>
      <dgm:spPr/>
      <dgm:t>
        <a:bodyPr/>
        <a:lstStyle/>
        <a:p>
          <a:endParaRPr lang="en-US"/>
        </a:p>
      </dgm:t>
    </dgm:pt>
    <dgm:pt modelId="{F1680C99-F7D8-4B0F-8961-45948810A335}">
      <dgm:prSet phldrT="[Text]" custT="1"/>
      <dgm:spPr/>
      <dgm:t>
        <a:bodyPr/>
        <a:lstStyle/>
        <a:p>
          <a:r>
            <a:rPr lang="en-US" sz="2000" dirty="0" smtClean="0"/>
            <a:t>Resources  Limits</a:t>
          </a:r>
          <a:endParaRPr lang="en-US" sz="2000" dirty="0"/>
        </a:p>
      </dgm:t>
    </dgm:pt>
    <dgm:pt modelId="{37436581-4F17-4707-8544-388EB88153B7}" type="parTrans" cxnId="{372F9B07-E47E-4E9D-BF6F-8121DEA2AB6F}">
      <dgm:prSet/>
      <dgm:spPr/>
      <dgm:t>
        <a:bodyPr/>
        <a:lstStyle/>
        <a:p>
          <a:endParaRPr lang="en-US"/>
        </a:p>
      </dgm:t>
    </dgm:pt>
    <dgm:pt modelId="{1FB309A8-AE18-44D1-B1E5-525D1FD325F9}" type="sibTrans" cxnId="{372F9B07-E47E-4E9D-BF6F-8121DEA2AB6F}">
      <dgm:prSet/>
      <dgm:spPr/>
      <dgm:t>
        <a:bodyPr/>
        <a:lstStyle/>
        <a:p>
          <a:endParaRPr lang="en-US"/>
        </a:p>
      </dgm:t>
    </dgm:pt>
    <dgm:pt modelId="{3619EA36-76F6-43BC-A9F7-5190FE16FFDD}">
      <dgm:prSet phldrT="[Text]" custT="1"/>
      <dgm:spPr/>
      <dgm:t>
        <a:bodyPr/>
        <a:lstStyle/>
        <a:p>
          <a:r>
            <a:rPr lang="en-US" sz="2000" dirty="0" smtClean="0"/>
            <a:t>$ 2,000 individual</a:t>
          </a:r>
          <a:endParaRPr lang="en-US" sz="2000" dirty="0"/>
        </a:p>
      </dgm:t>
    </dgm:pt>
    <dgm:pt modelId="{4BE25932-5B93-417F-9A34-7C02D46B54A2}" type="parTrans" cxnId="{B6FE99B8-97F2-4D3E-9756-12BDE4942AD5}">
      <dgm:prSet/>
      <dgm:spPr/>
      <dgm:t>
        <a:bodyPr/>
        <a:lstStyle/>
        <a:p>
          <a:endParaRPr lang="en-US"/>
        </a:p>
      </dgm:t>
    </dgm:pt>
    <dgm:pt modelId="{EE02F4C5-8F38-4499-AF67-51C495879EA8}" type="sibTrans" cxnId="{B6FE99B8-97F2-4D3E-9756-12BDE4942AD5}">
      <dgm:prSet/>
      <dgm:spPr/>
      <dgm:t>
        <a:bodyPr/>
        <a:lstStyle/>
        <a:p>
          <a:endParaRPr lang="en-US"/>
        </a:p>
      </dgm:t>
    </dgm:pt>
    <dgm:pt modelId="{297AEBE0-B2CF-432A-8A0F-A46E290C909C}">
      <dgm:prSet phldrT="[Text]" custT="1"/>
      <dgm:spPr/>
      <dgm:t>
        <a:bodyPr/>
        <a:lstStyle/>
        <a:p>
          <a:r>
            <a:rPr lang="en-US" sz="2000" dirty="0" smtClean="0"/>
            <a:t>$ 3,000 couple</a:t>
          </a:r>
          <a:endParaRPr lang="en-US" sz="2000" dirty="0"/>
        </a:p>
      </dgm:t>
    </dgm:pt>
    <dgm:pt modelId="{526F7AB8-3235-4AD3-9DA7-7D2BB81D420C}" type="parTrans" cxnId="{283CA30D-D862-422D-87F8-598258EA3F01}">
      <dgm:prSet/>
      <dgm:spPr/>
      <dgm:t>
        <a:bodyPr/>
        <a:lstStyle/>
        <a:p>
          <a:endParaRPr lang="en-US"/>
        </a:p>
      </dgm:t>
    </dgm:pt>
    <dgm:pt modelId="{DDEDDD8F-0556-4499-A68B-8810B4BB1EF4}" type="sibTrans" cxnId="{283CA30D-D862-422D-87F8-598258EA3F01}">
      <dgm:prSet/>
      <dgm:spPr/>
      <dgm:t>
        <a:bodyPr/>
        <a:lstStyle/>
        <a:p>
          <a:endParaRPr lang="en-US"/>
        </a:p>
      </dgm:t>
    </dgm:pt>
    <dgm:pt modelId="{BFD2E12A-6550-423B-A3F3-F1F02F2340A4}">
      <dgm:prSet phldrT="[Text]" custT="1"/>
      <dgm:spPr/>
      <dgm:t>
        <a:bodyPr/>
        <a:lstStyle/>
        <a:p>
          <a:r>
            <a:rPr lang="en-US" sz="2000" dirty="0" smtClean="0"/>
            <a:t>Benefit Rate</a:t>
          </a:r>
          <a:endParaRPr lang="en-US" sz="2000" dirty="0"/>
        </a:p>
      </dgm:t>
    </dgm:pt>
    <dgm:pt modelId="{EF5B3DFA-1A79-4F27-9332-4347AB332B3E}" type="parTrans" cxnId="{96AC5EF0-4D3A-4C1F-B2F9-73E7368A84ED}">
      <dgm:prSet/>
      <dgm:spPr/>
      <dgm:t>
        <a:bodyPr/>
        <a:lstStyle/>
        <a:p>
          <a:endParaRPr lang="en-US"/>
        </a:p>
      </dgm:t>
    </dgm:pt>
    <dgm:pt modelId="{E0169080-350F-420C-84E4-62AAA241C750}" type="sibTrans" cxnId="{96AC5EF0-4D3A-4C1F-B2F9-73E7368A84ED}">
      <dgm:prSet/>
      <dgm:spPr/>
      <dgm:t>
        <a:bodyPr/>
        <a:lstStyle/>
        <a:p>
          <a:endParaRPr lang="en-US"/>
        </a:p>
      </dgm:t>
    </dgm:pt>
    <dgm:pt modelId="{5D7E197D-FEE6-4F41-870A-C49C02131671}">
      <dgm:prSet phldrT="[Text]" custT="1"/>
      <dgm:spPr/>
      <dgm:t>
        <a:bodyPr/>
        <a:lstStyle/>
        <a:p>
          <a:r>
            <a:rPr lang="en-US" sz="2000" dirty="0" smtClean="0"/>
            <a:t>$ 674 individual</a:t>
          </a:r>
          <a:endParaRPr lang="en-US" sz="2000" dirty="0"/>
        </a:p>
      </dgm:t>
    </dgm:pt>
    <dgm:pt modelId="{784B1E5D-65EB-4FBC-8811-45349F6E135E}" type="parTrans" cxnId="{65418E5A-83F9-45D9-9DC5-33C344C81BA4}">
      <dgm:prSet/>
      <dgm:spPr/>
      <dgm:t>
        <a:bodyPr/>
        <a:lstStyle/>
        <a:p>
          <a:endParaRPr lang="en-US"/>
        </a:p>
      </dgm:t>
    </dgm:pt>
    <dgm:pt modelId="{8B4D2FBE-6285-4D56-8859-A3D322CCA572}" type="sibTrans" cxnId="{65418E5A-83F9-45D9-9DC5-33C344C81BA4}">
      <dgm:prSet/>
      <dgm:spPr/>
      <dgm:t>
        <a:bodyPr/>
        <a:lstStyle/>
        <a:p>
          <a:endParaRPr lang="en-US"/>
        </a:p>
      </dgm:t>
    </dgm:pt>
    <dgm:pt modelId="{B250AA14-ED9C-4453-A18D-98CAF012A5FD}">
      <dgm:prSet phldrT="[Text]" custT="1"/>
      <dgm:spPr/>
      <dgm:t>
        <a:bodyPr/>
        <a:lstStyle/>
        <a:p>
          <a:r>
            <a:rPr lang="en-US" sz="2000" dirty="0" smtClean="0"/>
            <a:t>$ 1,011 couple</a:t>
          </a:r>
          <a:endParaRPr lang="en-US" sz="2000" dirty="0"/>
        </a:p>
      </dgm:t>
    </dgm:pt>
    <dgm:pt modelId="{B07EC0A2-96B4-47E2-8190-FB039B940541}" type="parTrans" cxnId="{D438024F-843F-4C41-841F-325376163C5E}">
      <dgm:prSet/>
      <dgm:spPr/>
      <dgm:t>
        <a:bodyPr/>
        <a:lstStyle/>
        <a:p>
          <a:endParaRPr lang="en-US"/>
        </a:p>
      </dgm:t>
    </dgm:pt>
    <dgm:pt modelId="{5BA721EC-5E9E-43AB-B96C-775410DDF366}" type="sibTrans" cxnId="{D438024F-843F-4C41-841F-325376163C5E}">
      <dgm:prSet/>
      <dgm:spPr/>
      <dgm:t>
        <a:bodyPr/>
        <a:lstStyle/>
        <a:p>
          <a:endParaRPr lang="en-US"/>
        </a:p>
      </dgm:t>
    </dgm:pt>
    <dgm:pt modelId="{A137FB1D-DD15-46D1-8A58-435C309EBFDE}">
      <dgm:prSet phldrT="[Text]" custT="1"/>
      <dgm:spPr/>
      <dgm:t>
        <a:bodyPr/>
        <a:lstStyle/>
        <a:p>
          <a:r>
            <a:rPr lang="en-US" sz="2000" dirty="0" smtClean="0"/>
            <a:t>Blind</a:t>
          </a:r>
          <a:endParaRPr lang="en-US" sz="2000" dirty="0"/>
        </a:p>
      </dgm:t>
    </dgm:pt>
    <dgm:pt modelId="{23CE9FCE-048A-464F-B229-2E1CDB1B1A8C}" type="parTrans" cxnId="{AD7BDA76-3F2C-4DD1-8AFC-65FD1DDB8FBD}">
      <dgm:prSet/>
      <dgm:spPr/>
      <dgm:t>
        <a:bodyPr/>
        <a:lstStyle/>
        <a:p>
          <a:endParaRPr lang="en-US"/>
        </a:p>
      </dgm:t>
    </dgm:pt>
    <dgm:pt modelId="{8BC9D143-B0E6-4115-8967-1C4887B0EE9C}" type="sibTrans" cxnId="{AD7BDA76-3F2C-4DD1-8AFC-65FD1DDB8FBD}">
      <dgm:prSet/>
      <dgm:spPr/>
      <dgm:t>
        <a:bodyPr/>
        <a:lstStyle/>
        <a:p>
          <a:endParaRPr lang="en-US"/>
        </a:p>
      </dgm:t>
    </dgm:pt>
    <dgm:pt modelId="{4C2A7603-E654-4D4B-BAFF-492ED8480553}" type="pres">
      <dgm:prSet presAssocID="{F68B1B8E-F1B5-47B8-BE0F-A629D37B3936}" presName="linearFlow" presStyleCnt="0">
        <dgm:presLayoutVars>
          <dgm:dir/>
          <dgm:animLvl val="lvl"/>
          <dgm:resizeHandles val="exact"/>
        </dgm:presLayoutVars>
      </dgm:prSet>
      <dgm:spPr/>
      <dgm:t>
        <a:bodyPr/>
        <a:lstStyle/>
        <a:p>
          <a:endParaRPr lang="en-US"/>
        </a:p>
      </dgm:t>
    </dgm:pt>
    <dgm:pt modelId="{A0FC494D-C5BC-454D-A442-39C531EFCE54}" type="pres">
      <dgm:prSet presAssocID="{15A8B2C8-35DC-48B6-A3CB-8BA81DC47DAF}" presName="composite" presStyleCnt="0"/>
      <dgm:spPr/>
    </dgm:pt>
    <dgm:pt modelId="{0B3103B5-E3BA-4792-9920-4BEE92632E70}" type="pres">
      <dgm:prSet presAssocID="{15A8B2C8-35DC-48B6-A3CB-8BA81DC47DAF}" presName="parentText" presStyleLbl="alignNode1" presStyleIdx="0" presStyleCnt="3">
        <dgm:presLayoutVars>
          <dgm:chMax val="1"/>
          <dgm:bulletEnabled val="1"/>
        </dgm:presLayoutVars>
      </dgm:prSet>
      <dgm:spPr/>
      <dgm:t>
        <a:bodyPr/>
        <a:lstStyle/>
        <a:p>
          <a:endParaRPr lang="en-US"/>
        </a:p>
      </dgm:t>
    </dgm:pt>
    <dgm:pt modelId="{5B1764B2-573C-4547-9E80-25A2CB649387}" type="pres">
      <dgm:prSet presAssocID="{15A8B2C8-35DC-48B6-A3CB-8BA81DC47DAF}" presName="descendantText" presStyleLbl="alignAcc1" presStyleIdx="0" presStyleCnt="3">
        <dgm:presLayoutVars>
          <dgm:bulletEnabled val="1"/>
        </dgm:presLayoutVars>
      </dgm:prSet>
      <dgm:spPr/>
      <dgm:t>
        <a:bodyPr/>
        <a:lstStyle/>
        <a:p>
          <a:endParaRPr lang="en-US"/>
        </a:p>
      </dgm:t>
    </dgm:pt>
    <dgm:pt modelId="{D25482EF-214C-4C40-B871-14A000D20BD1}" type="pres">
      <dgm:prSet presAssocID="{D90CAF8C-FD6A-4109-8574-0C97017615F4}" presName="sp" presStyleCnt="0"/>
      <dgm:spPr/>
    </dgm:pt>
    <dgm:pt modelId="{8D01A55C-1383-49A0-89AC-5BBDE1BD9F75}" type="pres">
      <dgm:prSet presAssocID="{F1680C99-F7D8-4B0F-8961-45948810A335}" presName="composite" presStyleCnt="0"/>
      <dgm:spPr/>
    </dgm:pt>
    <dgm:pt modelId="{F0F340AF-10DD-406A-98EE-38FC4DBF3FFD}" type="pres">
      <dgm:prSet presAssocID="{F1680C99-F7D8-4B0F-8961-45948810A335}" presName="parentText" presStyleLbl="alignNode1" presStyleIdx="1" presStyleCnt="3">
        <dgm:presLayoutVars>
          <dgm:chMax val="1"/>
          <dgm:bulletEnabled val="1"/>
        </dgm:presLayoutVars>
      </dgm:prSet>
      <dgm:spPr/>
      <dgm:t>
        <a:bodyPr/>
        <a:lstStyle/>
        <a:p>
          <a:endParaRPr lang="en-US"/>
        </a:p>
      </dgm:t>
    </dgm:pt>
    <dgm:pt modelId="{CF075FB8-BDDA-47C4-9201-A12BE3E66254}" type="pres">
      <dgm:prSet presAssocID="{F1680C99-F7D8-4B0F-8961-45948810A335}" presName="descendantText" presStyleLbl="alignAcc1" presStyleIdx="1" presStyleCnt="3">
        <dgm:presLayoutVars>
          <dgm:bulletEnabled val="1"/>
        </dgm:presLayoutVars>
      </dgm:prSet>
      <dgm:spPr/>
      <dgm:t>
        <a:bodyPr/>
        <a:lstStyle/>
        <a:p>
          <a:endParaRPr lang="en-US"/>
        </a:p>
      </dgm:t>
    </dgm:pt>
    <dgm:pt modelId="{5DAB0DBD-2133-4E92-B9C3-FF9810B6D550}" type="pres">
      <dgm:prSet presAssocID="{1FB309A8-AE18-44D1-B1E5-525D1FD325F9}" presName="sp" presStyleCnt="0"/>
      <dgm:spPr/>
    </dgm:pt>
    <dgm:pt modelId="{76FEFC32-CAD5-4645-BC6B-4BF1A641B4AE}" type="pres">
      <dgm:prSet presAssocID="{BFD2E12A-6550-423B-A3F3-F1F02F2340A4}" presName="composite" presStyleCnt="0"/>
      <dgm:spPr/>
    </dgm:pt>
    <dgm:pt modelId="{8BC1B49B-D052-412C-8290-B8A9473A44C9}" type="pres">
      <dgm:prSet presAssocID="{BFD2E12A-6550-423B-A3F3-F1F02F2340A4}" presName="parentText" presStyleLbl="alignNode1" presStyleIdx="2" presStyleCnt="3">
        <dgm:presLayoutVars>
          <dgm:chMax val="1"/>
          <dgm:bulletEnabled val="1"/>
        </dgm:presLayoutVars>
      </dgm:prSet>
      <dgm:spPr/>
      <dgm:t>
        <a:bodyPr/>
        <a:lstStyle/>
        <a:p>
          <a:endParaRPr lang="en-US"/>
        </a:p>
      </dgm:t>
    </dgm:pt>
    <dgm:pt modelId="{41774092-DE6A-40C4-88A1-157D69067019}" type="pres">
      <dgm:prSet presAssocID="{BFD2E12A-6550-423B-A3F3-F1F02F2340A4}" presName="descendantText" presStyleLbl="alignAcc1" presStyleIdx="2" presStyleCnt="3">
        <dgm:presLayoutVars>
          <dgm:bulletEnabled val="1"/>
        </dgm:presLayoutVars>
      </dgm:prSet>
      <dgm:spPr/>
      <dgm:t>
        <a:bodyPr/>
        <a:lstStyle/>
        <a:p>
          <a:endParaRPr lang="en-US"/>
        </a:p>
      </dgm:t>
    </dgm:pt>
  </dgm:ptLst>
  <dgm:cxnLst>
    <dgm:cxn modelId="{372F9B07-E47E-4E9D-BF6F-8121DEA2AB6F}" srcId="{F68B1B8E-F1B5-47B8-BE0F-A629D37B3936}" destId="{F1680C99-F7D8-4B0F-8961-45948810A335}" srcOrd="1" destOrd="0" parTransId="{37436581-4F17-4707-8544-388EB88153B7}" sibTransId="{1FB309A8-AE18-44D1-B1E5-525D1FD325F9}"/>
    <dgm:cxn modelId="{4D723F78-4FAE-4BC9-AE1C-DFC9CDA00CB9}" type="presOf" srcId="{F1680C99-F7D8-4B0F-8961-45948810A335}" destId="{F0F340AF-10DD-406A-98EE-38FC4DBF3FFD}" srcOrd="0" destOrd="0" presId="urn:microsoft.com/office/officeart/2005/8/layout/chevron2"/>
    <dgm:cxn modelId="{FDC921DA-A116-43F1-844F-BAFBA352FAD3}" type="presOf" srcId="{F68B1B8E-F1B5-47B8-BE0F-A629D37B3936}" destId="{4C2A7603-E654-4D4B-BAFF-492ED8480553}" srcOrd="0" destOrd="0" presId="urn:microsoft.com/office/officeart/2005/8/layout/chevron2"/>
    <dgm:cxn modelId="{751A3CE9-2A19-4125-94E3-512FF3F50664}" type="presOf" srcId="{BFD2E12A-6550-423B-A3F3-F1F02F2340A4}" destId="{8BC1B49B-D052-412C-8290-B8A9473A44C9}" srcOrd="0" destOrd="0" presId="urn:microsoft.com/office/officeart/2005/8/layout/chevron2"/>
    <dgm:cxn modelId="{96AC5EF0-4D3A-4C1F-B2F9-73E7368A84ED}" srcId="{F68B1B8E-F1B5-47B8-BE0F-A629D37B3936}" destId="{BFD2E12A-6550-423B-A3F3-F1F02F2340A4}" srcOrd="2" destOrd="0" parTransId="{EF5B3DFA-1A79-4F27-9332-4347AB332B3E}" sibTransId="{E0169080-350F-420C-84E4-62AAA241C750}"/>
    <dgm:cxn modelId="{DF23029E-93FA-4670-BE71-0DF1B08A14BF}" srcId="{15A8B2C8-35DC-48B6-A3CB-8BA81DC47DAF}" destId="{E3E2AC42-80C9-4ABE-A59D-4C02844B690C}" srcOrd="2" destOrd="0" parTransId="{4E67A8A1-0B86-4D2C-98C0-D2706C6AF184}" sibTransId="{22B3D230-D111-4566-A33E-414DDACAD4C3}"/>
    <dgm:cxn modelId="{7A724779-BE97-466E-B595-E007965D19C8}" srcId="{F68B1B8E-F1B5-47B8-BE0F-A629D37B3936}" destId="{15A8B2C8-35DC-48B6-A3CB-8BA81DC47DAF}" srcOrd="0" destOrd="0" parTransId="{B1854B57-88B2-4817-8B6C-D472C1F9DB7F}" sibTransId="{D90CAF8C-FD6A-4109-8574-0C97017615F4}"/>
    <dgm:cxn modelId="{63FBCFDF-D371-467D-B8E7-F8F2BEC5EC22}" type="presOf" srcId="{6E51888C-1F09-429F-8E92-1935059107EF}" destId="{5B1764B2-573C-4547-9E80-25A2CB649387}" srcOrd="0" destOrd="0" presId="urn:microsoft.com/office/officeart/2005/8/layout/chevron2"/>
    <dgm:cxn modelId="{062C7E3B-12DD-4BBC-A161-F9EEC6293A60}" type="presOf" srcId="{A137FB1D-DD15-46D1-8A58-435C309EBFDE}" destId="{5B1764B2-573C-4547-9E80-25A2CB649387}" srcOrd="0" destOrd="1" presId="urn:microsoft.com/office/officeart/2005/8/layout/chevron2"/>
    <dgm:cxn modelId="{D8C81F98-BCE6-4557-938A-99639E430D04}" type="presOf" srcId="{5D7E197D-FEE6-4F41-870A-C49C02131671}" destId="{41774092-DE6A-40C4-88A1-157D69067019}" srcOrd="0" destOrd="0" presId="urn:microsoft.com/office/officeart/2005/8/layout/chevron2"/>
    <dgm:cxn modelId="{D438024F-843F-4C41-841F-325376163C5E}" srcId="{BFD2E12A-6550-423B-A3F3-F1F02F2340A4}" destId="{B250AA14-ED9C-4453-A18D-98CAF012A5FD}" srcOrd="1" destOrd="0" parTransId="{B07EC0A2-96B4-47E2-8190-FB039B940541}" sibTransId="{5BA721EC-5E9E-43AB-B96C-775410DDF366}"/>
    <dgm:cxn modelId="{78196E1F-B74B-4DF2-8E30-9E1B87F2D011}" type="presOf" srcId="{3619EA36-76F6-43BC-A9F7-5190FE16FFDD}" destId="{CF075FB8-BDDA-47C4-9201-A12BE3E66254}" srcOrd="0" destOrd="0" presId="urn:microsoft.com/office/officeart/2005/8/layout/chevron2"/>
    <dgm:cxn modelId="{409165F8-9B0B-46F7-A574-8A91C508BFD0}" type="presOf" srcId="{E3E2AC42-80C9-4ABE-A59D-4C02844B690C}" destId="{5B1764B2-573C-4547-9E80-25A2CB649387}" srcOrd="0" destOrd="2" presId="urn:microsoft.com/office/officeart/2005/8/layout/chevron2"/>
    <dgm:cxn modelId="{91E0702C-E504-4722-9702-202F6C2E4BEB}" type="presOf" srcId="{B250AA14-ED9C-4453-A18D-98CAF012A5FD}" destId="{41774092-DE6A-40C4-88A1-157D69067019}" srcOrd="0" destOrd="1" presId="urn:microsoft.com/office/officeart/2005/8/layout/chevron2"/>
    <dgm:cxn modelId="{65418E5A-83F9-45D9-9DC5-33C344C81BA4}" srcId="{BFD2E12A-6550-423B-A3F3-F1F02F2340A4}" destId="{5D7E197D-FEE6-4F41-870A-C49C02131671}" srcOrd="0" destOrd="0" parTransId="{784B1E5D-65EB-4FBC-8811-45349F6E135E}" sibTransId="{8B4D2FBE-6285-4D56-8859-A3D322CCA572}"/>
    <dgm:cxn modelId="{283CA30D-D862-422D-87F8-598258EA3F01}" srcId="{F1680C99-F7D8-4B0F-8961-45948810A335}" destId="{297AEBE0-B2CF-432A-8A0F-A46E290C909C}" srcOrd="1" destOrd="0" parTransId="{526F7AB8-3235-4AD3-9DA7-7D2BB81D420C}" sibTransId="{DDEDDD8F-0556-4499-A68B-8810B4BB1EF4}"/>
    <dgm:cxn modelId="{AD7BDA76-3F2C-4DD1-8AFC-65FD1DDB8FBD}" srcId="{15A8B2C8-35DC-48B6-A3CB-8BA81DC47DAF}" destId="{A137FB1D-DD15-46D1-8A58-435C309EBFDE}" srcOrd="1" destOrd="0" parTransId="{23CE9FCE-048A-464F-B229-2E1CDB1B1A8C}" sibTransId="{8BC9D143-B0E6-4115-8967-1C4887B0EE9C}"/>
    <dgm:cxn modelId="{2C3E1389-8D36-48D6-B390-4A781298A713}" type="presOf" srcId="{297AEBE0-B2CF-432A-8A0F-A46E290C909C}" destId="{CF075FB8-BDDA-47C4-9201-A12BE3E66254}" srcOrd="0" destOrd="1" presId="urn:microsoft.com/office/officeart/2005/8/layout/chevron2"/>
    <dgm:cxn modelId="{D0D85697-DC83-4EE7-8E8B-6B2FC03AF7C4}" type="presOf" srcId="{15A8B2C8-35DC-48B6-A3CB-8BA81DC47DAF}" destId="{0B3103B5-E3BA-4792-9920-4BEE92632E70}" srcOrd="0" destOrd="0" presId="urn:microsoft.com/office/officeart/2005/8/layout/chevron2"/>
    <dgm:cxn modelId="{B6FE99B8-97F2-4D3E-9756-12BDE4942AD5}" srcId="{F1680C99-F7D8-4B0F-8961-45948810A335}" destId="{3619EA36-76F6-43BC-A9F7-5190FE16FFDD}" srcOrd="0" destOrd="0" parTransId="{4BE25932-5B93-417F-9A34-7C02D46B54A2}" sibTransId="{EE02F4C5-8F38-4499-AF67-51C495879EA8}"/>
    <dgm:cxn modelId="{F66782B4-7481-40CF-9652-E81245B55C6C}" srcId="{15A8B2C8-35DC-48B6-A3CB-8BA81DC47DAF}" destId="{6E51888C-1F09-429F-8E92-1935059107EF}" srcOrd="0" destOrd="0" parTransId="{87CE8A99-8EB3-4C26-99CC-84AFD2FE050B}" sibTransId="{FE2FA4C6-56CD-45CE-BBA3-34D70D02CD81}"/>
    <dgm:cxn modelId="{B07C6815-5D8B-423A-9881-250A76D03302}" type="presParOf" srcId="{4C2A7603-E654-4D4B-BAFF-492ED8480553}" destId="{A0FC494D-C5BC-454D-A442-39C531EFCE54}" srcOrd="0" destOrd="0" presId="urn:microsoft.com/office/officeart/2005/8/layout/chevron2"/>
    <dgm:cxn modelId="{17A7F25F-79C9-48E5-AE32-1F6E53D4BBFB}" type="presParOf" srcId="{A0FC494D-C5BC-454D-A442-39C531EFCE54}" destId="{0B3103B5-E3BA-4792-9920-4BEE92632E70}" srcOrd="0" destOrd="0" presId="urn:microsoft.com/office/officeart/2005/8/layout/chevron2"/>
    <dgm:cxn modelId="{DB96BFC9-328F-470F-83CB-B2AF77694F7E}" type="presParOf" srcId="{A0FC494D-C5BC-454D-A442-39C531EFCE54}" destId="{5B1764B2-573C-4547-9E80-25A2CB649387}" srcOrd="1" destOrd="0" presId="urn:microsoft.com/office/officeart/2005/8/layout/chevron2"/>
    <dgm:cxn modelId="{6ED37FAF-D7AF-4D74-86F9-C83B3C18BAEC}" type="presParOf" srcId="{4C2A7603-E654-4D4B-BAFF-492ED8480553}" destId="{D25482EF-214C-4C40-B871-14A000D20BD1}" srcOrd="1" destOrd="0" presId="urn:microsoft.com/office/officeart/2005/8/layout/chevron2"/>
    <dgm:cxn modelId="{E1789D7C-C373-498B-98D4-70361144E1A0}" type="presParOf" srcId="{4C2A7603-E654-4D4B-BAFF-492ED8480553}" destId="{8D01A55C-1383-49A0-89AC-5BBDE1BD9F75}" srcOrd="2" destOrd="0" presId="urn:microsoft.com/office/officeart/2005/8/layout/chevron2"/>
    <dgm:cxn modelId="{A914CB7E-A041-4874-9AFD-14571F0A211E}" type="presParOf" srcId="{8D01A55C-1383-49A0-89AC-5BBDE1BD9F75}" destId="{F0F340AF-10DD-406A-98EE-38FC4DBF3FFD}" srcOrd="0" destOrd="0" presId="urn:microsoft.com/office/officeart/2005/8/layout/chevron2"/>
    <dgm:cxn modelId="{50F2ED5F-4057-4F86-BB5E-595E7AC46B28}" type="presParOf" srcId="{8D01A55C-1383-49A0-89AC-5BBDE1BD9F75}" destId="{CF075FB8-BDDA-47C4-9201-A12BE3E66254}" srcOrd="1" destOrd="0" presId="urn:microsoft.com/office/officeart/2005/8/layout/chevron2"/>
    <dgm:cxn modelId="{1C588141-5D11-4CBD-B132-EF3AFB7F026C}" type="presParOf" srcId="{4C2A7603-E654-4D4B-BAFF-492ED8480553}" destId="{5DAB0DBD-2133-4E92-B9C3-FF9810B6D550}" srcOrd="3" destOrd="0" presId="urn:microsoft.com/office/officeart/2005/8/layout/chevron2"/>
    <dgm:cxn modelId="{FEEAF357-5EE6-4B03-A5D5-32D7E2C08E72}" type="presParOf" srcId="{4C2A7603-E654-4D4B-BAFF-492ED8480553}" destId="{76FEFC32-CAD5-4645-BC6B-4BF1A641B4AE}" srcOrd="4" destOrd="0" presId="urn:microsoft.com/office/officeart/2005/8/layout/chevron2"/>
    <dgm:cxn modelId="{C5DA340D-6D65-4A5A-85BE-23BF81259342}" type="presParOf" srcId="{76FEFC32-CAD5-4645-BC6B-4BF1A641B4AE}" destId="{8BC1B49B-D052-412C-8290-B8A9473A44C9}" srcOrd="0" destOrd="0" presId="urn:microsoft.com/office/officeart/2005/8/layout/chevron2"/>
    <dgm:cxn modelId="{9C9F0350-A49A-4320-849D-A63A5D5F9050}" type="presParOf" srcId="{76FEFC32-CAD5-4645-BC6B-4BF1A641B4AE}" destId="{41774092-DE6A-40C4-88A1-157D690670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A15FEA7-23B7-484B-853E-1D9AEBDCEFB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9130B7E-C68E-4150-9E08-1848D9BE3EE8}">
      <dgm:prSet phldrT="[Text]" custT="1"/>
      <dgm:spPr/>
      <dgm:t>
        <a:bodyPr/>
        <a:lstStyle/>
        <a:p>
          <a:r>
            <a:rPr lang="en-US" sz="2800" dirty="0" smtClean="0"/>
            <a:t>Choice of Plans</a:t>
          </a:r>
          <a:endParaRPr lang="en-US" sz="2800" dirty="0"/>
        </a:p>
      </dgm:t>
    </dgm:pt>
    <dgm:pt modelId="{BA533EC8-F0F1-4FFC-A58A-561B0E5EA8C4}" type="parTrans" cxnId="{143AF126-638C-418C-846A-62FEF488A6B5}">
      <dgm:prSet/>
      <dgm:spPr/>
      <dgm:t>
        <a:bodyPr/>
        <a:lstStyle/>
        <a:p>
          <a:endParaRPr lang="en-US"/>
        </a:p>
      </dgm:t>
    </dgm:pt>
    <dgm:pt modelId="{28A391E9-997C-4A94-ABDC-3B46F5436C26}" type="sibTrans" cxnId="{143AF126-638C-418C-846A-62FEF488A6B5}">
      <dgm:prSet/>
      <dgm:spPr/>
      <dgm:t>
        <a:bodyPr/>
        <a:lstStyle/>
        <a:p>
          <a:endParaRPr lang="en-US"/>
        </a:p>
      </dgm:t>
    </dgm:pt>
    <dgm:pt modelId="{2BCD7EAF-C1B9-485E-BCE5-94BD1687C4B3}">
      <dgm:prSet phldrT="[Text]" custT="1"/>
      <dgm:spPr/>
      <dgm:t>
        <a:bodyPr/>
        <a:lstStyle/>
        <a:p>
          <a:r>
            <a:rPr lang="en-US" sz="1800" b="1" dirty="0" smtClean="0"/>
            <a:t>Part A: Hospital Insurance</a:t>
          </a:r>
        </a:p>
        <a:p>
          <a:r>
            <a:rPr lang="en-US" sz="1600" b="1" dirty="0" smtClean="0"/>
            <a:t>enroll 3 months before turning 65 </a:t>
          </a:r>
        </a:p>
        <a:p>
          <a:r>
            <a:rPr lang="en-US" sz="1600" b="1" dirty="0" smtClean="0"/>
            <a:t>no extra coverage cost</a:t>
          </a:r>
        </a:p>
        <a:p>
          <a:r>
            <a:rPr lang="en-US" sz="1600" b="1" dirty="0" smtClean="0"/>
            <a:t>includes</a:t>
          </a:r>
          <a:r>
            <a:rPr lang="en-US" sz="1600" b="1" baseline="0" dirty="0" smtClean="0"/>
            <a:t> some in-home assistance and hospice care</a:t>
          </a:r>
          <a:endParaRPr lang="en-US" sz="1600" b="1" dirty="0"/>
        </a:p>
      </dgm:t>
    </dgm:pt>
    <dgm:pt modelId="{45D213AA-0D2E-47D9-ADE3-40AA3E7F9019}" type="parTrans" cxnId="{C264535E-E8F3-484F-A876-34FC5014088B}">
      <dgm:prSet/>
      <dgm:spPr/>
      <dgm:t>
        <a:bodyPr/>
        <a:lstStyle/>
        <a:p>
          <a:endParaRPr lang="en-US"/>
        </a:p>
      </dgm:t>
    </dgm:pt>
    <dgm:pt modelId="{A4FE28FA-BAD9-4D22-96DE-3123B42B35A8}" type="sibTrans" cxnId="{C264535E-E8F3-484F-A876-34FC5014088B}">
      <dgm:prSet/>
      <dgm:spPr/>
      <dgm:t>
        <a:bodyPr/>
        <a:lstStyle/>
        <a:p>
          <a:endParaRPr lang="en-US"/>
        </a:p>
      </dgm:t>
    </dgm:pt>
    <dgm:pt modelId="{E939E812-430E-4F88-BCF2-BBA73B96EE9B}">
      <dgm:prSet phldrT="[Text]" custT="1"/>
      <dgm:spPr/>
      <dgm:t>
        <a:bodyPr/>
        <a:lstStyle/>
        <a:p>
          <a:r>
            <a:rPr lang="en-US" sz="1800" b="1" dirty="0" smtClean="0"/>
            <a:t>Part B:</a:t>
          </a:r>
          <a:r>
            <a:rPr lang="en-US" sz="1800" b="1" baseline="0" dirty="0" smtClean="0"/>
            <a:t> Medical Insurance</a:t>
          </a:r>
        </a:p>
        <a:p>
          <a:r>
            <a:rPr lang="en-US" sz="1600" b="1" baseline="0" dirty="0" smtClean="0"/>
            <a:t>doctor services  </a:t>
          </a:r>
        </a:p>
        <a:p>
          <a:r>
            <a:rPr lang="en-US" sz="1600" b="1" baseline="0" dirty="0" smtClean="0"/>
            <a:t>monthly premium by income level</a:t>
          </a:r>
        </a:p>
        <a:p>
          <a:r>
            <a:rPr lang="en-US" sz="1600" b="1" baseline="0" dirty="0" smtClean="0"/>
            <a:t>7 months to enroll after Part A – late enrollment triggers premium increases</a:t>
          </a:r>
          <a:endParaRPr lang="en-US" sz="1600" dirty="0"/>
        </a:p>
      </dgm:t>
    </dgm:pt>
    <dgm:pt modelId="{19E0EBBD-3D2D-468A-BB2C-3F48BA780C3C}" type="parTrans" cxnId="{D49F6A3A-C1E6-4AA8-BC00-E52B53806DCA}">
      <dgm:prSet/>
      <dgm:spPr/>
      <dgm:t>
        <a:bodyPr/>
        <a:lstStyle/>
        <a:p>
          <a:endParaRPr lang="en-US"/>
        </a:p>
      </dgm:t>
    </dgm:pt>
    <dgm:pt modelId="{3BD8D1F8-58C3-4D03-80B7-1EBF393791D9}" type="sibTrans" cxnId="{D49F6A3A-C1E6-4AA8-BC00-E52B53806DCA}">
      <dgm:prSet/>
      <dgm:spPr/>
      <dgm:t>
        <a:bodyPr/>
        <a:lstStyle/>
        <a:p>
          <a:endParaRPr lang="en-US"/>
        </a:p>
      </dgm:t>
    </dgm:pt>
    <dgm:pt modelId="{EF35B8D5-4571-4E3D-9DF7-0B1FD7001710}">
      <dgm:prSet phldrT="[Text]" phldr="1"/>
      <dgm:spPr/>
      <dgm:t>
        <a:bodyPr/>
        <a:lstStyle/>
        <a:p>
          <a:endParaRPr lang="en-US"/>
        </a:p>
      </dgm:t>
    </dgm:pt>
    <dgm:pt modelId="{E37C3301-EB9F-45DB-ADE0-B53FCD5C7069}" type="parTrans" cxnId="{E597BB1A-45E9-424A-B362-2E8BDD016425}">
      <dgm:prSet/>
      <dgm:spPr/>
      <dgm:t>
        <a:bodyPr/>
        <a:lstStyle/>
        <a:p>
          <a:endParaRPr lang="en-US"/>
        </a:p>
      </dgm:t>
    </dgm:pt>
    <dgm:pt modelId="{F835C5A1-E29B-499F-B9F0-69589A7C7D71}" type="sibTrans" cxnId="{E597BB1A-45E9-424A-B362-2E8BDD016425}">
      <dgm:prSet/>
      <dgm:spPr/>
      <dgm:t>
        <a:bodyPr/>
        <a:lstStyle/>
        <a:p>
          <a:endParaRPr lang="en-US"/>
        </a:p>
      </dgm:t>
    </dgm:pt>
    <dgm:pt modelId="{4806899C-C988-4278-BB72-88B85B5383DA}">
      <dgm:prSet phldrT="[Text]" phldr="1"/>
      <dgm:spPr/>
      <dgm:t>
        <a:bodyPr/>
        <a:lstStyle/>
        <a:p>
          <a:endParaRPr lang="en-US"/>
        </a:p>
      </dgm:t>
    </dgm:pt>
    <dgm:pt modelId="{2B30B4DC-6606-4A4D-A642-411953623021}" type="parTrans" cxnId="{27C9CAC5-AEBD-4E7A-8E07-7A8256B5FF16}">
      <dgm:prSet/>
      <dgm:spPr/>
      <dgm:t>
        <a:bodyPr/>
        <a:lstStyle/>
        <a:p>
          <a:endParaRPr lang="en-US"/>
        </a:p>
      </dgm:t>
    </dgm:pt>
    <dgm:pt modelId="{A2DE0DA9-2FB4-4EBD-A0F4-FE830669EC68}" type="sibTrans" cxnId="{27C9CAC5-AEBD-4E7A-8E07-7A8256B5FF16}">
      <dgm:prSet/>
      <dgm:spPr/>
      <dgm:t>
        <a:bodyPr/>
        <a:lstStyle/>
        <a:p>
          <a:endParaRPr lang="en-US"/>
        </a:p>
      </dgm:t>
    </dgm:pt>
    <dgm:pt modelId="{2659D1C5-B81A-4073-8535-0FF8316A62E9}">
      <dgm:prSet custT="1"/>
      <dgm:spPr/>
      <dgm:t>
        <a:bodyPr/>
        <a:lstStyle/>
        <a:p>
          <a:r>
            <a:rPr lang="en-US" sz="1800" b="1" dirty="0" smtClean="0"/>
            <a:t>Part C: Advantage Plans</a:t>
          </a:r>
        </a:p>
        <a:p>
          <a:r>
            <a:rPr lang="en-US" sz="1600" b="1" dirty="0" smtClean="0"/>
            <a:t>supplemental health  to cover expenses not paid by Part A</a:t>
          </a:r>
        </a:p>
        <a:p>
          <a:r>
            <a:rPr lang="en-US" sz="1600" b="1" dirty="0" smtClean="0"/>
            <a:t>monthly</a:t>
          </a:r>
          <a:r>
            <a:rPr lang="en-US" sz="1600" b="1" baseline="0" dirty="0" smtClean="0"/>
            <a:t>  premium in most cases</a:t>
          </a:r>
        </a:p>
        <a:p>
          <a:r>
            <a:rPr lang="en-US" sz="1600" b="1" baseline="0" dirty="0" smtClean="0"/>
            <a:t>annual election</a:t>
          </a:r>
        </a:p>
      </dgm:t>
    </dgm:pt>
    <dgm:pt modelId="{D07B9BC8-ED6F-4651-BF32-4E03023E456D}" type="parTrans" cxnId="{97E03542-5A51-4537-ABB7-43A46B73B8B1}">
      <dgm:prSet/>
      <dgm:spPr/>
      <dgm:t>
        <a:bodyPr/>
        <a:lstStyle/>
        <a:p>
          <a:endParaRPr lang="en-US"/>
        </a:p>
      </dgm:t>
    </dgm:pt>
    <dgm:pt modelId="{74EBB09D-16CC-4D54-A101-E0FABE764B85}" type="sibTrans" cxnId="{97E03542-5A51-4537-ABB7-43A46B73B8B1}">
      <dgm:prSet/>
      <dgm:spPr/>
      <dgm:t>
        <a:bodyPr/>
        <a:lstStyle/>
        <a:p>
          <a:endParaRPr lang="en-US"/>
        </a:p>
      </dgm:t>
    </dgm:pt>
    <dgm:pt modelId="{CEC4A3E6-DF8F-460E-BE06-05C3D51FF2FD}">
      <dgm:prSet custT="1"/>
      <dgm:spPr/>
      <dgm:t>
        <a:bodyPr/>
        <a:lstStyle/>
        <a:p>
          <a:r>
            <a:rPr lang="en-US" sz="1800" b="1" dirty="0" smtClean="0"/>
            <a:t>Part</a:t>
          </a:r>
          <a:r>
            <a:rPr lang="en-US" sz="1800" b="1" baseline="0" dirty="0" smtClean="0"/>
            <a:t> D: Prescription Drugs</a:t>
          </a:r>
        </a:p>
        <a:p>
          <a:r>
            <a:rPr lang="en-US" sz="1600" b="1" dirty="0" smtClean="0"/>
            <a:t>available when enrolled in A, B or C</a:t>
          </a:r>
        </a:p>
        <a:p>
          <a:r>
            <a:rPr lang="en-US" sz="1600" b="1" baseline="0" dirty="0" smtClean="0"/>
            <a:t>annual election and monthly premiums</a:t>
          </a:r>
        </a:p>
        <a:p>
          <a:r>
            <a:rPr lang="en-US" sz="1600" b="1" baseline="0" dirty="0" smtClean="0"/>
            <a:t>important : people with frequent drug needs should enroll immediately</a:t>
          </a:r>
        </a:p>
      </dgm:t>
    </dgm:pt>
    <dgm:pt modelId="{1067F4D6-FE67-479E-87F2-E9D8774C3EB3}" type="parTrans" cxnId="{3F4EDC2C-DDA8-4584-98B5-A2D4A2AEB909}">
      <dgm:prSet/>
      <dgm:spPr/>
      <dgm:t>
        <a:bodyPr/>
        <a:lstStyle/>
        <a:p>
          <a:endParaRPr lang="en-US"/>
        </a:p>
      </dgm:t>
    </dgm:pt>
    <dgm:pt modelId="{4A774A53-C166-431E-9386-56974262B81A}" type="sibTrans" cxnId="{3F4EDC2C-DDA8-4584-98B5-A2D4A2AEB909}">
      <dgm:prSet/>
      <dgm:spPr/>
      <dgm:t>
        <a:bodyPr/>
        <a:lstStyle/>
        <a:p>
          <a:endParaRPr lang="en-US"/>
        </a:p>
      </dgm:t>
    </dgm:pt>
    <dgm:pt modelId="{7C74FF02-5265-4735-9CF4-2456691E40ED}">
      <dgm:prSet/>
      <dgm:spPr/>
      <dgm:t>
        <a:bodyPr/>
        <a:lstStyle/>
        <a:p>
          <a:endParaRPr lang="en-US"/>
        </a:p>
      </dgm:t>
    </dgm:pt>
    <dgm:pt modelId="{BEEC84B8-69F9-4383-B8DE-B55E4416D160}" type="parTrans" cxnId="{491636BB-3E3E-4947-B97B-14DD0E4DF969}">
      <dgm:prSet/>
      <dgm:spPr/>
      <dgm:t>
        <a:bodyPr/>
        <a:lstStyle/>
        <a:p>
          <a:endParaRPr lang="en-US"/>
        </a:p>
      </dgm:t>
    </dgm:pt>
    <dgm:pt modelId="{A3BAFE3A-0413-4BA6-B067-F637E8D4EDFE}" type="sibTrans" cxnId="{491636BB-3E3E-4947-B97B-14DD0E4DF969}">
      <dgm:prSet/>
      <dgm:spPr/>
      <dgm:t>
        <a:bodyPr/>
        <a:lstStyle/>
        <a:p>
          <a:endParaRPr lang="en-US"/>
        </a:p>
      </dgm:t>
    </dgm:pt>
    <dgm:pt modelId="{0AD75B03-0486-4CDC-A119-0C730DFFB409}">
      <dgm:prSet/>
      <dgm:spPr/>
      <dgm:t>
        <a:bodyPr/>
        <a:lstStyle/>
        <a:p>
          <a:endParaRPr lang="en-US"/>
        </a:p>
      </dgm:t>
    </dgm:pt>
    <dgm:pt modelId="{AD594EEA-1F51-4789-A936-1C6A7DB801F5}" type="parTrans" cxnId="{B9B13D9A-9962-4F0B-9E27-816E9C36A53B}">
      <dgm:prSet/>
      <dgm:spPr/>
      <dgm:t>
        <a:bodyPr/>
        <a:lstStyle/>
        <a:p>
          <a:endParaRPr lang="en-US"/>
        </a:p>
      </dgm:t>
    </dgm:pt>
    <dgm:pt modelId="{B04F8CC7-5BD9-44FF-9391-5C3B8B7B413D}" type="sibTrans" cxnId="{B9B13D9A-9962-4F0B-9E27-816E9C36A53B}">
      <dgm:prSet/>
      <dgm:spPr/>
      <dgm:t>
        <a:bodyPr/>
        <a:lstStyle/>
        <a:p>
          <a:endParaRPr lang="en-US"/>
        </a:p>
      </dgm:t>
    </dgm:pt>
    <dgm:pt modelId="{FB0CE35E-C08E-476D-ADD6-F03131C159F0}" type="pres">
      <dgm:prSet presAssocID="{9A15FEA7-23B7-484B-853E-1D9AEBDCEFBA}" presName="diagram" presStyleCnt="0">
        <dgm:presLayoutVars>
          <dgm:chMax val="1"/>
          <dgm:dir/>
          <dgm:animLvl val="ctr"/>
          <dgm:resizeHandles val="exact"/>
        </dgm:presLayoutVars>
      </dgm:prSet>
      <dgm:spPr/>
      <dgm:t>
        <a:bodyPr/>
        <a:lstStyle/>
        <a:p>
          <a:endParaRPr lang="en-US"/>
        </a:p>
      </dgm:t>
    </dgm:pt>
    <dgm:pt modelId="{A1984112-CFDB-4DB2-B43F-235CD4FF4E2F}" type="pres">
      <dgm:prSet presAssocID="{9A15FEA7-23B7-484B-853E-1D9AEBDCEFBA}" presName="matrix" presStyleCnt="0"/>
      <dgm:spPr/>
    </dgm:pt>
    <dgm:pt modelId="{1DA64B42-8E17-4574-B72E-DC937CC5263D}" type="pres">
      <dgm:prSet presAssocID="{9A15FEA7-23B7-484B-853E-1D9AEBDCEFBA}" presName="tile1" presStyleLbl="node1" presStyleIdx="0" presStyleCnt="4"/>
      <dgm:spPr/>
      <dgm:t>
        <a:bodyPr/>
        <a:lstStyle/>
        <a:p>
          <a:endParaRPr lang="en-US"/>
        </a:p>
      </dgm:t>
    </dgm:pt>
    <dgm:pt modelId="{A779C241-B2CB-4146-9F2C-13ABC0C9EC0F}" type="pres">
      <dgm:prSet presAssocID="{9A15FEA7-23B7-484B-853E-1D9AEBDCEFBA}" presName="tile1text" presStyleLbl="node1" presStyleIdx="0" presStyleCnt="4">
        <dgm:presLayoutVars>
          <dgm:chMax val="0"/>
          <dgm:chPref val="0"/>
          <dgm:bulletEnabled val="1"/>
        </dgm:presLayoutVars>
      </dgm:prSet>
      <dgm:spPr/>
      <dgm:t>
        <a:bodyPr/>
        <a:lstStyle/>
        <a:p>
          <a:endParaRPr lang="en-US"/>
        </a:p>
      </dgm:t>
    </dgm:pt>
    <dgm:pt modelId="{CA0E6150-F45A-4431-9C14-BB46A2DB008B}" type="pres">
      <dgm:prSet presAssocID="{9A15FEA7-23B7-484B-853E-1D9AEBDCEFBA}" presName="tile2" presStyleLbl="node1" presStyleIdx="1" presStyleCnt="4"/>
      <dgm:spPr/>
      <dgm:t>
        <a:bodyPr/>
        <a:lstStyle/>
        <a:p>
          <a:endParaRPr lang="en-US"/>
        </a:p>
      </dgm:t>
    </dgm:pt>
    <dgm:pt modelId="{3AC3EF8D-9491-4A5A-A86A-FDBD5E56D84F}" type="pres">
      <dgm:prSet presAssocID="{9A15FEA7-23B7-484B-853E-1D9AEBDCEFBA}" presName="tile2text" presStyleLbl="node1" presStyleIdx="1" presStyleCnt="4">
        <dgm:presLayoutVars>
          <dgm:chMax val="0"/>
          <dgm:chPref val="0"/>
          <dgm:bulletEnabled val="1"/>
        </dgm:presLayoutVars>
      </dgm:prSet>
      <dgm:spPr/>
      <dgm:t>
        <a:bodyPr/>
        <a:lstStyle/>
        <a:p>
          <a:endParaRPr lang="en-US"/>
        </a:p>
      </dgm:t>
    </dgm:pt>
    <dgm:pt modelId="{01A90175-759A-4030-ABD9-193410C75A9C}" type="pres">
      <dgm:prSet presAssocID="{9A15FEA7-23B7-484B-853E-1D9AEBDCEFBA}" presName="tile3" presStyleLbl="node1" presStyleIdx="2" presStyleCnt="4"/>
      <dgm:spPr/>
      <dgm:t>
        <a:bodyPr/>
        <a:lstStyle/>
        <a:p>
          <a:endParaRPr lang="en-US"/>
        </a:p>
      </dgm:t>
    </dgm:pt>
    <dgm:pt modelId="{6E5AD3E0-22F1-44AA-892E-2B24080F6B96}" type="pres">
      <dgm:prSet presAssocID="{9A15FEA7-23B7-484B-853E-1D9AEBDCEFBA}" presName="tile3text" presStyleLbl="node1" presStyleIdx="2" presStyleCnt="4">
        <dgm:presLayoutVars>
          <dgm:chMax val="0"/>
          <dgm:chPref val="0"/>
          <dgm:bulletEnabled val="1"/>
        </dgm:presLayoutVars>
      </dgm:prSet>
      <dgm:spPr/>
      <dgm:t>
        <a:bodyPr/>
        <a:lstStyle/>
        <a:p>
          <a:endParaRPr lang="en-US"/>
        </a:p>
      </dgm:t>
    </dgm:pt>
    <dgm:pt modelId="{65F8CC84-55FF-4B9C-9D1B-4367E90CF5EA}" type="pres">
      <dgm:prSet presAssocID="{9A15FEA7-23B7-484B-853E-1D9AEBDCEFBA}" presName="tile4" presStyleLbl="node1" presStyleIdx="3" presStyleCnt="4"/>
      <dgm:spPr/>
      <dgm:t>
        <a:bodyPr/>
        <a:lstStyle/>
        <a:p>
          <a:endParaRPr lang="en-US"/>
        </a:p>
      </dgm:t>
    </dgm:pt>
    <dgm:pt modelId="{C6941ABE-EB72-4C70-8B4B-D1ED2F8FF86E}" type="pres">
      <dgm:prSet presAssocID="{9A15FEA7-23B7-484B-853E-1D9AEBDCEFBA}" presName="tile4text" presStyleLbl="node1" presStyleIdx="3" presStyleCnt="4">
        <dgm:presLayoutVars>
          <dgm:chMax val="0"/>
          <dgm:chPref val="0"/>
          <dgm:bulletEnabled val="1"/>
        </dgm:presLayoutVars>
      </dgm:prSet>
      <dgm:spPr/>
      <dgm:t>
        <a:bodyPr/>
        <a:lstStyle/>
        <a:p>
          <a:endParaRPr lang="en-US"/>
        </a:p>
      </dgm:t>
    </dgm:pt>
    <dgm:pt modelId="{56150051-06C4-4097-B5CF-CCBAEAD4656D}" type="pres">
      <dgm:prSet presAssocID="{9A15FEA7-23B7-484B-853E-1D9AEBDCEFBA}" presName="centerTile" presStyleLbl="fgShp" presStyleIdx="0" presStyleCnt="1">
        <dgm:presLayoutVars>
          <dgm:chMax val="0"/>
          <dgm:chPref val="0"/>
        </dgm:presLayoutVars>
      </dgm:prSet>
      <dgm:spPr/>
      <dgm:t>
        <a:bodyPr/>
        <a:lstStyle/>
        <a:p>
          <a:endParaRPr lang="en-US"/>
        </a:p>
      </dgm:t>
    </dgm:pt>
  </dgm:ptLst>
  <dgm:cxnLst>
    <dgm:cxn modelId="{D49F6A3A-C1E6-4AA8-BC00-E52B53806DCA}" srcId="{A9130B7E-C68E-4150-9E08-1848D9BE3EE8}" destId="{E939E812-430E-4F88-BCF2-BBA73B96EE9B}" srcOrd="1" destOrd="0" parTransId="{19E0EBBD-3D2D-468A-BB2C-3F48BA780C3C}" sibTransId="{3BD8D1F8-58C3-4D03-80B7-1EBF393791D9}"/>
    <dgm:cxn modelId="{C264535E-E8F3-484F-A876-34FC5014088B}" srcId="{A9130B7E-C68E-4150-9E08-1848D9BE3EE8}" destId="{2BCD7EAF-C1B9-485E-BCE5-94BD1687C4B3}" srcOrd="0" destOrd="0" parTransId="{45D213AA-0D2E-47D9-ADE3-40AA3E7F9019}" sibTransId="{A4FE28FA-BAD9-4D22-96DE-3123B42B35A8}"/>
    <dgm:cxn modelId="{3F4EDC2C-DDA8-4584-98B5-A2D4A2AEB909}" srcId="{A9130B7E-C68E-4150-9E08-1848D9BE3EE8}" destId="{CEC4A3E6-DF8F-460E-BE06-05C3D51FF2FD}" srcOrd="3" destOrd="0" parTransId="{1067F4D6-FE67-479E-87F2-E9D8774C3EB3}" sibTransId="{4A774A53-C166-431E-9386-56974262B81A}"/>
    <dgm:cxn modelId="{27C9CAC5-AEBD-4E7A-8E07-7A8256B5FF16}" srcId="{A9130B7E-C68E-4150-9E08-1848D9BE3EE8}" destId="{4806899C-C988-4278-BB72-88B85B5383DA}" srcOrd="7" destOrd="0" parTransId="{2B30B4DC-6606-4A4D-A642-411953623021}" sibTransId="{A2DE0DA9-2FB4-4EBD-A0F4-FE830669EC68}"/>
    <dgm:cxn modelId="{90DE5D14-F305-48C4-95FF-91B9AD4BC03B}" type="presOf" srcId="{9A15FEA7-23B7-484B-853E-1D9AEBDCEFBA}" destId="{FB0CE35E-C08E-476D-ADD6-F03131C159F0}" srcOrd="0" destOrd="0" presId="urn:microsoft.com/office/officeart/2005/8/layout/matrix1"/>
    <dgm:cxn modelId="{A9EAFB96-D898-494A-9306-31D1D2D1D062}" type="presOf" srcId="{2659D1C5-B81A-4073-8535-0FF8316A62E9}" destId="{6E5AD3E0-22F1-44AA-892E-2B24080F6B96}" srcOrd="1" destOrd="0" presId="urn:microsoft.com/office/officeart/2005/8/layout/matrix1"/>
    <dgm:cxn modelId="{B6979B0A-F20D-4066-8D80-46492E99D146}" type="presOf" srcId="{E939E812-430E-4F88-BCF2-BBA73B96EE9B}" destId="{3AC3EF8D-9491-4A5A-A86A-FDBD5E56D84F}" srcOrd="1" destOrd="0" presId="urn:microsoft.com/office/officeart/2005/8/layout/matrix1"/>
    <dgm:cxn modelId="{143AF126-638C-418C-846A-62FEF488A6B5}" srcId="{9A15FEA7-23B7-484B-853E-1D9AEBDCEFBA}" destId="{A9130B7E-C68E-4150-9E08-1848D9BE3EE8}" srcOrd="0" destOrd="0" parTransId="{BA533EC8-F0F1-4FFC-A58A-561B0E5EA8C4}" sibTransId="{28A391E9-997C-4A94-ABDC-3B46F5436C26}"/>
    <dgm:cxn modelId="{E4285877-3344-476B-951A-543A6A7B9874}" type="presOf" srcId="{2BCD7EAF-C1B9-485E-BCE5-94BD1687C4B3}" destId="{1DA64B42-8E17-4574-B72E-DC937CC5263D}" srcOrd="0" destOrd="0" presId="urn:microsoft.com/office/officeart/2005/8/layout/matrix1"/>
    <dgm:cxn modelId="{B9C55A76-5EEF-4C50-AEB4-BE8C5D1DCDCA}" type="presOf" srcId="{A9130B7E-C68E-4150-9E08-1848D9BE3EE8}" destId="{56150051-06C4-4097-B5CF-CCBAEAD4656D}" srcOrd="0" destOrd="0" presId="urn:microsoft.com/office/officeart/2005/8/layout/matrix1"/>
    <dgm:cxn modelId="{B9B13D9A-9962-4F0B-9E27-816E9C36A53B}" srcId="{A9130B7E-C68E-4150-9E08-1848D9BE3EE8}" destId="{0AD75B03-0486-4CDC-A119-0C730DFFB409}" srcOrd="5" destOrd="0" parTransId="{AD594EEA-1F51-4789-A936-1C6A7DB801F5}" sibTransId="{B04F8CC7-5BD9-44FF-9391-5C3B8B7B413D}"/>
    <dgm:cxn modelId="{97E03542-5A51-4537-ABB7-43A46B73B8B1}" srcId="{A9130B7E-C68E-4150-9E08-1848D9BE3EE8}" destId="{2659D1C5-B81A-4073-8535-0FF8316A62E9}" srcOrd="2" destOrd="0" parTransId="{D07B9BC8-ED6F-4651-BF32-4E03023E456D}" sibTransId="{74EBB09D-16CC-4D54-A101-E0FABE764B85}"/>
    <dgm:cxn modelId="{AA6E348D-9FD6-486D-AECC-7241910F7F0D}" type="presOf" srcId="{CEC4A3E6-DF8F-460E-BE06-05C3D51FF2FD}" destId="{65F8CC84-55FF-4B9C-9D1B-4367E90CF5EA}" srcOrd="0" destOrd="0" presId="urn:microsoft.com/office/officeart/2005/8/layout/matrix1"/>
    <dgm:cxn modelId="{E597BB1A-45E9-424A-B362-2E8BDD016425}" srcId="{A9130B7E-C68E-4150-9E08-1848D9BE3EE8}" destId="{EF35B8D5-4571-4E3D-9DF7-0B1FD7001710}" srcOrd="6" destOrd="0" parTransId="{E37C3301-EB9F-45DB-ADE0-B53FCD5C7069}" sibTransId="{F835C5A1-E29B-499F-B9F0-69589A7C7D71}"/>
    <dgm:cxn modelId="{9508C085-45A0-4352-AB01-5360A0773A51}" type="presOf" srcId="{2659D1C5-B81A-4073-8535-0FF8316A62E9}" destId="{01A90175-759A-4030-ABD9-193410C75A9C}" srcOrd="0" destOrd="0" presId="urn:microsoft.com/office/officeart/2005/8/layout/matrix1"/>
    <dgm:cxn modelId="{6F5A5CBF-763F-4C8C-A40D-8F69B65D7602}" type="presOf" srcId="{2BCD7EAF-C1B9-485E-BCE5-94BD1687C4B3}" destId="{A779C241-B2CB-4146-9F2C-13ABC0C9EC0F}" srcOrd="1" destOrd="0" presId="urn:microsoft.com/office/officeart/2005/8/layout/matrix1"/>
    <dgm:cxn modelId="{FEA5810B-9B00-422C-9733-C5E83E9A0278}" type="presOf" srcId="{E939E812-430E-4F88-BCF2-BBA73B96EE9B}" destId="{CA0E6150-F45A-4431-9C14-BB46A2DB008B}" srcOrd="0" destOrd="0" presId="urn:microsoft.com/office/officeart/2005/8/layout/matrix1"/>
    <dgm:cxn modelId="{491636BB-3E3E-4947-B97B-14DD0E4DF969}" srcId="{A9130B7E-C68E-4150-9E08-1848D9BE3EE8}" destId="{7C74FF02-5265-4735-9CF4-2456691E40ED}" srcOrd="4" destOrd="0" parTransId="{BEEC84B8-69F9-4383-B8DE-B55E4416D160}" sibTransId="{A3BAFE3A-0413-4BA6-B067-F637E8D4EDFE}"/>
    <dgm:cxn modelId="{EAD04123-0D91-4379-A918-1EADAE98CE76}" type="presOf" srcId="{CEC4A3E6-DF8F-460E-BE06-05C3D51FF2FD}" destId="{C6941ABE-EB72-4C70-8B4B-D1ED2F8FF86E}" srcOrd="1" destOrd="0" presId="urn:microsoft.com/office/officeart/2005/8/layout/matrix1"/>
    <dgm:cxn modelId="{877CEBB8-F065-494B-9DA4-038EEAB745A7}" type="presParOf" srcId="{FB0CE35E-C08E-476D-ADD6-F03131C159F0}" destId="{A1984112-CFDB-4DB2-B43F-235CD4FF4E2F}" srcOrd="0" destOrd="0" presId="urn:microsoft.com/office/officeart/2005/8/layout/matrix1"/>
    <dgm:cxn modelId="{21B318A0-B230-41A3-9835-10938CE201FA}" type="presParOf" srcId="{A1984112-CFDB-4DB2-B43F-235CD4FF4E2F}" destId="{1DA64B42-8E17-4574-B72E-DC937CC5263D}" srcOrd="0" destOrd="0" presId="urn:microsoft.com/office/officeart/2005/8/layout/matrix1"/>
    <dgm:cxn modelId="{BCC6D394-4333-452F-8443-901ADB65369B}" type="presParOf" srcId="{A1984112-CFDB-4DB2-B43F-235CD4FF4E2F}" destId="{A779C241-B2CB-4146-9F2C-13ABC0C9EC0F}" srcOrd="1" destOrd="0" presId="urn:microsoft.com/office/officeart/2005/8/layout/matrix1"/>
    <dgm:cxn modelId="{AF4ABA07-2D1A-4142-BA4D-1E9DF53E346F}" type="presParOf" srcId="{A1984112-CFDB-4DB2-B43F-235CD4FF4E2F}" destId="{CA0E6150-F45A-4431-9C14-BB46A2DB008B}" srcOrd="2" destOrd="0" presId="urn:microsoft.com/office/officeart/2005/8/layout/matrix1"/>
    <dgm:cxn modelId="{4DD7A706-A2B5-46D0-879D-1C21537679EA}" type="presParOf" srcId="{A1984112-CFDB-4DB2-B43F-235CD4FF4E2F}" destId="{3AC3EF8D-9491-4A5A-A86A-FDBD5E56D84F}" srcOrd="3" destOrd="0" presId="urn:microsoft.com/office/officeart/2005/8/layout/matrix1"/>
    <dgm:cxn modelId="{446B0D5E-866E-4444-99B7-C48B861F576B}" type="presParOf" srcId="{A1984112-CFDB-4DB2-B43F-235CD4FF4E2F}" destId="{01A90175-759A-4030-ABD9-193410C75A9C}" srcOrd="4" destOrd="0" presId="urn:microsoft.com/office/officeart/2005/8/layout/matrix1"/>
    <dgm:cxn modelId="{19BFFB83-39D5-4549-83A5-B14994894BBF}" type="presParOf" srcId="{A1984112-CFDB-4DB2-B43F-235CD4FF4E2F}" destId="{6E5AD3E0-22F1-44AA-892E-2B24080F6B96}" srcOrd="5" destOrd="0" presId="urn:microsoft.com/office/officeart/2005/8/layout/matrix1"/>
    <dgm:cxn modelId="{9214607A-44A8-4FDC-9933-345E754BDD82}" type="presParOf" srcId="{A1984112-CFDB-4DB2-B43F-235CD4FF4E2F}" destId="{65F8CC84-55FF-4B9C-9D1B-4367E90CF5EA}" srcOrd="6" destOrd="0" presId="urn:microsoft.com/office/officeart/2005/8/layout/matrix1"/>
    <dgm:cxn modelId="{37BB641E-3284-4CC0-943D-9FAA374D7B5B}" type="presParOf" srcId="{A1984112-CFDB-4DB2-B43F-235CD4FF4E2F}" destId="{C6941ABE-EB72-4C70-8B4B-D1ED2F8FF86E}" srcOrd="7" destOrd="0" presId="urn:microsoft.com/office/officeart/2005/8/layout/matrix1"/>
    <dgm:cxn modelId="{2715C7B1-31DC-418E-95F5-A11BA5D285BD}" type="presParOf" srcId="{FB0CE35E-C08E-476D-ADD6-F03131C159F0}" destId="{56150051-06C4-4097-B5CF-CCBAEAD4656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15E148C-90E0-4A18-AD92-4F11CDB023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C13ED0-E087-4020-8DED-2179877FF02B}">
      <dgm:prSet phldrT="[Text]" custT="1"/>
      <dgm:spPr/>
      <dgm:t>
        <a:bodyPr/>
        <a:lstStyle/>
        <a:p>
          <a:r>
            <a:rPr lang="en-US" sz="2000" dirty="0" smtClean="0"/>
            <a:t>Eligible at Age 65 if:</a:t>
          </a:r>
          <a:endParaRPr lang="en-US" sz="2000" dirty="0"/>
        </a:p>
      </dgm:t>
    </dgm:pt>
    <dgm:pt modelId="{406DF903-248B-48C4-8620-FC6741DD59C4}" type="parTrans" cxnId="{1E48D6F6-86FB-410C-A348-07DF68392726}">
      <dgm:prSet/>
      <dgm:spPr/>
      <dgm:t>
        <a:bodyPr/>
        <a:lstStyle/>
        <a:p>
          <a:endParaRPr lang="en-US"/>
        </a:p>
      </dgm:t>
    </dgm:pt>
    <dgm:pt modelId="{A9543949-EAE4-412B-B28F-E9D1ABBDD01A}" type="sibTrans" cxnId="{1E48D6F6-86FB-410C-A348-07DF68392726}">
      <dgm:prSet/>
      <dgm:spPr/>
      <dgm:t>
        <a:bodyPr/>
        <a:lstStyle/>
        <a:p>
          <a:endParaRPr lang="en-US"/>
        </a:p>
      </dgm:t>
    </dgm:pt>
    <dgm:pt modelId="{C54C3E06-60A6-4B3E-8AB5-CA30F083C8E1}">
      <dgm:prSet phldrT="[Text]" custT="1"/>
      <dgm:spPr/>
      <dgm:t>
        <a:bodyPr/>
        <a:lstStyle/>
        <a:p>
          <a:r>
            <a:rPr lang="en-US" sz="2000" dirty="0" smtClean="0"/>
            <a:t>Entitled for Disability Benefit for 24 months</a:t>
          </a:r>
          <a:endParaRPr lang="en-US" sz="2000" dirty="0"/>
        </a:p>
      </dgm:t>
    </dgm:pt>
    <dgm:pt modelId="{C5FA5837-EB4F-4AD8-A43A-97D3DBD71B6D}" type="parTrans" cxnId="{62AE23C1-4948-46C4-8553-2A48D63EFA76}">
      <dgm:prSet/>
      <dgm:spPr/>
      <dgm:t>
        <a:bodyPr/>
        <a:lstStyle/>
        <a:p>
          <a:endParaRPr lang="en-US"/>
        </a:p>
      </dgm:t>
    </dgm:pt>
    <dgm:pt modelId="{AD72D85D-8682-431A-B0E6-9D99FEAF7500}" type="sibTrans" cxnId="{62AE23C1-4948-46C4-8553-2A48D63EFA76}">
      <dgm:prSet/>
      <dgm:spPr/>
      <dgm:t>
        <a:bodyPr/>
        <a:lstStyle/>
        <a:p>
          <a:endParaRPr lang="en-US"/>
        </a:p>
      </dgm:t>
    </dgm:pt>
    <dgm:pt modelId="{F51CB685-7C74-4386-A0A7-BA1B127136F5}">
      <dgm:prSet phldrT="[Text]"/>
      <dgm:spPr/>
      <dgm:t>
        <a:bodyPr/>
        <a:lstStyle/>
        <a:p>
          <a:endParaRPr lang="en-US" sz="1900" dirty="0"/>
        </a:p>
      </dgm:t>
    </dgm:pt>
    <dgm:pt modelId="{E2E57B51-858C-4185-A628-4731331FF0E1}" type="parTrans" cxnId="{046C491E-6707-490C-BE93-4BBAA18B8C92}">
      <dgm:prSet/>
      <dgm:spPr/>
      <dgm:t>
        <a:bodyPr/>
        <a:lstStyle/>
        <a:p>
          <a:endParaRPr lang="en-US"/>
        </a:p>
      </dgm:t>
    </dgm:pt>
    <dgm:pt modelId="{EA14A219-6522-4216-BE52-FF2997977B44}" type="sibTrans" cxnId="{046C491E-6707-490C-BE93-4BBAA18B8C92}">
      <dgm:prSet/>
      <dgm:spPr/>
      <dgm:t>
        <a:bodyPr/>
        <a:lstStyle/>
        <a:p>
          <a:endParaRPr lang="en-US"/>
        </a:p>
      </dgm:t>
    </dgm:pt>
    <dgm:pt modelId="{F613B6DC-C85D-44F7-BD27-AB430535D86C}">
      <dgm:prSet phldrT="[Text]" custT="1"/>
      <dgm:spPr/>
      <dgm:t>
        <a:bodyPr/>
        <a:lstStyle/>
        <a:p>
          <a:r>
            <a:rPr lang="en-US" sz="2000" dirty="0" smtClean="0"/>
            <a:t>Eligible before  65 if:</a:t>
          </a:r>
          <a:endParaRPr lang="en-US" sz="2000" dirty="0"/>
        </a:p>
      </dgm:t>
    </dgm:pt>
    <dgm:pt modelId="{FAAE9A01-D9ED-410B-8A63-63D389154EFD}" type="parTrans" cxnId="{4207E487-12A4-4F9A-A67B-956781EAF0D8}">
      <dgm:prSet/>
      <dgm:spPr/>
      <dgm:t>
        <a:bodyPr/>
        <a:lstStyle/>
        <a:p>
          <a:endParaRPr lang="en-US"/>
        </a:p>
      </dgm:t>
    </dgm:pt>
    <dgm:pt modelId="{E63BC51C-A885-41FE-91D4-748E8DBF7541}" type="sibTrans" cxnId="{4207E487-12A4-4F9A-A67B-956781EAF0D8}">
      <dgm:prSet/>
      <dgm:spPr/>
      <dgm:t>
        <a:bodyPr/>
        <a:lstStyle/>
        <a:p>
          <a:endParaRPr lang="en-US"/>
        </a:p>
      </dgm:t>
    </dgm:pt>
    <dgm:pt modelId="{7564E216-6343-4322-810D-1633508130D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Eligible for Social Security Benefits</a:t>
          </a:r>
          <a:endParaRPr lang="en-US" sz="2000" dirty="0"/>
        </a:p>
      </dgm:t>
    </dgm:pt>
    <dgm:pt modelId="{E58F1E5A-D6DE-4098-A3FE-AB66DBA47022}" type="parTrans" cxnId="{9AC56C30-1F79-46C1-BE68-15F1DF251F1B}">
      <dgm:prSet/>
      <dgm:spPr/>
      <dgm:t>
        <a:bodyPr/>
        <a:lstStyle/>
        <a:p>
          <a:endParaRPr lang="en-US"/>
        </a:p>
      </dgm:t>
    </dgm:pt>
    <dgm:pt modelId="{6ED67070-A685-481F-8429-064C9EDCAE48}" type="sibTrans" cxnId="{9AC56C30-1F79-46C1-BE68-15F1DF251F1B}">
      <dgm:prSet/>
      <dgm:spPr/>
      <dgm:t>
        <a:bodyPr/>
        <a:lstStyle/>
        <a:p>
          <a:endParaRPr lang="en-US"/>
        </a:p>
      </dgm:t>
    </dgm:pt>
    <dgm:pt modelId="{10F4B3B4-F80F-41BC-BFCE-45B4D170EF4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Dependent parent of a deceased and fully insured child</a:t>
          </a:r>
          <a:endParaRPr lang="en-US" sz="2000" dirty="0"/>
        </a:p>
      </dgm:t>
    </dgm:pt>
    <dgm:pt modelId="{3E313E59-F6D0-4123-B34C-AEB900D52811}" type="parTrans" cxnId="{E4B444FF-50B1-4CAA-8892-CEC6F41AF7F8}">
      <dgm:prSet/>
      <dgm:spPr/>
      <dgm:t>
        <a:bodyPr/>
        <a:lstStyle/>
        <a:p>
          <a:endParaRPr lang="en-US"/>
        </a:p>
      </dgm:t>
    </dgm:pt>
    <dgm:pt modelId="{CD6B4941-E5D2-4003-8B5B-858EF99802DD}" type="sibTrans" cxnId="{E4B444FF-50B1-4CAA-8892-CEC6F41AF7F8}">
      <dgm:prSet/>
      <dgm:spPr/>
      <dgm:t>
        <a:bodyPr/>
        <a:lstStyle/>
        <a:p>
          <a:endParaRPr lang="en-US"/>
        </a:p>
      </dgm:t>
    </dgm:pt>
    <dgm:pt modelId="{0A69FCE0-0839-4894-88B4-70BF78C1967A}">
      <dgm:prSet/>
      <dgm:spPr/>
      <dgm:t>
        <a:bodyPr/>
        <a:lstStyle/>
        <a:p>
          <a:pPr marL="228600" indent="0" defTabSz="1111250">
            <a:lnSpc>
              <a:spcPct val="90000"/>
            </a:lnSpc>
            <a:spcBef>
              <a:spcPct val="0"/>
            </a:spcBef>
            <a:spcAft>
              <a:spcPct val="15000"/>
            </a:spcAft>
            <a:buNone/>
          </a:pPr>
          <a:endParaRPr lang="en-US" sz="2000" dirty="0"/>
        </a:p>
      </dgm:t>
    </dgm:pt>
    <dgm:pt modelId="{708FC58E-C750-45F0-BF0C-00D48266AE79}" type="parTrans" cxnId="{84F489D6-F2F6-4C99-9AA5-4246C786E074}">
      <dgm:prSet/>
      <dgm:spPr/>
      <dgm:t>
        <a:bodyPr/>
        <a:lstStyle/>
        <a:p>
          <a:endParaRPr lang="en-US"/>
        </a:p>
      </dgm:t>
    </dgm:pt>
    <dgm:pt modelId="{EAA3A960-F222-440D-B5C5-BDC4D50FE482}" type="sibTrans" cxnId="{84F489D6-F2F6-4C99-9AA5-4246C786E074}">
      <dgm:prSet/>
      <dgm:spPr/>
      <dgm:t>
        <a:bodyPr/>
        <a:lstStyle/>
        <a:p>
          <a:endParaRPr lang="en-US"/>
        </a:p>
      </dgm:t>
    </dgm:pt>
    <dgm:pt modelId="{F7CAF2C9-BB26-429F-9EE5-7EA155FFF71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 Worked at a government job covered by Medicare</a:t>
          </a:r>
          <a:endParaRPr lang="en-US" sz="2000" dirty="0"/>
        </a:p>
      </dgm:t>
    </dgm:pt>
    <dgm:pt modelId="{8463740B-8B85-44F9-BA0C-71CE56E9E14C}" type="parTrans" cxnId="{D60D1B55-EF89-45E0-B970-D4D44B8B3B51}">
      <dgm:prSet/>
      <dgm:spPr/>
      <dgm:t>
        <a:bodyPr/>
        <a:lstStyle/>
        <a:p>
          <a:endParaRPr lang="en-US"/>
        </a:p>
      </dgm:t>
    </dgm:pt>
    <dgm:pt modelId="{B9A7DB73-BFC4-4058-8113-C9890734A255}" type="sibTrans" cxnId="{D60D1B55-EF89-45E0-B970-D4D44B8B3B51}">
      <dgm:prSet/>
      <dgm:spPr/>
      <dgm:t>
        <a:bodyPr/>
        <a:lstStyle/>
        <a:p>
          <a:endParaRPr lang="en-US"/>
        </a:p>
      </dgm:t>
    </dgm:pt>
    <dgm:pt modelId="{EC28FC2F-8ACD-4273-A43E-72EDC829E78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dirty="0"/>
        </a:p>
      </dgm:t>
    </dgm:pt>
    <dgm:pt modelId="{6505B967-EFDE-4670-A856-E4E0F98E459D}" type="parTrans" cxnId="{50912651-8E92-4DD5-B14B-EE77A8E69881}">
      <dgm:prSet/>
      <dgm:spPr/>
      <dgm:t>
        <a:bodyPr/>
        <a:lstStyle/>
        <a:p>
          <a:endParaRPr lang="en-US"/>
        </a:p>
      </dgm:t>
    </dgm:pt>
    <dgm:pt modelId="{4C5457AE-A901-4877-8F28-576370B70E47}" type="sibTrans" cxnId="{50912651-8E92-4DD5-B14B-EE77A8E69881}">
      <dgm:prSet/>
      <dgm:spPr/>
      <dgm:t>
        <a:bodyPr/>
        <a:lstStyle/>
        <a:p>
          <a:endParaRPr lang="en-US"/>
        </a:p>
      </dgm:t>
    </dgm:pt>
    <dgm:pt modelId="{06395559-6D80-42ED-A689-0C12C6C77EB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dirty="0"/>
        </a:p>
      </dgm:t>
    </dgm:pt>
    <dgm:pt modelId="{CE0DD1F1-1C78-4EE3-9D26-77371BBCA995}" type="parTrans" cxnId="{E776D084-3E00-483D-A9C6-0D3A1E9C4E63}">
      <dgm:prSet/>
      <dgm:spPr/>
      <dgm:t>
        <a:bodyPr/>
        <a:lstStyle/>
        <a:p>
          <a:endParaRPr lang="en-US"/>
        </a:p>
      </dgm:t>
    </dgm:pt>
    <dgm:pt modelId="{DB891A76-4888-468E-844A-A7BE870E2ABB}" type="sibTrans" cxnId="{E776D084-3E00-483D-A9C6-0D3A1E9C4E63}">
      <dgm:prSet/>
      <dgm:spPr/>
      <dgm:t>
        <a:bodyPr/>
        <a:lstStyle/>
        <a:p>
          <a:endParaRPr lang="en-US"/>
        </a:p>
      </dgm:t>
    </dgm:pt>
    <dgm:pt modelId="{5AE3BAFD-F429-4451-9A84-C706F94854DA}">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dirty="0"/>
        </a:p>
      </dgm:t>
    </dgm:pt>
    <dgm:pt modelId="{8D2D5503-3626-4ABD-9710-9043AF982F3F}" type="parTrans" cxnId="{6A8DA608-764B-4DBF-8209-2AC497032D63}">
      <dgm:prSet/>
      <dgm:spPr/>
      <dgm:t>
        <a:bodyPr/>
        <a:lstStyle/>
        <a:p>
          <a:endParaRPr lang="en-US"/>
        </a:p>
      </dgm:t>
    </dgm:pt>
    <dgm:pt modelId="{17CE9C71-3FE2-4244-B2DA-383DCE2D0D87}" type="sibTrans" cxnId="{6A8DA608-764B-4DBF-8209-2AC497032D63}">
      <dgm:prSet/>
      <dgm:spPr/>
      <dgm:t>
        <a:bodyPr/>
        <a:lstStyle/>
        <a:p>
          <a:endParaRPr lang="en-US"/>
        </a:p>
      </dgm:t>
    </dgm:pt>
    <dgm:pt modelId="{78D0A116-2D55-4458-A1B4-186FA653905D}">
      <dgm:prSet phldrT="[Text]"/>
      <dgm:spPr/>
      <dgm:t>
        <a:bodyPr/>
        <a:lstStyle/>
        <a:p>
          <a:endParaRPr lang="en-US" sz="1900" dirty="0"/>
        </a:p>
      </dgm:t>
    </dgm:pt>
    <dgm:pt modelId="{CA3F5595-F49B-4CD6-955D-3B726D91E608}" type="parTrans" cxnId="{231792E6-B503-4BFC-B717-75B4C740B45D}">
      <dgm:prSet/>
      <dgm:spPr/>
      <dgm:t>
        <a:bodyPr/>
        <a:lstStyle/>
        <a:p>
          <a:endParaRPr lang="en-US"/>
        </a:p>
      </dgm:t>
    </dgm:pt>
    <dgm:pt modelId="{82C794E5-CCBB-49A7-93A2-01CF819D2C47}" type="sibTrans" cxnId="{231792E6-B503-4BFC-B717-75B4C740B45D}">
      <dgm:prSet/>
      <dgm:spPr/>
      <dgm:t>
        <a:bodyPr/>
        <a:lstStyle/>
        <a:p>
          <a:endParaRPr lang="en-US"/>
        </a:p>
      </dgm:t>
    </dgm:pt>
    <dgm:pt modelId="{FA4AA3D3-4ED1-48E0-A017-7E6437B0B62C}">
      <dgm:prSet phldrT="[Text]" custT="1"/>
      <dgm:spPr/>
      <dgm:t>
        <a:bodyPr/>
        <a:lstStyle/>
        <a:p>
          <a:r>
            <a:rPr lang="en-US" sz="1900" dirty="0" smtClean="0"/>
            <a:t> </a:t>
          </a:r>
          <a:r>
            <a:rPr lang="en-US" sz="2000" dirty="0" smtClean="0"/>
            <a:t>A disabled child, or widow/widower age 50 or older of a government worker fully insured by Medicare</a:t>
          </a:r>
          <a:endParaRPr lang="en-US" sz="2000" dirty="0"/>
        </a:p>
      </dgm:t>
    </dgm:pt>
    <dgm:pt modelId="{CC98B6A9-FF5C-421E-B7B6-D20AB06B1AB3}" type="parTrans" cxnId="{8676C7F2-A1F2-49A2-8761-76C6530C3E84}">
      <dgm:prSet/>
      <dgm:spPr/>
      <dgm:t>
        <a:bodyPr/>
        <a:lstStyle/>
        <a:p>
          <a:endParaRPr lang="en-US"/>
        </a:p>
      </dgm:t>
    </dgm:pt>
    <dgm:pt modelId="{29D10503-8933-4F16-A42F-C4A824E14239}" type="sibTrans" cxnId="{8676C7F2-A1F2-49A2-8761-76C6530C3E84}">
      <dgm:prSet/>
      <dgm:spPr/>
      <dgm:t>
        <a:bodyPr/>
        <a:lstStyle/>
        <a:p>
          <a:endParaRPr lang="en-US"/>
        </a:p>
      </dgm:t>
    </dgm:pt>
    <dgm:pt modelId="{DF05992D-4EF8-42ED-A77E-F794961C400D}">
      <dgm:prSet phldrT="[Text]"/>
      <dgm:spPr/>
      <dgm:t>
        <a:bodyPr/>
        <a:lstStyle/>
        <a:p>
          <a:endParaRPr lang="en-US" sz="1900" dirty="0"/>
        </a:p>
      </dgm:t>
    </dgm:pt>
    <dgm:pt modelId="{B10312CE-E539-4C2F-9EFE-2FF8A0B6217D}" type="parTrans" cxnId="{94AC949E-E26B-4F93-BB32-B772815E07D7}">
      <dgm:prSet/>
      <dgm:spPr/>
      <dgm:t>
        <a:bodyPr/>
        <a:lstStyle/>
        <a:p>
          <a:endParaRPr lang="en-US"/>
        </a:p>
      </dgm:t>
    </dgm:pt>
    <dgm:pt modelId="{2BED6256-A54B-4FE7-AADF-2EDF54005C4F}" type="sibTrans" cxnId="{94AC949E-E26B-4F93-BB32-B772815E07D7}">
      <dgm:prSet/>
      <dgm:spPr/>
      <dgm:t>
        <a:bodyPr/>
        <a:lstStyle/>
        <a:p>
          <a:endParaRPr lang="en-US"/>
        </a:p>
      </dgm:t>
    </dgm:pt>
    <dgm:pt modelId="{4F8BAF86-4E05-403E-AE3C-07340D48F3A3}">
      <dgm:prSet phldrT="[Text]"/>
      <dgm:spPr/>
      <dgm:t>
        <a:bodyPr/>
        <a:lstStyle/>
        <a:p>
          <a:endParaRPr lang="en-US" sz="1900" dirty="0"/>
        </a:p>
      </dgm:t>
    </dgm:pt>
    <dgm:pt modelId="{49AB8FDC-AC71-4C87-8F82-AB90E428A010}" type="sibTrans" cxnId="{1094EFD7-DF50-4FB3-B622-1BFCCF38FF7B}">
      <dgm:prSet/>
      <dgm:spPr/>
      <dgm:t>
        <a:bodyPr/>
        <a:lstStyle/>
        <a:p>
          <a:endParaRPr lang="en-US"/>
        </a:p>
      </dgm:t>
    </dgm:pt>
    <dgm:pt modelId="{15FC7900-6E46-41E4-8F01-CF1F93DAA874}" type="parTrans" cxnId="{1094EFD7-DF50-4FB3-B622-1BFCCF38FF7B}">
      <dgm:prSet/>
      <dgm:spPr/>
      <dgm:t>
        <a:bodyPr/>
        <a:lstStyle/>
        <a:p>
          <a:endParaRPr lang="en-US"/>
        </a:p>
      </dgm:t>
    </dgm:pt>
    <dgm:pt modelId="{50693D0B-1834-4B67-8ED6-FC2D5B92A29C}" type="pres">
      <dgm:prSet presAssocID="{215E148C-90E0-4A18-AD92-4F11CDB02367}" presName="Name0" presStyleCnt="0">
        <dgm:presLayoutVars>
          <dgm:dir/>
          <dgm:animLvl val="lvl"/>
          <dgm:resizeHandles val="exact"/>
        </dgm:presLayoutVars>
      </dgm:prSet>
      <dgm:spPr/>
      <dgm:t>
        <a:bodyPr/>
        <a:lstStyle/>
        <a:p>
          <a:endParaRPr lang="en-US"/>
        </a:p>
      </dgm:t>
    </dgm:pt>
    <dgm:pt modelId="{94E3988E-E670-436C-930C-EB87C477D8D4}" type="pres">
      <dgm:prSet presAssocID="{13C13ED0-E087-4020-8DED-2179877FF02B}" presName="composite" presStyleCnt="0"/>
      <dgm:spPr/>
    </dgm:pt>
    <dgm:pt modelId="{32152165-1940-43CA-BE6C-B2671DBEA169}" type="pres">
      <dgm:prSet presAssocID="{13C13ED0-E087-4020-8DED-2179877FF02B}" presName="parTx" presStyleLbl="alignNode1" presStyleIdx="0" presStyleCnt="2">
        <dgm:presLayoutVars>
          <dgm:chMax val="0"/>
          <dgm:chPref val="0"/>
          <dgm:bulletEnabled val="1"/>
        </dgm:presLayoutVars>
      </dgm:prSet>
      <dgm:spPr/>
      <dgm:t>
        <a:bodyPr/>
        <a:lstStyle/>
        <a:p>
          <a:endParaRPr lang="en-US"/>
        </a:p>
      </dgm:t>
    </dgm:pt>
    <dgm:pt modelId="{372BE89D-E5B1-4DC7-B8BE-F852ED7EF906}" type="pres">
      <dgm:prSet presAssocID="{13C13ED0-E087-4020-8DED-2179877FF02B}" presName="desTx" presStyleLbl="alignAccFollowNode1" presStyleIdx="0" presStyleCnt="2">
        <dgm:presLayoutVars>
          <dgm:bulletEnabled val="1"/>
        </dgm:presLayoutVars>
      </dgm:prSet>
      <dgm:spPr/>
      <dgm:t>
        <a:bodyPr/>
        <a:lstStyle/>
        <a:p>
          <a:endParaRPr lang="en-US"/>
        </a:p>
      </dgm:t>
    </dgm:pt>
    <dgm:pt modelId="{FD3C56F0-A3BD-4215-8146-F4CC3B6541F6}" type="pres">
      <dgm:prSet presAssocID="{A9543949-EAE4-412B-B28F-E9D1ABBDD01A}" presName="space" presStyleCnt="0"/>
      <dgm:spPr/>
    </dgm:pt>
    <dgm:pt modelId="{5FE95625-05B4-4D60-8CC8-A91E840A0D0B}" type="pres">
      <dgm:prSet presAssocID="{F613B6DC-C85D-44F7-BD27-AB430535D86C}" presName="composite" presStyleCnt="0"/>
      <dgm:spPr/>
    </dgm:pt>
    <dgm:pt modelId="{04D979FD-759A-4940-81A8-F144AB5DF078}" type="pres">
      <dgm:prSet presAssocID="{F613B6DC-C85D-44F7-BD27-AB430535D86C}" presName="parTx" presStyleLbl="alignNode1" presStyleIdx="1" presStyleCnt="2">
        <dgm:presLayoutVars>
          <dgm:chMax val="0"/>
          <dgm:chPref val="0"/>
          <dgm:bulletEnabled val="1"/>
        </dgm:presLayoutVars>
      </dgm:prSet>
      <dgm:spPr/>
      <dgm:t>
        <a:bodyPr/>
        <a:lstStyle/>
        <a:p>
          <a:endParaRPr lang="en-US"/>
        </a:p>
      </dgm:t>
    </dgm:pt>
    <dgm:pt modelId="{CDBCA5F9-8C78-4AA1-9A8B-E4D6FFE39BF8}" type="pres">
      <dgm:prSet presAssocID="{F613B6DC-C85D-44F7-BD27-AB430535D86C}" presName="desTx" presStyleLbl="alignAccFollowNode1" presStyleIdx="1" presStyleCnt="2">
        <dgm:presLayoutVars>
          <dgm:bulletEnabled val="1"/>
        </dgm:presLayoutVars>
      </dgm:prSet>
      <dgm:spPr/>
      <dgm:t>
        <a:bodyPr/>
        <a:lstStyle/>
        <a:p>
          <a:endParaRPr lang="en-US"/>
        </a:p>
      </dgm:t>
    </dgm:pt>
  </dgm:ptLst>
  <dgm:cxnLst>
    <dgm:cxn modelId="{3C26E664-FD7E-4FF1-A161-DE385DE4D3DF}" type="presOf" srcId="{78D0A116-2D55-4458-A1B4-186FA653905D}" destId="{CDBCA5F9-8C78-4AA1-9A8B-E4D6FFE39BF8}" srcOrd="0" destOrd="0" presId="urn:microsoft.com/office/officeart/2005/8/layout/hList1"/>
    <dgm:cxn modelId="{E851CFBA-FBCF-4037-BFD5-B82341767EDF}" type="presOf" srcId="{EC28FC2F-8ACD-4273-A43E-72EDC829E78D}" destId="{372BE89D-E5B1-4DC7-B8BE-F852ED7EF906}" srcOrd="0" destOrd="2" presId="urn:microsoft.com/office/officeart/2005/8/layout/hList1"/>
    <dgm:cxn modelId="{E4B444FF-50B1-4CAA-8892-CEC6F41AF7F8}" srcId="{13C13ED0-E087-4020-8DED-2179877FF02B}" destId="{10F4B3B4-F80F-41BC-BFCE-45B4D170EF48}" srcOrd="3" destOrd="0" parTransId="{3E313E59-F6D0-4123-B34C-AEB900D52811}" sibTransId="{CD6B4941-E5D2-4003-8B5B-858EF99802DD}"/>
    <dgm:cxn modelId="{D60D1B55-EF89-45E0-B970-D4D44B8B3B51}" srcId="{13C13ED0-E087-4020-8DED-2179877FF02B}" destId="{F7CAF2C9-BB26-429F-9EE5-7EA155FFF71D}" srcOrd="5" destOrd="0" parTransId="{8463740B-8B85-44F9-BA0C-71CE56E9E14C}" sibTransId="{B9A7DB73-BFC4-4058-8113-C9890734A255}"/>
    <dgm:cxn modelId="{EC2FC8D6-C9DE-42D3-BFBB-04214B00C5DF}" type="presOf" srcId="{FA4AA3D3-4ED1-48E0-A017-7E6437B0B62C}" destId="{CDBCA5F9-8C78-4AA1-9A8B-E4D6FFE39BF8}" srcOrd="0" destOrd="3" presId="urn:microsoft.com/office/officeart/2005/8/layout/hList1"/>
    <dgm:cxn modelId="{A0C3DBAB-DE7F-4E80-9EF2-C376DCF54F3D}" type="presOf" srcId="{C54C3E06-60A6-4B3E-8AB5-CA30F083C8E1}" destId="{CDBCA5F9-8C78-4AA1-9A8B-E4D6FFE39BF8}" srcOrd="0" destOrd="1" presId="urn:microsoft.com/office/officeart/2005/8/layout/hList1"/>
    <dgm:cxn modelId="{52751211-6AC5-4E44-ABA8-4EB2E4BA3CB9}" type="presOf" srcId="{4F8BAF86-4E05-403E-AE3C-07340D48F3A3}" destId="{CDBCA5F9-8C78-4AA1-9A8B-E4D6FFE39BF8}" srcOrd="0" destOrd="4" presId="urn:microsoft.com/office/officeart/2005/8/layout/hList1"/>
    <dgm:cxn modelId="{231792E6-B503-4BFC-B717-75B4C740B45D}" srcId="{F613B6DC-C85D-44F7-BD27-AB430535D86C}" destId="{78D0A116-2D55-4458-A1B4-186FA653905D}" srcOrd="0" destOrd="0" parTransId="{CA3F5595-F49B-4CD6-955D-3B726D91E608}" sibTransId="{82C794E5-CCBB-49A7-93A2-01CF819D2C47}"/>
    <dgm:cxn modelId="{94AC949E-E26B-4F93-BB32-B772815E07D7}" srcId="{F613B6DC-C85D-44F7-BD27-AB430535D86C}" destId="{DF05992D-4EF8-42ED-A77E-F794961C400D}" srcOrd="2" destOrd="0" parTransId="{B10312CE-E539-4C2F-9EFE-2FF8A0B6217D}" sibTransId="{2BED6256-A54B-4FE7-AADF-2EDF54005C4F}"/>
    <dgm:cxn modelId="{4DEDAD4A-0962-4CD2-9D51-69C4055A9237}" type="presOf" srcId="{10F4B3B4-F80F-41BC-BFCE-45B4D170EF48}" destId="{372BE89D-E5B1-4DC7-B8BE-F852ED7EF906}" srcOrd="0" destOrd="3" presId="urn:microsoft.com/office/officeart/2005/8/layout/hList1"/>
    <dgm:cxn modelId="{E776D084-3E00-483D-A9C6-0D3A1E9C4E63}" srcId="{13C13ED0-E087-4020-8DED-2179877FF02B}" destId="{06395559-6D80-42ED-A689-0C12C6C77EB7}" srcOrd="4" destOrd="0" parTransId="{CE0DD1F1-1C78-4EE3-9D26-77371BBCA995}" sibTransId="{DB891A76-4888-468E-844A-A7BE870E2ABB}"/>
    <dgm:cxn modelId="{8676C7F2-A1F2-49A2-8761-76C6530C3E84}" srcId="{F613B6DC-C85D-44F7-BD27-AB430535D86C}" destId="{FA4AA3D3-4ED1-48E0-A017-7E6437B0B62C}" srcOrd="3" destOrd="0" parTransId="{CC98B6A9-FF5C-421E-B7B6-D20AB06B1AB3}" sibTransId="{29D10503-8933-4F16-A42F-C4A824E14239}"/>
    <dgm:cxn modelId="{AAAC952B-BC01-47F2-ADB7-B6C3BC44ADB1}" type="presOf" srcId="{06395559-6D80-42ED-A689-0C12C6C77EB7}" destId="{372BE89D-E5B1-4DC7-B8BE-F852ED7EF906}" srcOrd="0" destOrd="4" presId="urn:microsoft.com/office/officeart/2005/8/layout/hList1"/>
    <dgm:cxn modelId="{1DAF3FEF-59A1-4179-9548-0EF2732D39AD}" type="presOf" srcId="{F613B6DC-C85D-44F7-BD27-AB430535D86C}" destId="{04D979FD-759A-4940-81A8-F144AB5DF078}" srcOrd="0" destOrd="0" presId="urn:microsoft.com/office/officeart/2005/8/layout/hList1"/>
    <dgm:cxn modelId="{046C491E-6707-490C-BE93-4BBAA18B8C92}" srcId="{F613B6DC-C85D-44F7-BD27-AB430535D86C}" destId="{F51CB685-7C74-4386-A0A7-BA1B127136F5}" srcOrd="5" destOrd="0" parTransId="{E2E57B51-858C-4185-A628-4731331FF0E1}" sibTransId="{EA14A219-6522-4216-BE52-FF2997977B44}"/>
    <dgm:cxn modelId="{1AB6A5E0-649A-4108-9886-1A2CE22678F5}" type="presOf" srcId="{F7CAF2C9-BB26-429F-9EE5-7EA155FFF71D}" destId="{372BE89D-E5B1-4DC7-B8BE-F852ED7EF906}" srcOrd="0" destOrd="5" presId="urn:microsoft.com/office/officeart/2005/8/layout/hList1"/>
    <dgm:cxn modelId="{1094EFD7-DF50-4FB3-B622-1BFCCF38FF7B}" srcId="{F613B6DC-C85D-44F7-BD27-AB430535D86C}" destId="{4F8BAF86-4E05-403E-AE3C-07340D48F3A3}" srcOrd="4" destOrd="0" parTransId="{15FC7900-6E46-41E4-8F01-CF1F93DAA874}" sibTransId="{49AB8FDC-AC71-4C87-8F82-AB90E428A010}"/>
    <dgm:cxn modelId="{837D31F6-A002-47E1-996F-1DD05FCB127B}" type="presOf" srcId="{7564E216-6343-4322-810D-1633508130D8}" destId="{372BE89D-E5B1-4DC7-B8BE-F852ED7EF906}" srcOrd="0" destOrd="1" presId="urn:microsoft.com/office/officeart/2005/8/layout/hList1"/>
    <dgm:cxn modelId="{50912651-8E92-4DD5-B14B-EE77A8E69881}" srcId="{13C13ED0-E087-4020-8DED-2179877FF02B}" destId="{EC28FC2F-8ACD-4273-A43E-72EDC829E78D}" srcOrd="2" destOrd="0" parTransId="{6505B967-EFDE-4670-A856-E4E0F98E459D}" sibTransId="{4C5457AE-A901-4877-8F28-576370B70E47}"/>
    <dgm:cxn modelId="{84F489D6-F2F6-4C99-9AA5-4246C786E074}" srcId="{13C13ED0-E087-4020-8DED-2179877FF02B}" destId="{0A69FCE0-0839-4894-88B4-70BF78C1967A}" srcOrd="6" destOrd="0" parTransId="{708FC58E-C750-45F0-BF0C-00D48266AE79}" sibTransId="{EAA3A960-F222-440D-B5C5-BDC4D50FE482}"/>
    <dgm:cxn modelId="{3CB5287E-6BEC-481F-8364-9F062F1288E7}" type="presOf" srcId="{215E148C-90E0-4A18-AD92-4F11CDB02367}" destId="{50693D0B-1834-4B67-8ED6-FC2D5B92A29C}" srcOrd="0" destOrd="0" presId="urn:microsoft.com/office/officeart/2005/8/layout/hList1"/>
    <dgm:cxn modelId="{9AC56C30-1F79-46C1-BE68-15F1DF251F1B}" srcId="{13C13ED0-E087-4020-8DED-2179877FF02B}" destId="{7564E216-6343-4322-810D-1633508130D8}" srcOrd="1" destOrd="0" parTransId="{E58F1E5A-D6DE-4098-A3FE-AB66DBA47022}" sibTransId="{6ED67070-A685-481F-8429-064C9EDCAE48}"/>
    <dgm:cxn modelId="{56E6D63A-1271-426F-9273-7187EE89F19B}" type="presOf" srcId="{13C13ED0-E087-4020-8DED-2179877FF02B}" destId="{32152165-1940-43CA-BE6C-B2671DBEA169}" srcOrd="0" destOrd="0" presId="urn:microsoft.com/office/officeart/2005/8/layout/hList1"/>
    <dgm:cxn modelId="{62AE23C1-4948-46C4-8553-2A48D63EFA76}" srcId="{F613B6DC-C85D-44F7-BD27-AB430535D86C}" destId="{C54C3E06-60A6-4B3E-8AB5-CA30F083C8E1}" srcOrd="1" destOrd="0" parTransId="{C5FA5837-EB4F-4AD8-A43A-97D3DBD71B6D}" sibTransId="{AD72D85D-8682-431A-B0E6-9D99FEAF7500}"/>
    <dgm:cxn modelId="{6A8DA608-764B-4DBF-8209-2AC497032D63}" srcId="{13C13ED0-E087-4020-8DED-2179877FF02B}" destId="{5AE3BAFD-F429-4451-9A84-C706F94854DA}" srcOrd="0" destOrd="0" parTransId="{8D2D5503-3626-4ABD-9710-9043AF982F3F}" sibTransId="{17CE9C71-3FE2-4244-B2DA-383DCE2D0D87}"/>
    <dgm:cxn modelId="{7551AB59-3988-4E7B-A9EE-AE836489D432}" type="presOf" srcId="{0A69FCE0-0839-4894-88B4-70BF78C1967A}" destId="{372BE89D-E5B1-4DC7-B8BE-F852ED7EF906}" srcOrd="0" destOrd="6" presId="urn:microsoft.com/office/officeart/2005/8/layout/hList1"/>
    <dgm:cxn modelId="{1E48D6F6-86FB-410C-A348-07DF68392726}" srcId="{215E148C-90E0-4A18-AD92-4F11CDB02367}" destId="{13C13ED0-E087-4020-8DED-2179877FF02B}" srcOrd="0" destOrd="0" parTransId="{406DF903-248B-48C4-8620-FC6741DD59C4}" sibTransId="{A9543949-EAE4-412B-B28F-E9D1ABBDD01A}"/>
    <dgm:cxn modelId="{4207E487-12A4-4F9A-A67B-956781EAF0D8}" srcId="{215E148C-90E0-4A18-AD92-4F11CDB02367}" destId="{F613B6DC-C85D-44F7-BD27-AB430535D86C}" srcOrd="1" destOrd="0" parTransId="{FAAE9A01-D9ED-410B-8A63-63D389154EFD}" sibTransId="{E63BC51C-A885-41FE-91D4-748E8DBF7541}"/>
    <dgm:cxn modelId="{809DE6A5-0800-4524-BFB7-704D24F8E80F}" type="presOf" srcId="{F51CB685-7C74-4386-A0A7-BA1B127136F5}" destId="{CDBCA5F9-8C78-4AA1-9A8B-E4D6FFE39BF8}" srcOrd="0" destOrd="5" presId="urn:microsoft.com/office/officeart/2005/8/layout/hList1"/>
    <dgm:cxn modelId="{60A0EB50-0B8C-4B8B-97F0-F36C2F3007B7}" type="presOf" srcId="{5AE3BAFD-F429-4451-9A84-C706F94854DA}" destId="{372BE89D-E5B1-4DC7-B8BE-F852ED7EF906}" srcOrd="0" destOrd="0" presId="urn:microsoft.com/office/officeart/2005/8/layout/hList1"/>
    <dgm:cxn modelId="{221D87A6-11BB-4950-B9EC-75F6E53827A4}" type="presOf" srcId="{DF05992D-4EF8-42ED-A77E-F794961C400D}" destId="{CDBCA5F9-8C78-4AA1-9A8B-E4D6FFE39BF8}" srcOrd="0" destOrd="2" presId="urn:microsoft.com/office/officeart/2005/8/layout/hList1"/>
    <dgm:cxn modelId="{AE2A142E-A40B-4A47-872C-1C88B62F487F}" type="presParOf" srcId="{50693D0B-1834-4B67-8ED6-FC2D5B92A29C}" destId="{94E3988E-E670-436C-930C-EB87C477D8D4}" srcOrd="0" destOrd="0" presId="urn:microsoft.com/office/officeart/2005/8/layout/hList1"/>
    <dgm:cxn modelId="{07052681-CC38-4CF7-A73E-1123ED2D723A}" type="presParOf" srcId="{94E3988E-E670-436C-930C-EB87C477D8D4}" destId="{32152165-1940-43CA-BE6C-B2671DBEA169}" srcOrd="0" destOrd="0" presId="urn:microsoft.com/office/officeart/2005/8/layout/hList1"/>
    <dgm:cxn modelId="{7CEC8A2A-AFC1-4DA6-82B7-B5B904DFE208}" type="presParOf" srcId="{94E3988E-E670-436C-930C-EB87C477D8D4}" destId="{372BE89D-E5B1-4DC7-B8BE-F852ED7EF906}" srcOrd="1" destOrd="0" presId="urn:microsoft.com/office/officeart/2005/8/layout/hList1"/>
    <dgm:cxn modelId="{8D1B18BB-6379-430D-B885-A52491DB592B}" type="presParOf" srcId="{50693D0B-1834-4B67-8ED6-FC2D5B92A29C}" destId="{FD3C56F0-A3BD-4215-8146-F4CC3B6541F6}" srcOrd="1" destOrd="0" presId="urn:microsoft.com/office/officeart/2005/8/layout/hList1"/>
    <dgm:cxn modelId="{4E78FE77-99B6-4447-93C4-A07B7DB90D08}" type="presParOf" srcId="{50693D0B-1834-4B67-8ED6-FC2D5B92A29C}" destId="{5FE95625-05B4-4D60-8CC8-A91E840A0D0B}" srcOrd="2" destOrd="0" presId="urn:microsoft.com/office/officeart/2005/8/layout/hList1"/>
    <dgm:cxn modelId="{69BB3F2A-B8B4-43B2-9AE5-958CC654D11E}" type="presParOf" srcId="{5FE95625-05B4-4D60-8CC8-A91E840A0D0B}" destId="{04D979FD-759A-4940-81A8-F144AB5DF078}" srcOrd="0" destOrd="0" presId="urn:microsoft.com/office/officeart/2005/8/layout/hList1"/>
    <dgm:cxn modelId="{0371AB42-DEA7-409D-A0FC-2019C50E6034}" type="presParOf" srcId="{5FE95625-05B4-4D60-8CC8-A91E840A0D0B}" destId="{CDBCA5F9-8C78-4AA1-9A8B-E4D6FFE39B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6EFD50D-51D0-469B-92C3-407055B035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E7BBE8F-D68D-4371-9998-9DCB401FF269}">
      <dgm:prSet phldrT="[Text]"/>
      <dgm:spPr/>
      <dgm:t>
        <a:bodyPr/>
        <a:lstStyle/>
        <a:p>
          <a:r>
            <a:rPr lang="en-US" dirty="0" smtClean="0"/>
            <a:t>General Enrollment Period</a:t>
          </a:r>
          <a:endParaRPr lang="en-US" dirty="0"/>
        </a:p>
      </dgm:t>
    </dgm:pt>
    <dgm:pt modelId="{A170A47B-0DA3-4A43-8E1F-F2261D6C7F09}" type="parTrans" cxnId="{18423553-D4BC-495B-B94E-DA368E9769F0}">
      <dgm:prSet/>
      <dgm:spPr/>
      <dgm:t>
        <a:bodyPr/>
        <a:lstStyle/>
        <a:p>
          <a:endParaRPr lang="en-US"/>
        </a:p>
      </dgm:t>
    </dgm:pt>
    <dgm:pt modelId="{2B8871FD-E0B2-4936-8E5C-C341F3EFC980}" type="sibTrans" cxnId="{18423553-D4BC-495B-B94E-DA368E9769F0}">
      <dgm:prSet/>
      <dgm:spPr/>
      <dgm:t>
        <a:bodyPr/>
        <a:lstStyle/>
        <a:p>
          <a:endParaRPr lang="en-US"/>
        </a:p>
      </dgm:t>
    </dgm:pt>
    <dgm:pt modelId="{C96688C2-DFF0-40E0-9B1A-068F1E352637}">
      <dgm:prSet phldrT="[Text]"/>
      <dgm:spPr/>
      <dgm:t>
        <a:bodyPr/>
        <a:lstStyle/>
        <a:p>
          <a:r>
            <a:rPr lang="en-US" dirty="0" smtClean="0">
              <a:solidFill>
                <a:schemeClr val="tx1"/>
              </a:solidFill>
            </a:rPr>
            <a:t>If you miss the initial enrollment period, you can still enroll every year from </a:t>
          </a:r>
          <a:r>
            <a:rPr lang="en-US" b="1" dirty="0" smtClean="0">
              <a:solidFill>
                <a:schemeClr val="tx1"/>
              </a:solidFill>
            </a:rPr>
            <a:t>January 1 to through March 31</a:t>
          </a:r>
          <a:endParaRPr lang="en-US" b="1" dirty="0">
            <a:solidFill>
              <a:schemeClr val="tx1"/>
            </a:solidFill>
          </a:endParaRPr>
        </a:p>
      </dgm:t>
    </dgm:pt>
    <dgm:pt modelId="{45D21C2C-7501-4602-BBF8-99E065035654}" type="parTrans" cxnId="{542D474D-9FE6-4A76-B761-F2B7E9CE9265}">
      <dgm:prSet/>
      <dgm:spPr/>
      <dgm:t>
        <a:bodyPr/>
        <a:lstStyle/>
        <a:p>
          <a:endParaRPr lang="en-US"/>
        </a:p>
      </dgm:t>
    </dgm:pt>
    <dgm:pt modelId="{BE4538A8-9241-45DD-9F7F-C4F2531D7187}" type="sibTrans" cxnId="{542D474D-9FE6-4A76-B761-F2B7E9CE9265}">
      <dgm:prSet/>
      <dgm:spPr/>
      <dgm:t>
        <a:bodyPr/>
        <a:lstStyle/>
        <a:p>
          <a:endParaRPr lang="en-US"/>
        </a:p>
      </dgm:t>
    </dgm:pt>
    <dgm:pt modelId="{72A9277B-C9FD-4A40-803D-9F40DABCCE8A}">
      <dgm:prSet phldrT="[Text]"/>
      <dgm:spPr/>
      <dgm:t>
        <a:bodyPr/>
        <a:lstStyle/>
        <a:p>
          <a:r>
            <a:rPr lang="en-US" dirty="0" smtClean="0"/>
            <a:t>Age 65 &amp; Still covered by a Group Health Plan</a:t>
          </a:r>
          <a:endParaRPr lang="en-US" dirty="0"/>
        </a:p>
      </dgm:t>
    </dgm:pt>
    <dgm:pt modelId="{7168CDA1-CF32-48CD-A67D-BDE2FE4A76CB}" type="parTrans" cxnId="{A1FF9DAC-3370-4812-AE76-2C26E49AD3B4}">
      <dgm:prSet/>
      <dgm:spPr/>
      <dgm:t>
        <a:bodyPr/>
        <a:lstStyle/>
        <a:p>
          <a:endParaRPr lang="en-US"/>
        </a:p>
      </dgm:t>
    </dgm:pt>
    <dgm:pt modelId="{364FAEAD-4DBF-4672-B38D-EC0C548258C7}" type="sibTrans" cxnId="{A1FF9DAC-3370-4812-AE76-2C26E49AD3B4}">
      <dgm:prSet/>
      <dgm:spPr/>
      <dgm:t>
        <a:bodyPr/>
        <a:lstStyle/>
        <a:p>
          <a:endParaRPr lang="en-US"/>
        </a:p>
      </dgm:t>
    </dgm:pt>
    <dgm:pt modelId="{BC5B5330-FA1C-420E-B9C3-B50056DDDB12}">
      <dgm:prSet phldrT="[Text]"/>
      <dgm:spPr/>
      <dgm:t>
        <a:bodyPr/>
        <a:lstStyle/>
        <a:p>
          <a:r>
            <a:rPr lang="en-US" b="0" baseline="0" dirty="0" smtClean="0"/>
            <a:t>Yours or your spouse </a:t>
          </a:r>
          <a:r>
            <a:rPr lang="en-US" b="1" baseline="0" dirty="0" smtClean="0"/>
            <a:t>current employment</a:t>
          </a:r>
          <a:r>
            <a:rPr lang="en-US" baseline="0" dirty="0" smtClean="0"/>
            <a:t> </a:t>
          </a:r>
          <a:endParaRPr lang="en-US" dirty="0"/>
        </a:p>
      </dgm:t>
    </dgm:pt>
    <dgm:pt modelId="{08001D8E-D6C4-4208-8A90-2E1CE22501D3}" type="parTrans" cxnId="{7F865444-9F1F-4E58-993B-8B9739BA7EA5}">
      <dgm:prSet/>
      <dgm:spPr/>
      <dgm:t>
        <a:bodyPr/>
        <a:lstStyle/>
        <a:p>
          <a:endParaRPr lang="en-US"/>
        </a:p>
      </dgm:t>
    </dgm:pt>
    <dgm:pt modelId="{957B6BB2-9D6B-443B-AF47-52EB842EA4EF}" type="sibTrans" cxnId="{7F865444-9F1F-4E58-993B-8B9739BA7EA5}">
      <dgm:prSet/>
      <dgm:spPr/>
      <dgm:t>
        <a:bodyPr/>
        <a:lstStyle/>
        <a:p>
          <a:endParaRPr lang="en-US"/>
        </a:p>
      </dgm:t>
    </dgm:pt>
    <dgm:pt modelId="{55EA8AEE-36A7-4F83-88D4-48D89675E013}">
      <dgm:prSet phldrT="[Text]"/>
      <dgm:spPr/>
      <dgm:t>
        <a:bodyPr/>
        <a:lstStyle/>
        <a:p>
          <a:r>
            <a:rPr lang="en-US" baseline="0" dirty="0" smtClean="0"/>
            <a:t>Enroll at anytime while you are covered by the group health plan, </a:t>
          </a:r>
          <a:r>
            <a:rPr lang="en-US" b="1" baseline="0" dirty="0" smtClean="0"/>
            <a:t>or</a:t>
          </a:r>
          <a:r>
            <a:rPr lang="en-US" baseline="0" dirty="0" smtClean="0"/>
            <a:t> on the month that employment ends </a:t>
          </a:r>
          <a:r>
            <a:rPr lang="en-US" b="1" baseline="0" dirty="0" smtClean="0"/>
            <a:t>or</a:t>
          </a:r>
          <a:r>
            <a:rPr lang="en-US" baseline="0" dirty="0" smtClean="0"/>
            <a:t> up to 8 months after the month your group coverage ends</a:t>
          </a:r>
          <a:endParaRPr lang="en-US" dirty="0"/>
        </a:p>
      </dgm:t>
    </dgm:pt>
    <dgm:pt modelId="{F278F678-94C4-45B2-877B-524B1C7F5CB0}" type="parTrans" cxnId="{0319411D-CAB5-4666-B27F-47B544A5A7C2}">
      <dgm:prSet/>
      <dgm:spPr/>
      <dgm:t>
        <a:bodyPr/>
        <a:lstStyle/>
        <a:p>
          <a:endParaRPr lang="en-US"/>
        </a:p>
      </dgm:t>
    </dgm:pt>
    <dgm:pt modelId="{4C7B2DE2-4938-4DC4-A136-E8C201B014CD}" type="sibTrans" cxnId="{0319411D-CAB5-4666-B27F-47B544A5A7C2}">
      <dgm:prSet/>
      <dgm:spPr/>
      <dgm:t>
        <a:bodyPr/>
        <a:lstStyle/>
        <a:p>
          <a:endParaRPr lang="en-US"/>
        </a:p>
      </dgm:t>
    </dgm:pt>
    <dgm:pt modelId="{09A0522F-D9EB-49A5-8196-4A8D3F0CBC7B}">
      <dgm:prSet phldrT="[Text]"/>
      <dgm:spPr/>
      <dgm:t>
        <a:bodyPr/>
        <a:lstStyle/>
        <a:p>
          <a:r>
            <a:rPr lang="en-US" dirty="0" smtClean="0">
              <a:solidFill>
                <a:schemeClr val="tx1"/>
              </a:solidFill>
            </a:rPr>
            <a:t> Monthly Premiums are </a:t>
          </a:r>
          <a:r>
            <a:rPr lang="en-US" b="1" dirty="0" smtClean="0">
              <a:solidFill>
                <a:schemeClr val="tx1"/>
              </a:solidFill>
            </a:rPr>
            <a:t>permanently</a:t>
          </a:r>
          <a:r>
            <a:rPr lang="en-US" dirty="0" smtClean="0">
              <a:solidFill>
                <a:schemeClr val="tx1"/>
              </a:solidFill>
            </a:rPr>
            <a:t> </a:t>
          </a:r>
          <a:r>
            <a:rPr lang="en-US" b="1" dirty="0" smtClean="0">
              <a:solidFill>
                <a:schemeClr val="tx1"/>
              </a:solidFill>
            </a:rPr>
            <a:t>increased by 10% for each 12-month delay </a:t>
          </a:r>
          <a:r>
            <a:rPr lang="en-US" dirty="0" smtClean="0">
              <a:solidFill>
                <a:schemeClr val="tx1"/>
              </a:solidFill>
            </a:rPr>
            <a:t>after your initial eligibility period</a:t>
          </a:r>
          <a:endParaRPr lang="en-US" dirty="0">
            <a:solidFill>
              <a:schemeClr val="tx1"/>
            </a:solidFill>
          </a:endParaRPr>
        </a:p>
      </dgm:t>
    </dgm:pt>
    <dgm:pt modelId="{D3D236FF-EB8B-407B-B983-D56182C4A1F7}" type="parTrans" cxnId="{9321C287-25D3-4134-B598-86C21E64ED52}">
      <dgm:prSet/>
      <dgm:spPr/>
      <dgm:t>
        <a:bodyPr/>
        <a:lstStyle/>
        <a:p>
          <a:endParaRPr lang="en-US"/>
        </a:p>
      </dgm:t>
    </dgm:pt>
    <dgm:pt modelId="{DE82BC89-1146-4289-BCD7-5D887F0971F2}" type="sibTrans" cxnId="{9321C287-25D3-4134-B598-86C21E64ED52}">
      <dgm:prSet/>
      <dgm:spPr/>
      <dgm:t>
        <a:bodyPr/>
        <a:lstStyle/>
        <a:p>
          <a:endParaRPr lang="en-US"/>
        </a:p>
      </dgm:t>
    </dgm:pt>
    <dgm:pt modelId="{AF3B842C-0F4B-4BCB-8C18-0B57D6621B08}">
      <dgm:prSet phldrT="[Text]"/>
      <dgm:spPr/>
      <dgm:t>
        <a:bodyPr/>
        <a:lstStyle/>
        <a:p>
          <a:r>
            <a:rPr lang="en-US" baseline="0" dirty="0" smtClean="0"/>
            <a:t>No late enrollment penalty </a:t>
          </a:r>
          <a:endParaRPr lang="en-US" dirty="0"/>
        </a:p>
      </dgm:t>
    </dgm:pt>
    <dgm:pt modelId="{0423974A-1A53-40DF-8DB0-A3F694815D93}" type="parTrans" cxnId="{54D80C66-B6C8-43E1-ABE7-763D9B3A0F67}">
      <dgm:prSet/>
      <dgm:spPr/>
      <dgm:t>
        <a:bodyPr/>
        <a:lstStyle/>
        <a:p>
          <a:endParaRPr lang="en-US"/>
        </a:p>
      </dgm:t>
    </dgm:pt>
    <dgm:pt modelId="{FD7046B8-9D59-4B4C-B73A-EA5B5DA0102F}" type="sibTrans" cxnId="{54D80C66-B6C8-43E1-ABE7-763D9B3A0F67}">
      <dgm:prSet/>
      <dgm:spPr/>
      <dgm:t>
        <a:bodyPr/>
        <a:lstStyle/>
        <a:p>
          <a:endParaRPr lang="en-US"/>
        </a:p>
      </dgm:t>
    </dgm:pt>
    <dgm:pt modelId="{A4BE3EDA-A29C-46CE-A3E8-AB6B415239F9}" type="pres">
      <dgm:prSet presAssocID="{D6EFD50D-51D0-469B-92C3-407055B0354C}" presName="Name0" presStyleCnt="0">
        <dgm:presLayoutVars>
          <dgm:dir/>
          <dgm:animLvl val="lvl"/>
          <dgm:resizeHandles val="exact"/>
        </dgm:presLayoutVars>
      </dgm:prSet>
      <dgm:spPr/>
      <dgm:t>
        <a:bodyPr/>
        <a:lstStyle/>
        <a:p>
          <a:endParaRPr lang="en-US"/>
        </a:p>
      </dgm:t>
    </dgm:pt>
    <dgm:pt modelId="{7A1BBEA9-57F2-436A-9D3C-428AC871323E}" type="pres">
      <dgm:prSet presAssocID="{7E7BBE8F-D68D-4371-9998-9DCB401FF269}" presName="linNode" presStyleCnt="0"/>
      <dgm:spPr/>
    </dgm:pt>
    <dgm:pt modelId="{F60341A4-C0AA-40EB-9A1F-467C8378D08C}" type="pres">
      <dgm:prSet presAssocID="{7E7BBE8F-D68D-4371-9998-9DCB401FF269}" presName="parentText" presStyleLbl="node1" presStyleIdx="0" presStyleCnt="2" custScaleX="82645" custScaleY="82645" custLinFactNeighborX="-18808" custLinFactNeighborY="-2306">
        <dgm:presLayoutVars>
          <dgm:chMax val="1"/>
          <dgm:bulletEnabled val="1"/>
        </dgm:presLayoutVars>
      </dgm:prSet>
      <dgm:spPr/>
      <dgm:t>
        <a:bodyPr/>
        <a:lstStyle/>
        <a:p>
          <a:endParaRPr lang="en-US"/>
        </a:p>
      </dgm:t>
    </dgm:pt>
    <dgm:pt modelId="{6C5A1385-1B0E-4279-B97D-ACDE9EEEA8ED}" type="pres">
      <dgm:prSet presAssocID="{7E7BBE8F-D68D-4371-9998-9DCB401FF269}" presName="descendantText" presStyleLbl="alignAccFollowNode1" presStyleIdx="0" presStyleCnt="2" custScaleX="110000" custScaleY="110000">
        <dgm:presLayoutVars>
          <dgm:bulletEnabled val="1"/>
        </dgm:presLayoutVars>
      </dgm:prSet>
      <dgm:spPr/>
      <dgm:t>
        <a:bodyPr/>
        <a:lstStyle/>
        <a:p>
          <a:endParaRPr lang="en-US"/>
        </a:p>
      </dgm:t>
    </dgm:pt>
    <dgm:pt modelId="{81D20C78-B79C-4AA5-8362-012B71209D79}" type="pres">
      <dgm:prSet presAssocID="{2B8871FD-E0B2-4936-8E5C-C341F3EFC980}" presName="sp" presStyleCnt="0"/>
      <dgm:spPr/>
    </dgm:pt>
    <dgm:pt modelId="{752C3DBE-8B6A-4D12-8FEB-5B6F5DE3BACA}" type="pres">
      <dgm:prSet presAssocID="{72A9277B-C9FD-4A40-803D-9F40DABCCE8A}" presName="linNode" presStyleCnt="0"/>
      <dgm:spPr/>
    </dgm:pt>
    <dgm:pt modelId="{4E7C45BE-8BC4-4E9F-87F9-C6ECD03F5B81}" type="pres">
      <dgm:prSet presAssocID="{72A9277B-C9FD-4A40-803D-9F40DABCCE8A}" presName="parentText" presStyleLbl="node1" presStyleIdx="1" presStyleCnt="2" custScaleX="82645" custScaleY="82645">
        <dgm:presLayoutVars>
          <dgm:chMax val="1"/>
          <dgm:bulletEnabled val="1"/>
        </dgm:presLayoutVars>
      </dgm:prSet>
      <dgm:spPr/>
      <dgm:t>
        <a:bodyPr/>
        <a:lstStyle/>
        <a:p>
          <a:endParaRPr lang="en-US"/>
        </a:p>
      </dgm:t>
    </dgm:pt>
    <dgm:pt modelId="{E352C41A-62CD-45A2-98A6-DF342C3A78D7}" type="pres">
      <dgm:prSet presAssocID="{72A9277B-C9FD-4A40-803D-9F40DABCCE8A}" presName="descendantText" presStyleLbl="alignAccFollowNode1" presStyleIdx="1" presStyleCnt="2" custScaleX="110000" custScaleY="110000">
        <dgm:presLayoutVars>
          <dgm:bulletEnabled val="1"/>
        </dgm:presLayoutVars>
      </dgm:prSet>
      <dgm:spPr/>
      <dgm:t>
        <a:bodyPr/>
        <a:lstStyle/>
        <a:p>
          <a:endParaRPr lang="en-US"/>
        </a:p>
      </dgm:t>
    </dgm:pt>
  </dgm:ptLst>
  <dgm:cxnLst>
    <dgm:cxn modelId="{542D474D-9FE6-4A76-B761-F2B7E9CE9265}" srcId="{7E7BBE8F-D68D-4371-9998-9DCB401FF269}" destId="{C96688C2-DFF0-40E0-9B1A-068F1E352637}" srcOrd="0" destOrd="0" parTransId="{45D21C2C-7501-4602-BBF8-99E065035654}" sibTransId="{BE4538A8-9241-45DD-9F7F-C4F2531D7187}"/>
    <dgm:cxn modelId="{18423553-D4BC-495B-B94E-DA368E9769F0}" srcId="{D6EFD50D-51D0-469B-92C3-407055B0354C}" destId="{7E7BBE8F-D68D-4371-9998-9DCB401FF269}" srcOrd="0" destOrd="0" parTransId="{A170A47B-0DA3-4A43-8E1F-F2261D6C7F09}" sibTransId="{2B8871FD-E0B2-4936-8E5C-C341F3EFC980}"/>
    <dgm:cxn modelId="{C7366EE2-EAF0-4816-BDB8-FEEFC0D615A8}" type="presOf" srcId="{AF3B842C-0F4B-4BCB-8C18-0B57D6621B08}" destId="{E352C41A-62CD-45A2-98A6-DF342C3A78D7}" srcOrd="0" destOrd="2" presId="urn:microsoft.com/office/officeart/2005/8/layout/vList5"/>
    <dgm:cxn modelId="{4B1C2231-2107-4A27-8ECA-5373EB621A41}" type="presOf" srcId="{C96688C2-DFF0-40E0-9B1A-068F1E352637}" destId="{6C5A1385-1B0E-4279-B97D-ACDE9EEEA8ED}" srcOrd="0" destOrd="0" presId="urn:microsoft.com/office/officeart/2005/8/layout/vList5"/>
    <dgm:cxn modelId="{53FEC9E9-60C6-4350-8482-E6DF853A9053}" type="presOf" srcId="{7E7BBE8F-D68D-4371-9998-9DCB401FF269}" destId="{F60341A4-C0AA-40EB-9A1F-467C8378D08C}" srcOrd="0" destOrd="0" presId="urn:microsoft.com/office/officeart/2005/8/layout/vList5"/>
    <dgm:cxn modelId="{54D80C66-B6C8-43E1-ABE7-763D9B3A0F67}" srcId="{72A9277B-C9FD-4A40-803D-9F40DABCCE8A}" destId="{AF3B842C-0F4B-4BCB-8C18-0B57D6621B08}" srcOrd="2" destOrd="0" parTransId="{0423974A-1A53-40DF-8DB0-A3F694815D93}" sibTransId="{FD7046B8-9D59-4B4C-B73A-EA5B5DA0102F}"/>
    <dgm:cxn modelId="{30AC7243-302E-403D-B31F-8C9375CA9AB5}" type="presOf" srcId="{09A0522F-D9EB-49A5-8196-4A8D3F0CBC7B}" destId="{6C5A1385-1B0E-4279-B97D-ACDE9EEEA8ED}" srcOrd="0" destOrd="1" presId="urn:microsoft.com/office/officeart/2005/8/layout/vList5"/>
    <dgm:cxn modelId="{0319411D-CAB5-4666-B27F-47B544A5A7C2}" srcId="{72A9277B-C9FD-4A40-803D-9F40DABCCE8A}" destId="{55EA8AEE-36A7-4F83-88D4-48D89675E013}" srcOrd="1" destOrd="0" parTransId="{F278F678-94C4-45B2-877B-524B1C7F5CB0}" sibTransId="{4C7B2DE2-4938-4DC4-A136-E8C201B014CD}"/>
    <dgm:cxn modelId="{A1FF9DAC-3370-4812-AE76-2C26E49AD3B4}" srcId="{D6EFD50D-51D0-469B-92C3-407055B0354C}" destId="{72A9277B-C9FD-4A40-803D-9F40DABCCE8A}" srcOrd="1" destOrd="0" parTransId="{7168CDA1-CF32-48CD-A67D-BDE2FE4A76CB}" sibTransId="{364FAEAD-4DBF-4672-B38D-EC0C548258C7}"/>
    <dgm:cxn modelId="{7F865444-9F1F-4E58-993B-8B9739BA7EA5}" srcId="{72A9277B-C9FD-4A40-803D-9F40DABCCE8A}" destId="{BC5B5330-FA1C-420E-B9C3-B50056DDDB12}" srcOrd="0" destOrd="0" parTransId="{08001D8E-D6C4-4208-8A90-2E1CE22501D3}" sibTransId="{957B6BB2-9D6B-443B-AF47-52EB842EA4EF}"/>
    <dgm:cxn modelId="{2C8C11C3-5BC1-4926-A93A-05DB196D722B}" type="presOf" srcId="{72A9277B-C9FD-4A40-803D-9F40DABCCE8A}" destId="{4E7C45BE-8BC4-4E9F-87F9-C6ECD03F5B81}" srcOrd="0" destOrd="0" presId="urn:microsoft.com/office/officeart/2005/8/layout/vList5"/>
    <dgm:cxn modelId="{D2AFC46F-BF2F-432A-905E-B74ACE3AEA15}" type="presOf" srcId="{D6EFD50D-51D0-469B-92C3-407055B0354C}" destId="{A4BE3EDA-A29C-46CE-A3E8-AB6B415239F9}" srcOrd="0" destOrd="0" presId="urn:microsoft.com/office/officeart/2005/8/layout/vList5"/>
    <dgm:cxn modelId="{9321C287-25D3-4134-B598-86C21E64ED52}" srcId="{7E7BBE8F-D68D-4371-9998-9DCB401FF269}" destId="{09A0522F-D9EB-49A5-8196-4A8D3F0CBC7B}" srcOrd="1" destOrd="0" parTransId="{D3D236FF-EB8B-407B-B983-D56182C4A1F7}" sibTransId="{DE82BC89-1146-4289-BCD7-5D887F0971F2}"/>
    <dgm:cxn modelId="{C5FE2396-FBC2-47D6-AD84-CFA1F5FD4E08}" type="presOf" srcId="{55EA8AEE-36A7-4F83-88D4-48D89675E013}" destId="{E352C41A-62CD-45A2-98A6-DF342C3A78D7}" srcOrd="0" destOrd="1" presId="urn:microsoft.com/office/officeart/2005/8/layout/vList5"/>
    <dgm:cxn modelId="{64CA0C90-437C-4D5B-ADF3-7D1482350687}" type="presOf" srcId="{BC5B5330-FA1C-420E-B9C3-B50056DDDB12}" destId="{E352C41A-62CD-45A2-98A6-DF342C3A78D7}" srcOrd="0" destOrd="0" presId="urn:microsoft.com/office/officeart/2005/8/layout/vList5"/>
    <dgm:cxn modelId="{063E5F3C-2B1B-4636-A4B9-00F8BD7A3C6A}" type="presParOf" srcId="{A4BE3EDA-A29C-46CE-A3E8-AB6B415239F9}" destId="{7A1BBEA9-57F2-436A-9D3C-428AC871323E}" srcOrd="0" destOrd="0" presId="urn:microsoft.com/office/officeart/2005/8/layout/vList5"/>
    <dgm:cxn modelId="{7B5C6B7D-2F04-40D1-94B6-988F2F5A1553}" type="presParOf" srcId="{7A1BBEA9-57F2-436A-9D3C-428AC871323E}" destId="{F60341A4-C0AA-40EB-9A1F-467C8378D08C}" srcOrd="0" destOrd="0" presId="urn:microsoft.com/office/officeart/2005/8/layout/vList5"/>
    <dgm:cxn modelId="{6B357A6F-4DFF-4386-B535-827591950901}" type="presParOf" srcId="{7A1BBEA9-57F2-436A-9D3C-428AC871323E}" destId="{6C5A1385-1B0E-4279-B97D-ACDE9EEEA8ED}" srcOrd="1" destOrd="0" presId="urn:microsoft.com/office/officeart/2005/8/layout/vList5"/>
    <dgm:cxn modelId="{2E8F9665-E5C2-4925-98C0-A9E82CDA1A4E}" type="presParOf" srcId="{A4BE3EDA-A29C-46CE-A3E8-AB6B415239F9}" destId="{81D20C78-B79C-4AA5-8362-012B71209D79}" srcOrd="1" destOrd="0" presId="urn:microsoft.com/office/officeart/2005/8/layout/vList5"/>
    <dgm:cxn modelId="{12F6B93D-8181-44E3-892C-2269F58DF1DD}" type="presParOf" srcId="{A4BE3EDA-A29C-46CE-A3E8-AB6B415239F9}" destId="{752C3DBE-8B6A-4D12-8FEB-5B6F5DE3BACA}" srcOrd="2" destOrd="0" presId="urn:microsoft.com/office/officeart/2005/8/layout/vList5"/>
    <dgm:cxn modelId="{A11E1E11-E60E-4727-8E80-5038685DC2E3}" type="presParOf" srcId="{752C3DBE-8B6A-4D12-8FEB-5B6F5DE3BACA}" destId="{4E7C45BE-8BC4-4E9F-87F9-C6ECD03F5B81}" srcOrd="0" destOrd="0" presId="urn:microsoft.com/office/officeart/2005/8/layout/vList5"/>
    <dgm:cxn modelId="{413920D8-CEE9-4883-A244-682DEE1ED8E3}" type="presParOf" srcId="{752C3DBE-8B6A-4D12-8FEB-5B6F5DE3BACA}" destId="{E352C41A-62CD-45A2-98A6-DF342C3A78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9925BD1-C67B-41ED-A281-AF3C712E5E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8B337D-F5CE-4813-857F-F06ACEF44EDD}">
      <dgm:prSet/>
      <dgm:spPr/>
      <dgm:t>
        <a:bodyPr/>
        <a:lstStyle/>
        <a:p>
          <a:pPr rtl="0"/>
          <a:r>
            <a:rPr lang="en-US" dirty="0" smtClean="0"/>
            <a:t>Need to have Parts A and B to qualify</a:t>
          </a:r>
          <a:endParaRPr lang="en-US" dirty="0"/>
        </a:p>
      </dgm:t>
    </dgm:pt>
    <dgm:pt modelId="{701EFAE9-1A2F-4AB1-B7F0-72589CDC16D3}" type="parTrans" cxnId="{49124720-9180-420E-A603-D03EFF76ACC8}">
      <dgm:prSet/>
      <dgm:spPr/>
      <dgm:t>
        <a:bodyPr/>
        <a:lstStyle/>
        <a:p>
          <a:endParaRPr lang="en-US"/>
        </a:p>
      </dgm:t>
    </dgm:pt>
    <dgm:pt modelId="{86FD6233-7900-4378-9A8A-2B36954FCF33}" type="sibTrans" cxnId="{49124720-9180-420E-A603-D03EFF76ACC8}">
      <dgm:prSet/>
      <dgm:spPr/>
      <dgm:t>
        <a:bodyPr/>
        <a:lstStyle/>
        <a:p>
          <a:endParaRPr lang="en-US"/>
        </a:p>
      </dgm:t>
    </dgm:pt>
    <dgm:pt modelId="{88A19144-FC6E-4050-A521-87E700DE0D05}">
      <dgm:prSet/>
      <dgm:spPr/>
      <dgm:t>
        <a:bodyPr/>
        <a:lstStyle/>
        <a:p>
          <a:pPr rtl="0"/>
          <a:r>
            <a:rPr lang="en-US" dirty="0" smtClean="0"/>
            <a:t>Plans include plans like PPO (preferred provider organization) and HMO</a:t>
          </a:r>
          <a:endParaRPr lang="en-US" dirty="0"/>
        </a:p>
      </dgm:t>
    </dgm:pt>
    <dgm:pt modelId="{164C7059-C0BE-4F45-95CF-966F9AB13FD1}" type="parTrans" cxnId="{FB8F0CA6-C165-46A6-9D6A-C202019CA2A7}">
      <dgm:prSet/>
      <dgm:spPr/>
      <dgm:t>
        <a:bodyPr/>
        <a:lstStyle/>
        <a:p>
          <a:endParaRPr lang="en-US"/>
        </a:p>
      </dgm:t>
    </dgm:pt>
    <dgm:pt modelId="{3FE1D13D-18A5-4F22-B032-106B375358DC}" type="sibTrans" cxnId="{FB8F0CA6-C165-46A6-9D6A-C202019CA2A7}">
      <dgm:prSet/>
      <dgm:spPr/>
      <dgm:t>
        <a:bodyPr/>
        <a:lstStyle/>
        <a:p>
          <a:endParaRPr lang="en-US"/>
        </a:p>
      </dgm:t>
    </dgm:pt>
    <dgm:pt modelId="{CE9A7FFA-251E-49EB-974A-3E8F038297DA}">
      <dgm:prSet/>
      <dgm:spPr/>
      <dgm:t>
        <a:bodyPr/>
        <a:lstStyle/>
        <a:p>
          <a:pPr rtl="0"/>
          <a:r>
            <a:rPr lang="en-US" dirty="0" smtClean="0"/>
            <a:t>Monthly premium varies for each plan</a:t>
          </a:r>
          <a:endParaRPr lang="en-US" dirty="0"/>
        </a:p>
      </dgm:t>
    </dgm:pt>
    <dgm:pt modelId="{D1248951-9B8E-41DD-A181-F8EF767E3AFD}" type="parTrans" cxnId="{0B4EFB4D-34E5-409D-92FD-39B5120D8694}">
      <dgm:prSet/>
      <dgm:spPr/>
      <dgm:t>
        <a:bodyPr/>
        <a:lstStyle/>
        <a:p>
          <a:endParaRPr lang="en-US"/>
        </a:p>
      </dgm:t>
    </dgm:pt>
    <dgm:pt modelId="{EC326B76-A32C-41F5-8791-A48C1CF1085A}" type="sibTrans" cxnId="{0B4EFB4D-34E5-409D-92FD-39B5120D8694}">
      <dgm:prSet/>
      <dgm:spPr/>
      <dgm:t>
        <a:bodyPr/>
        <a:lstStyle/>
        <a:p>
          <a:endParaRPr lang="en-US"/>
        </a:p>
      </dgm:t>
    </dgm:pt>
    <dgm:pt modelId="{F3A816C9-DCC2-406C-98F7-6B76A365C9C1}" type="pres">
      <dgm:prSet presAssocID="{A9925BD1-C67B-41ED-A281-AF3C712E5EEA}" presName="linear" presStyleCnt="0">
        <dgm:presLayoutVars>
          <dgm:animLvl val="lvl"/>
          <dgm:resizeHandles val="exact"/>
        </dgm:presLayoutVars>
      </dgm:prSet>
      <dgm:spPr/>
      <dgm:t>
        <a:bodyPr/>
        <a:lstStyle/>
        <a:p>
          <a:endParaRPr lang="en-US"/>
        </a:p>
      </dgm:t>
    </dgm:pt>
    <dgm:pt modelId="{D8C23935-4927-4EB7-AEDF-47BFB7137B1D}" type="pres">
      <dgm:prSet presAssocID="{708B337D-F5CE-4813-857F-F06ACEF44EDD}" presName="parentText" presStyleLbl="node1" presStyleIdx="0" presStyleCnt="3">
        <dgm:presLayoutVars>
          <dgm:chMax val="0"/>
          <dgm:bulletEnabled val="1"/>
        </dgm:presLayoutVars>
      </dgm:prSet>
      <dgm:spPr/>
      <dgm:t>
        <a:bodyPr/>
        <a:lstStyle/>
        <a:p>
          <a:endParaRPr lang="en-US"/>
        </a:p>
      </dgm:t>
    </dgm:pt>
    <dgm:pt modelId="{B547B85C-729D-4D07-887A-108C5AB93CE3}" type="pres">
      <dgm:prSet presAssocID="{86FD6233-7900-4378-9A8A-2B36954FCF33}" presName="spacer" presStyleCnt="0"/>
      <dgm:spPr/>
    </dgm:pt>
    <dgm:pt modelId="{BF81A3F7-F78C-4457-98C2-2E998481A697}" type="pres">
      <dgm:prSet presAssocID="{88A19144-FC6E-4050-A521-87E700DE0D05}" presName="parentText" presStyleLbl="node1" presStyleIdx="1" presStyleCnt="3">
        <dgm:presLayoutVars>
          <dgm:chMax val="0"/>
          <dgm:bulletEnabled val="1"/>
        </dgm:presLayoutVars>
      </dgm:prSet>
      <dgm:spPr/>
      <dgm:t>
        <a:bodyPr/>
        <a:lstStyle/>
        <a:p>
          <a:endParaRPr lang="en-US"/>
        </a:p>
      </dgm:t>
    </dgm:pt>
    <dgm:pt modelId="{EAF729C7-534F-47B5-96E5-8FB39EF6F1DA}" type="pres">
      <dgm:prSet presAssocID="{3FE1D13D-18A5-4F22-B032-106B375358DC}" presName="spacer" presStyleCnt="0"/>
      <dgm:spPr/>
    </dgm:pt>
    <dgm:pt modelId="{B4B730F7-E703-4CDD-BAC8-A026C5B1A4D9}" type="pres">
      <dgm:prSet presAssocID="{CE9A7FFA-251E-49EB-974A-3E8F038297DA}" presName="parentText" presStyleLbl="node1" presStyleIdx="2" presStyleCnt="3">
        <dgm:presLayoutVars>
          <dgm:chMax val="0"/>
          <dgm:bulletEnabled val="1"/>
        </dgm:presLayoutVars>
      </dgm:prSet>
      <dgm:spPr/>
      <dgm:t>
        <a:bodyPr/>
        <a:lstStyle/>
        <a:p>
          <a:endParaRPr lang="en-US"/>
        </a:p>
      </dgm:t>
    </dgm:pt>
  </dgm:ptLst>
  <dgm:cxnLst>
    <dgm:cxn modelId="{FB8F0CA6-C165-46A6-9D6A-C202019CA2A7}" srcId="{A9925BD1-C67B-41ED-A281-AF3C712E5EEA}" destId="{88A19144-FC6E-4050-A521-87E700DE0D05}" srcOrd="1" destOrd="0" parTransId="{164C7059-C0BE-4F45-95CF-966F9AB13FD1}" sibTransId="{3FE1D13D-18A5-4F22-B032-106B375358DC}"/>
    <dgm:cxn modelId="{723FB0BF-BCA8-4940-97BC-CF314FC314F8}" type="presOf" srcId="{88A19144-FC6E-4050-A521-87E700DE0D05}" destId="{BF81A3F7-F78C-4457-98C2-2E998481A697}" srcOrd="0" destOrd="0" presId="urn:microsoft.com/office/officeart/2005/8/layout/vList2"/>
    <dgm:cxn modelId="{0B4EFB4D-34E5-409D-92FD-39B5120D8694}" srcId="{A9925BD1-C67B-41ED-A281-AF3C712E5EEA}" destId="{CE9A7FFA-251E-49EB-974A-3E8F038297DA}" srcOrd="2" destOrd="0" parTransId="{D1248951-9B8E-41DD-A181-F8EF767E3AFD}" sibTransId="{EC326B76-A32C-41F5-8791-A48C1CF1085A}"/>
    <dgm:cxn modelId="{B3BF49DF-6E31-4F33-9D45-2E66713FE5C6}" type="presOf" srcId="{CE9A7FFA-251E-49EB-974A-3E8F038297DA}" destId="{B4B730F7-E703-4CDD-BAC8-A026C5B1A4D9}" srcOrd="0" destOrd="0" presId="urn:microsoft.com/office/officeart/2005/8/layout/vList2"/>
    <dgm:cxn modelId="{52291C0D-CB4C-4814-9208-43683C4C75D3}" type="presOf" srcId="{708B337D-F5CE-4813-857F-F06ACEF44EDD}" destId="{D8C23935-4927-4EB7-AEDF-47BFB7137B1D}" srcOrd="0" destOrd="0" presId="urn:microsoft.com/office/officeart/2005/8/layout/vList2"/>
    <dgm:cxn modelId="{49124720-9180-420E-A603-D03EFF76ACC8}" srcId="{A9925BD1-C67B-41ED-A281-AF3C712E5EEA}" destId="{708B337D-F5CE-4813-857F-F06ACEF44EDD}" srcOrd="0" destOrd="0" parTransId="{701EFAE9-1A2F-4AB1-B7F0-72589CDC16D3}" sibTransId="{86FD6233-7900-4378-9A8A-2B36954FCF33}"/>
    <dgm:cxn modelId="{E380F41B-B8F2-4A98-9139-AB56854CFC1F}" type="presOf" srcId="{A9925BD1-C67B-41ED-A281-AF3C712E5EEA}" destId="{F3A816C9-DCC2-406C-98F7-6B76A365C9C1}" srcOrd="0" destOrd="0" presId="urn:microsoft.com/office/officeart/2005/8/layout/vList2"/>
    <dgm:cxn modelId="{39DB400B-DB15-4041-ADB7-4C2B6A3E9881}" type="presParOf" srcId="{F3A816C9-DCC2-406C-98F7-6B76A365C9C1}" destId="{D8C23935-4927-4EB7-AEDF-47BFB7137B1D}" srcOrd="0" destOrd="0" presId="urn:microsoft.com/office/officeart/2005/8/layout/vList2"/>
    <dgm:cxn modelId="{A301BE7C-B9FA-4A79-BAE3-7DA9C1F48736}" type="presParOf" srcId="{F3A816C9-DCC2-406C-98F7-6B76A365C9C1}" destId="{B547B85C-729D-4D07-887A-108C5AB93CE3}" srcOrd="1" destOrd="0" presId="urn:microsoft.com/office/officeart/2005/8/layout/vList2"/>
    <dgm:cxn modelId="{19C0B036-384A-4A72-A5B0-6473AC1221B4}" type="presParOf" srcId="{F3A816C9-DCC2-406C-98F7-6B76A365C9C1}" destId="{BF81A3F7-F78C-4457-98C2-2E998481A697}" srcOrd="2" destOrd="0" presId="urn:microsoft.com/office/officeart/2005/8/layout/vList2"/>
    <dgm:cxn modelId="{89599E5E-08DC-44AB-9E83-008C0DDC05F9}" type="presParOf" srcId="{F3A816C9-DCC2-406C-98F7-6B76A365C9C1}" destId="{EAF729C7-534F-47B5-96E5-8FB39EF6F1DA}" srcOrd="3" destOrd="0" presId="urn:microsoft.com/office/officeart/2005/8/layout/vList2"/>
    <dgm:cxn modelId="{39B6FC86-C6B6-4985-9F04-5BAB4504E3C8}" type="presParOf" srcId="{F3A816C9-DCC2-406C-98F7-6B76A365C9C1}" destId="{B4B730F7-E703-4CDD-BAC8-A026C5B1A4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2E8E9B0-503C-4CE6-9D0D-5505C2C98B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7E7032-8004-4119-9AA2-F7603BBA9D5F}">
      <dgm:prSet custT="1"/>
      <dgm:spPr/>
      <dgm:t>
        <a:bodyPr/>
        <a:lstStyle/>
        <a:p>
          <a:pPr rtl="0"/>
          <a:r>
            <a:rPr lang="en-US" sz="2400" dirty="0" smtClean="0"/>
            <a:t>Need to have Parts A, B or C to qualify - </a:t>
          </a:r>
          <a:endParaRPr lang="en-US" sz="2400" dirty="0"/>
        </a:p>
      </dgm:t>
    </dgm:pt>
    <dgm:pt modelId="{A428CED6-3AB6-45FD-961E-072792BD94C2}" type="parTrans" cxnId="{2E39EFD3-C416-4E01-9118-AEE0C79B4B82}">
      <dgm:prSet/>
      <dgm:spPr/>
      <dgm:t>
        <a:bodyPr/>
        <a:lstStyle/>
        <a:p>
          <a:endParaRPr lang="en-US"/>
        </a:p>
      </dgm:t>
    </dgm:pt>
    <dgm:pt modelId="{D6704992-5E71-479D-B387-B69AC3553B07}" type="sibTrans" cxnId="{2E39EFD3-C416-4E01-9118-AEE0C79B4B82}">
      <dgm:prSet/>
      <dgm:spPr/>
      <dgm:t>
        <a:bodyPr/>
        <a:lstStyle/>
        <a:p>
          <a:endParaRPr lang="en-US"/>
        </a:p>
      </dgm:t>
    </dgm:pt>
    <dgm:pt modelId="{4E1C5521-E1AB-4CD9-A395-C095C982B5C5}">
      <dgm:prSet custT="1"/>
      <dgm:spPr/>
      <dgm:t>
        <a:bodyPr/>
        <a:lstStyle/>
        <a:p>
          <a:pPr rtl="0"/>
          <a:r>
            <a:rPr lang="en-US" sz="1900" dirty="0" smtClean="0"/>
            <a:t>You can wait to enroll if you have an existing prescription plan that is, on average, as good as Medicare</a:t>
          </a:r>
          <a:endParaRPr lang="en-US" sz="1900" dirty="0"/>
        </a:p>
      </dgm:t>
    </dgm:pt>
    <dgm:pt modelId="{93B13F68-1529-42F2-8BA3-3E85B8E7577F}" type="parTrans" cxnId="{682A434C-3367-45CA-BCFF-04AD7E74AC50}">
      <dgm:prSet/>
      <dgm:spPr/>
      <dgm:t>
        <a:bodyPr/>
        <a:lstStyle/>
        <a:p>
          <a:endParaRPr lang="en-US"/>
        </a:p>
      </dgm:t>
    </dgm:pt>
    <dgm:pt modelId="{54B57915-4462-4754-A604-95AC9EDFAD53}" type="sibTrans" cxnId="{682A434C-3367-45CA-BCFF-04AD7E74AC50}">
      <dgm:prSet/>
      <dgm:spPr/>
      <dgm:t>
        <a:bodyPr/>
        <a:lstStyle/>
        <a:p>
          <a:endParaRPr lang="en-US"/>
        </a:p>
      </dgm:t>
    </dgm:pt>
    <dgm:pt modelId="{0AB25935-88A7-4222-BF71-0A7D772A6BEC}">
      <dgm:prSet custT="1"/>
      <dgm:spPr/>
      <dgm:t>
        <a:bodyPr/>
        <a:lstStyle/>
        <a:p>
          <a:pPr rtl="0"/>
          <a:r>
            <a:rPr lang="en-US" sz="1900" dirty="0" smtClean="0"/>
            <a:t>Late enrollment w/o a pre-existing drug plan would incur a lifelong penalty of 1% per month of delay</a:t>
          </a:r>
          <a:endParaRPr lang="en-US" sz="1900" dirty="0"/>
        </a:p>
      </dgm:t>
    </dgm:pt>
    <dgm:pt modelId="{FE50B7F2-ADD3-4C38-AA61-CA31B3807CB1}" type="parTrans" cxnId="{F3947EA5-CB85-4A67-8F03-DBA45B09000F}">
      <dgm:prSet/>
      <dgm:spPr/>
      <dgm:t>
        <a:bodyPr/>
        <a:lstStyle/>
        <a:p>
          <a:endParaRPr lang="en-US"/>
        </a:p>
      </dgm:t>
    </dgm:pt>
    <dgm:pt modelId="{E18B0863-25B6-4231-8D57-631FE70E5BAC}" type="sibTrans" cxnId="{F3947EA5-CB85-4A67-8F03-DBA45B09000F}">
      <dgm:prSet/>
      <dgm:spPr/>
      <dgm:t>
        <a:bodyPr/>
        <a:lstStyle/>
        <a:p>
          <a:endParaRPr lang="en-US"/>
        </a:p>
      </dgm:t>
    </dgm:pt>
    <dgm:pt modelId="{54DC4249-364C-40F5-A727-C1FCD31DDD03}" type="pres">
      <dgm:prSet presAssocID="{62E8E9B0-503C-4CE6-9D0D-5505C2C98B2A}" presName="linear" presStyleCnt="0">
        <dgm:presLayoutVars>
          <dgm:animLvl val="lvl"/>
          <dgm:resizeHandles val="exact"/>
        </dgm:presLayoutVars>
      </dgm:prSet>
      <dgm:spPr/>
      <dgm:t>
        <a:bodyPr/>
        <a:lstStyle/>
        <a:p>
          <a:endParaRPr lang="en-US"/>
        </a:p>
      </dgm:t>
    </dgm:pt>
    <dgm:pt modelId="{889C14A6-F38F-489F-95B5-2FCB49EAFDCF}" type="pres">
      <dgm:prSet presAssocID="{B37E7032-8004-4119-9AA2-F7603BBA9D5F}" presName="parentText" presStyleLbl="node1" presStyleIdx="0" presStyleCnt="3" custScaleY="121000">
        <dgm:presLayoutVars>
          <dgm:chMax val="0"/>
          <dgm:bulletEnabled val="1"/>
        </dgm:presLayoutVars>
      </dgm:prSet>
      <dgm:spPr/>
      <dgm:t>
        <a:bodyPr/>
        <a:lstStyle/>
        <a:p>
          <a:endParaRPr lang="en-US"/>
        </a:p>
      </dgm:t>
    </dgm:pt>
    <dgm:pt modelId="{C4B7822D-29EB-4373-B3C6-93B8631A2E7A}" type="pres">
      <dgm:prSet presAssocID="{D6704992-5E71-479D-B387-B69AC3553B07}" presName="spacer" presStyleCnt="0"/>
      <dgm:spPr/>
    </dgm:pt>
    <dgm:pt modelId="{169F7230-CBD2-405C-8322-FEA345BF924E}" type="pres">
      <dgm:prSet presAssocID="{4E1C5521-E1AB-4CD9-A395-C095C982B5C5}" presName="parentText" presStyleLbl="node1" presStyleIdx="1" presStyleCnt="3" custScaleY="121000">
        <dgm:presLayoutVars>
          <dgm:chMax val="0"/>
          <dgm:bulletEnabled val="1"/>
        </dgm:presLayoutVars>
      </dgm:prSet>
      <dgm:spPr/>
      <dgm:t>
        <a:bodyPr/>
        <a:lstStyle/>
        <a:p>
          <a:endParaRPr lang="en-US"/>
        </a:p>
      </dgm:t>
    </dgm:pt>
    <dgm:pt modelId="{9AC91B6A-8E22-42B2-864E-ADA27593E2C9}" type="pres">
      <dgm:prSet presAssocID="{54B57915-4462-4754-A604-95AC9EDFAD53}" presName="spacer" presStyleCnt="0"/>
      <dgm:spPr/>
    </dgm:pt>
    <dgm:pt modelId="{CE96D280-7492-439B-BDCC-C306C95054E4}" type="pres">
      <dgm:prSet presAssocID="{0AB25935-88A7-4222-BF71-0A7D772A6BEC}" presName="parentText" presStyleLbl="node1" presStyleIdx="2" presStyleCnt="3" custScaleY="121000">
        <dgm:presLayoutVars>
          <dgm:chMax val="0"/>
          <dgm:bulletEnabled val="1"/>
        </dgm:presLayoutVars>
      </dgm:prSet>
      <dgm:spPr/>
      <dgm:t>
        <a:bodyPr/>
        <a:lstStyle/>
        <a:p>
          <a:endParaRPr lang="en-US"/>
        </a:p>
      </dgm:t>
    </dgm:pt>
  </dgm:ptLst>
  <dgm:cxnLst>
    <dgm:cxn modelId="{682A434C-3367-45CA-BCFF-04AD7E74AC50}" srcId="{62E8E9B0-503C-4CE6-9D0D-5505C2C98B2A}" destId="{4E1C5521-E1AB-4CD9-A395-C095C982B5C5}" srcOrd="1" destOrd="0" parTransId="{93B13F68-1529-42F2-8BA3-3E85B8E7577F}" sibTransId="{54B57915-4462-4754-A604-95AC9EDFAD53}"/>
    <dgm:cxn modelId="{F3947EA5-CB85-4A67-8F03-DBA45B09000F}" srcId="{62E8E9B0-503C-4CE6-9D0D-5505C2C98B2A}" destId="{0AB25935-88A7-4222-BF71-0A7D772A6BEC}" srcOrd="2" destOrd="0" parTransId="{FE50B7F2-ADD3-4C38-AA61-CA31B3807CB1}" sibTransId="{E18B0863-25B6-4231-8D57-631FE70E5BAC}"/>
    <dgm:cxn modelId="{71316FEF-11AE-4773-9189-B1760A323CAC}" type="presOf" srcId="{B37E7032-8004-4119-9AA2-F7603BBA9D5F}" destId="{889C14A6-F38F-489F-95B5-2FCB49EAFDCF}" srcOrd="0" destOrd="0" presId="urn:microsoft.com/office/officeart/2005/8/layout/vList2"/>
    <dgm:cxn modelId="{3E03D54E-48A8-4D46-AB78-F7027611264F}" type="presOf" srcId="{4E1C5521-E1AB-4CD9-A395-C095C982B5C5}" destId="{169F7230-CBD2-405C-8322-FEA345BF924E}" srcOrd="0" destOrd="0" presId="urn:microsoft.com/office/officeart/2005/8/layout/vList2"/>
    <dgm:cxn modelId="{BB1C81A0-0780-4219-BB20-9983847308A5}" type="presOf" srcId="{0AB25935-88A7-4222-BF71-0A7D772A6BEC}" destId="{CE96D280-7492-439B-BDCC-C306C95054E4}" srcOrd="0" destOrd="0" presId="urn:microsoft.com/office/officeart/2005/8/layout/vList2"/>
    <dgm:cxn modelId="{CF3211E4-48C2-4985-A825-A2A3FE073F93}" type="presOf" srcId="{62E8E9B0-503C-4CE6-9D0D-5505C2C98B2A}" destId="{54DC4249-364C-40F5-A727-C1FCD31DDD03}" srcOrd="0" destOrd="0" presId="urn:microsoft.com/office/officeart/2005/8/layout/vList2"/>
    <dgm:cxn modelId="{2E39EFD3-C416-4E01-9118-AEE0C79B4B82}" srcId="{62E8E9B0-503C-4CE6-9D0D-5505C2C98B2A}" destId="{B37E7032-8004-4119-9AA2-F7603BBA9D5F}" srcOrd="0" destOrd="0" parTransId="{A428CED6-3AB6-45FD-961E-072792BD94C2}" sibTransId="{D6704992-5E71-479D-B387-B69AC3553B07}"/>
    <dgm:cxn modelId="{D64707F3-9A44-42F6-A874-176B625B7C12}" type="presParOf" srcId="{54DC4249-364C-40F5-A727-C1FCD31DDD03}" destId="{889C14A6-F38F-489F-95B5-2FCB49EAFDCF}" srcOrd="0" destOrd="0" presId="urn:microsoft.com/office/officeart/2005/8/layout/vList2"/>
    <dgm:cxn modelId="{AA10EFDC-466F-4CD6-ACA4-C01C65DC5000}" type="presParOf" srcId="{54DC4249-364C-40F5-A727-C1FCD31DDD03}" destId="{C4B7822D-29EB-4373-B3C6-93B8631A2E7A}" srcOrd="1" destOrd="0" presId="urn:microsoft.com/office/officeart/2005/8/layout/vList2"/>
    <dgm:cxn modelId="{418B7FEA-26F0-404C-ACBD-D8F5C0D25B15}" type="presParOf" srcId="{54DC4249-364C-40F5-A727-C1FCD31DDD03}" destId="{169F7230-CBD2-405C-8322-FEA345BF924E}" srcOrd="2" destOrd="0" presId="urn:microsoft.com/office/officeart/2005/8/layout/vList2"/>
    <dgm:cxn modelId="{70934516-A456-418E-A14A-A884C5AC8165}" type="presParOf" srcId="{54DC4249-364C-40F5-A727-C1FCD31DDD03}" destId="{9AC91B6A-8E22-42B2-864E-ADA27593E2C9}" srcOrd="3" destOrd="0" presId="urn:microsoft.com/office/officeart/2005/8/layout/vList2"/>
    <dgm:cxn modelId="{D0A36A78-07A9-497E-8E99-1316839580FC}" type="presParOf" srcId="{54DC4249-364C-40F5-A727-C1FCD31DDD03}" destId="{CE96D280-7492-439B-BDCC-C306C95054E4}"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45A487E-0C19-4099-B1FD-039927F6399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D61AF00E-568E-4406-90A1-C7A06D0F3875}">
      <dgm:prSet phldrT="[Text]"/>
      <dgm:spPr/>
      <dgm:t>
        <a:bodyPr/>
        <a:lstStyle/>
        <a:p>
          <a:r>
            <a:rPr lang="en-US" dirty="0" smtClean="0"/>
            <a:t>Retired Beneficiaries</a:t>
          </a:r>
          <a:endParaRPr lang="en-US" dirty="0"/>
        </a:p>
      </dgm:t>
    </dgm:pt>
    <dgm:pt modelId="{87BCCC03-17D0-4683-9040-7949515399EE}" type="parTrans" cxnId="{07963144-1EE6-4646-8697-6AF66EE63E8C}">
      <dgm:prSet/>
      <dgm:spPr/>
      <dgm:t>
        <a:bodyPr/>
        <a:lstStyle/>
        <a:p>
          <a:endParaRPr lang="en-US"/>
        </a:p>
      </dgm:t>
    </dgm:pt>
    <dgm:pt modelId="{69D40D4C-6EFC-4699-A06D-26EF894564FE}" type="sibTrans" cxnId="{07963144-1EE6-4646-8697-6AF66EE63E8C}">
      <dgm:prSet/>
      <dgm:spPr/>
      <dgm:t>
        <a:bodyPr/>
        <a:lstStyle/>
        <a:p>
          <a:endParaRPr lang="en-US"/>
        </a:p>
      </dgm:t>
    </dgm:pt>
    <dgm:pt modelId="{B1E7D427-D297-42FD-ADD5-55E730E0FD9C}">
      <dgm:prSet phldrT="[Text]" custT="1"/>
      <dgm:spPr/>
      <dgm:t>
        <a:bodyPr/>
        <a:lstStyle/>
        <a:p>
          <a:r>
            <a:rPr lang="en-US" sz="1800" dirty="0" smtClean="0"/>
            <a:t>A beneficiary eligible for a Primary Insurance Amount and a higher spouse survivor benefit would get a pro-rated payment from those two.</a:t>
          </a:r>
          <a:endParaRPr lang="en-US" sz="1800" dirty="0"/>
        </a:p>
      </dgm:t>
    </dgm:pt>
    <dgm:pt modelId="{8C064188-F18A-4445-967F-B2CE3F949517}" type="parTrans" cxnId="{55BC53E9-AA4E-473A-B385-9DAEF61E65D4}">
      <dgm:prSet/>
      <dgm:spPr/>
      <dgm:t>
        <a:bodyPr/>
        <a:lstStyle/>
        <a:p>
          <a:endParaRPr lang="en-US"/>
        </a:p>
      </dgm:t>
    </dgm:pt>
    <dgm:pt modelId="{F52CDF98-5922-481E-AA0A-EC6D57D91B7B}" type="sibTrans" cxnId="{55BC53E9-AA4E-473A-B385-9DAEF61E65D4}">
      <dgm:prSet/>
      <dgm:spPr/>
      <dgm:t>
        <a:bodyPr/>
        <a:lstStyle/>
        <a:p>
          <a:endParaRPr lang="en-US"/>
        </a:p>
      </dgm:t>
    </dgm:pt>
    <dgm:pt modelId="{28FDC57F-2835-4B8E-976B-3E9AE0BFA043}">
      <dgm:prSet phldrT="[Text]" custT="1"/>
      <dgm:spPr/>
      <dgm:t>
        <a:bodyPr/>
        <a:lstStyle/>
        <a:p>
          <a:r>
            <a:rPr lang="en-US" sz="1800" dirty="0" smtClean="0"/>
            <a:t>A child from a divorced couple might be entitled to the highest of benefits from parents and stepparents</a:t>
          </a:r>
          <a:endParaRPr lang="en-US" sz="1800" dirty="0"/>
        </a:p>
      </dgm:t>
    </dgm:pt>
    <dgm:pt modelId="{175CA445-CECD-4E96-9471-9FD26ABE4DA4}" type="parTrans" cxnId="{B5E256F6-3523-41EA-BA09-6FC332277591}">
      <dgm:prSet/>
      <dgm:spPr/>
      <dgm:t>
        <a:bodyPr/>
        <a:lstStyle/>
        <a:p>
          <a:endParaRPr lang="en-US"/>
        </a:p>
      </dgm:t>
    </dgm:pt>
    <dgm:pt modelId="{0B5A662C-5B80-42B2-887E-01D398E1ACC4}" type="sibTrans" cxnId="{B5E256F6-3523-41EA-BA09-6FC332277591}">
      <dgm:prSet/>
      <dgm:spPr/>
      <dgm:t>
        <a:bodyPr/>
        <a:lstStyle/>
        <a:p>
          <a:endParaRPr lang="en-US"/>
        </a:p>
      </dgm:t>
    </dgm:pt>
    <dgm:pt modelId="{9B4095CE-3043-4A3D-AE08-990C29C4CEA7}">
      <dgm:prSet phldrT="[Text]"/>
      <dgm:spPr/>
      <dgm:t>
        <a:bodyPr/>
        <a:lstStyle/>
        <a:p>
          <a:r>
            <a:rPr lang="en-US" dirty="0" smtClean="0"/>
            <a:t>Workers and SSI</a:t>
          </a:r>
          <a:endParaRPr lang="en-US" dirty="0"/>
        </a:p>
      </dgm:t>
    </dgm:pt>
    <dgm:pt modelId="{99B4436A-8989-4E74-886B-2438FF5628A1}" type="parTrans" cxnId="{177F1A26-C4D2-4C30-AB2E-284F433EF3CF}">
      <dgm:prSet/>
      <dgm:spPr/>
      <dgm:t>
        <a:bodyPr/>
        <a:lstStyle/>
        <a:p>
          <a:endParaRPr lang="en-US"/>
        </a:p>
      </dgm:t>
    </dgm:pt>
    <dgm:pt modelId="{D873EB8E-F201-4BBE-8DDB-A28E27FB9694}" type="sibTrans" cxnId="{177F1A26-C4D2-4C30-AB2E-284F433EF3CF}">
      <dgm:prSet/>
      <dgm:spPr/>
      <dgm:t>
        <a:bodyPr/>
        <a:lstStyle/>
        <a:p>
          <a:endParaRPr lang="en-US"/>
        </a:p>
      </dgm:t>
    </dgm:pt>
    <dgm:pt modelId="{65A88835-A884-4CE9-990E-D1694986F2D3}">
      <dgm:prSet phldrT="[Text]" custT="1"/>
      <dgm:spPr/>
      <dgm:t>
        <a:bodyPr/>
        <a:lstStyle/>
        <a:p>
          <a:r>
            <a:rPr lang="en-US" sz="1800" dirty="0" smtClean="0"/>
            <a:t>A worker can qualify for both DI and SSI in the event of a disability</a:t>
          </a:r>
          <a:endParaRPr lang="en-US" sz="1800" dirty="0"/>
        </a:p>
      </dgm:t>
    </dgm:pt>
    <dgm:pt modelId="{2A92C55E-DEBC-4410-AEF3-2F64ADF99CF1}" type="parTrans" cxnId="{DFF61562-0637-4A05-841F-708FD5F8E7C7}">
      <dgm:prSet/>
      <dgm:spPr/>
      <dgm:t>
        <a:bodyPr/>
        <a:lstStyle/>
        <a:p>
          <a:endParaRPr lang="en-US"/>
        </a:p>
      </dgm:t>
    </dgm:pt>
    <dgm:pt modelId="{D6B95325-26EE-4D55-A754-B1A76E4E835E}" type="sibTrans" cxnId="{DFF61562-0637-4A05-841F-708FD5F8E7C7}">
      <dgm:prSet/>
      <dgm:spPr/>
      <dgm:t>
        <a:bodyPr/>
        <a:lstStyle/>
        <a:p>
          <a:endParaRPr lang="en-US"/>
        </a:p>
      </dgm:t>
    </dgm:pt>
    <dgm:pt modelId="{F754C9FC-E8D1-44AE-831C-8B4F165FE239}">
      <dgm:prSet phldrT="[Text]" custT="1"/>
      <dgm:spPr/>
      <dgm:t>
        <a:bodyPr/>
        <a:lstStyle/>
        <a:p>
          <a:r>
            <a:rPr lang="en-US" sz="1800" dirty="0" smtClean="0"/>
            <a:t>A worker collecting small retirement benefits might also qualify for SSI </a:t>
          </a:r>
          <a:endParaRPr lang="en-US" sz="1800" dirty="0"/>
        </a:p>
      </dgm:t>
    </dgm:pt>
    <dgm:pt modelId="{509D61CB-FA62-44EF-91EE-BF0C9F55D9E9}" type="parTrans" cxnId="{FA062FC7-3278-4DAF-BC75-4B9B3F02C999}">
      <dgm:prSet/>
      <dgm:spPr/>
      <dgm:t>
        <a:bodyPr/>
        <a:lstStyle/>
        <a:p>
          <a:endParaRPr lang="en-US"/>
        </a:p>
      </dgm:t>
    </dgm:pt>
    <dgm:pt modelId="{BB17FC53-2AFA-4937-8EC1-EA7A352B5B6E}" type="sibTrans" cxnId="{FA062FC7-3278-4DAF-BC75-4B9B3F02C999}">
      <dgm:prSet/>
      <dgm:spPr/>
      <dgm:t>
        <a:bodyPr/>
        <a:lstStyle/>
        <a:p>
          <a:endParaRPr lang="en-US"/>
        </a:p>
      </dgm:t>
    </dgm:pt>
    <dgm:pt modelId="{F5ADCA21-18ED-4222-930C-E417164EFE8D}">
      <dgm:prSet phldrT="[Text]" custT="1"/>
      <dgm:spPr/>
      <dgm:t>
        <a:bodyPr/>
        <a:lstStyle/>
        <a:p>
          <a:r>
            <a:rPr lang="en-US" sz="1800" dirty="0" smtClean="0"/>
            <a:t>A worker with disabilities might qualify for SSI but still keep a low-paid job and pay FICA to future benefits.</a:t>
          </a:r>
          <a:endParaRPr lang="en-US" sz="1800" dirty="0"/>
        </a:p>
      </dgm:t>
    </dgm:pt>
    <dgm:pt modelId="{476DFF77-8FBE-4A06-92FD-E7F54424890B}" type="sibTrans" cxnId="{10C3B311-02B4-42AA-B2D0-27D41C9A2DDB}">
      <dgm:prSet/>
      <dgm:spPr/>
    </dgm:pt>
    <dgm:pt modelId="{A8DBCE29-C5C4-45C8-BBCC-09F1AF2C1A09}" type="parTrans" cxnId="{10C3B311-02B4-42AA-B2D0-27D41C9A2DDB}">
      <dgm:prSet/>
      <dgm:spPr/>
    </dgm:pt>
    <dgm:pt modelId="{34B22382-A354-419E-AC21-F9B1ECBF68B6}" type="pres">
      <dgm:prSet presAssocID="{045A487E-0C19-4099-B1FD-039927F63995}" presName="Name0" presStyleCnt="0">
        <dgm:presLayoutVars>
          <dgm:dir/>
          <dgm:animLvl val="lvl"/>
          <dgm:resizeHandles val="exact"/>
        </dgm:presLayoutVars>
      </dgm:prSet>
      <dgm:spPr/>
      <dgm:t>
        <a:bodyPr/>
        <a:lstStyle/>
        <a:p>
          <a:endParaRPr lang="en-US"/>
        </a:p>
      </dgm:t>
    </dgm:pt>
    <dgm:pt modelId="{A0EA28D2-1915-4053-8437-21E6B6A9E2EB}" type="pres">
      <dgm:prSet presAssocID="{D61AF00E-568E-4406-90A1-C7A06D0F3875}" presName="vertFlow" presStyleCnt="0"/>
      <dgm:spPr/>
    </dgm:pt>
    <dgm:pt modelId="{2ABEF6D5-F23E-486D-982D-9A0FFEC47573}" type="pres">
      <dgm:prSet presAssocID="{D61AF00E-568E-4406-90A1-C7A06D0F3875}" presName="header" presStyleLbl="node1" presStyleIdx="0" presStyleCnt="2"/>
      <dgm:spPr/>
      <dgm:t>
        <a:bodyPr/>
        <a:lstStyle/>
        <a:p>
          <a:endParaRPr lang="en-US"/>
        </a:p>
      </dgm:t>
    </dgm:pt>
    <dgm:pt modelId="{C8F7B211-08AE-480D-A92D-7498E1A86E83}" type="pres">
      <dgm:prSet presAssocID="{8C064188-F18A-4445-967F-B2CE3F949517}" presName="parTrans" presStyleLbl="sibTrans2D1" presStyleIdx="0" presStyleCnt="5"/>
      <dgm:spPr/>
      <dgm:t>
        <a:bodyPr/>
        <a:lstStyle/>
        <a:p>
          <a:endParaRPr lang="en-US"/>
        </a:p>
      </dgm:t>
    </dgm:pt>
    <dgm:pt modelId="{68A9EE84-CAFB-4A06-B40D-88BD1A809893}" type="pres">
      <dgm:prSet presAssocID="{B1E7D427-D297-42FD-ADD5-55E730E0FD9C}" presName="child" presStyleLbl="alignAccFollowNode1" presStyleIdx="0" presStyleCnt="5" custScaleY="152610" custLinFactNeighborX="-412" custLinFactNeighborY="55128">
        <dgm:presLayoutVars>
          <dgm:chMax val="0"/>
          <dgm:bulletEnabled val="1"/>
        </dgm:presLayoutVars>
      </dgm:prSet>
      <dgm:spPr/>
      <dgm:t>
        <a:bodyPr/>
        <a:lstStyle/>
        <a:p>
          <a:endParaRPr lang="en-US"/>
        </a:p>
      </dgm:t>
    </dgm:pt>
    <dgm:pt modelId="{6533F730-9148-4D36-A229-C002DB463197}" type="pres">
      <dgm:prSet presAssocID="{F52CDF98-5922-481E-AA0A-EC6D57D91B7B}" presName="sibTrans" presStyleLbl="sibTrans2D1" presStyleIdx="1" presStyleCnt="5"/>
      <dgm:spPr/>
      <dgm:t>
        <a:bodyPr/>
        <a:lstStyle/>
        <a:p>
          <a:endParaRPr lang="en-US"/>
        </a:p>
      </dgm:t>
    </dgm:pt>
    <dgm:pt modelId="{47C4D2DB-696E-4F98-80D7-FD78F4E41877}" type="pres">
      <dgm:prSet presAssocID="{28FDC57F-2835-4B8E-976B-3E9AE0BFA043}" presName="child" presStyleLbl="alignAccFollowNode1" presStyleIdx="1" presStyleCnt="5" custScaleY="145514" custLinFactY="1936" custLinFactNeighborX="-412" custLinFactNeighborY="100000">
        <dgm:presLayoutVars>
          <dgm:chMax val="0"/>
          <dgm:bulletEnabled val="1"/>
        </dgm:presLayoutVars>
      </dgm:prSet>
      <dgm:spPr/>
      <dgm:t>
        <a:bodyPr/>
        <a:lstStyle/>
        <a:p>
          <a:endParaRPr lang="en-US"/>
        </a:p>
      </dgm:t>
    </dgm:pt>
    <dgm:pt modelId="{C66E5B1E-443F-4F8B-94A8-5691648E8386}" type="pres">
      <dgm:prSet presAssocID="{D61AF00E-568E-4406-90A1-C7A06D0F3875}" presName="hSp" presStyleCnt="0"/>
      <dgm:spPr/>
    </dgm:pt>
    <dgm:pt modelId="{DDD3A403-DFB5-4036-9808-486649E99063}" type="pres">
      <dgm:prSet presAssocID="{9B4095CE-3043-4A3D-AE08-990C29C4CEA7}" presName="vertFlow" presStyleCnt="0"/>
      <dgm:spPr/>
    </dgm:pt>
    <dgm:pt modelId="{2ECAEB9C-0456-4333-A62E-18941143C841}" type="pres">
      <dgm:prSet presAssocID="{9B4095CE-3043-4A3D-AE08-990C29C4CEA7}" presName="header" presStyleLbl="node1" presStyleIdx="1" presStyleCnt="2"/>
      <dgm:spPr/>
      <dgm:t>
        <a:bodyPr/>
        <a:lstStyle/>
        <a:p>
          <a:endParaRPr lang="en-US"/>
        </a:p>
      </dgm:t>
    </dgm:pt>
    <dgm:pt modelId="{00BB1AC1-C0C5-4025-84BE-20682B35620A}" type="pres">
      <dgm:prSet presAssocID="{2A92C55E-DEBC-4410-AEF3-2F64ADF99CF1}" presName="parTrans" presStyleLbl="sibTrans2D1" presStyleIdx="2" presStyleCnt="5"/>
      <dgm:spPr/>
      <dgm:t>
        <a:bodyPr/>
        <a:lstStyle/>
        <a:p>
          <a:endParaRPr lang="en-US"/>
        </a:p>
      </dgm:t>
    </dgm:pt>
    <dgm:pt modelId="{B2F428D2-7324-47EE-8C9E-617FD0E2BC5F}" type="pres">
      <dgm:prSet presAssocID="{65A88835-A884-4CE9-990E-D1694986F2D3}" presName="child" presStyleLbl="alignAccFollowNode1" presStyleIdx="2" presStyleCnt="5">
        <dgm:presLayoutVars>
          <dgm:chMax val="0"/>
          <dgm:bulletEnabled val="1"/>
        </dgm:presLayoutVars>
      </dgm:prSet>
      <dgm:spPr/>
      <dgm:t>
        <a:bodyPr/>
        <a:lstStyle/>
        <a:p>
          <a:endParaRPr lang="en-US"/>
        </a:p>
      </dgm:t>
    </dgm:pt>
    <dgm:pt modelId="{5C43C547-ECF2-47F8-8917-A39AF8B9823B}" type="pres">
      <dgm:prSet presAssocID="{D6B95325-26EE-4D55-A754-B1A76E4E835E}" presName="sibTrans" presStyleLbl="sibTrans2D1" presStyleIdx="3" presStyleCnt="5"/>
      <dgm:spPr/>
      <dgm:t>
        <a:bodyPr/>
        <a:lstStyle/>
        <a:p>
          <a:endParaRPr lang="en-US"/>
        </a:p>
      </dgm:t>
    </dgm:pt>
    <dgm:pt modelId="{2B0B7337-1460-4DC4-8A96-91C4F00E5DA9}" type="pres">
      <dgm:prSet presAssocID="{F754C9FC-E8D1-44AE-831C-8B4F165FE239}" presName="child" presStyleLbl="alignAccFollowNode1" presStyleIdx="3" presStyleCnt="5">
        <dgm:presLayoutVars>
          <dgm:chMax val="0"/>
          <dgm:bulletEnabled val="1"/>
        </dgm:presLayoutVars>
      </dgm:prSet>
      <dgm:spPr/>
      <dgm:t>
        <a:bodyPr/>
        <a:lstStyle/>
        <a:p>
          <a:endParaRPr lang="en-US"/>
        </a:p>
      </dgm:t>
    </dgm:pt>
    <dgm:pt modelId="{F0C7D156-67D5-4D24-BA84-88CD8E6BFAB4}" type="pres">
      <dgm:prSet presAssocID="{BB17FC53-2AFA-4937-8EC1-EA7A352B5B6E}" presName="sibTrans" presStyleLbl="sibTrans2D1" presStyleIdx="4" presStyleCnt="5"/>
      <dgm:spPr/>
      <dgm:t>
        <a:bodyPr/>
        <a:lstStyle/>
        <a:p>
          <a:endParaRPr lang="en-US"/>
        </a:p>
      </dgm:t>
    </dgm:pt>
    <dgm:pt modelId="{256F821A-FC08-4072-85CC-EBC6D4F6E162}" type="pres">
      <dgm:prSet presAssocID="{F5ADCA21-18ED-4222-930C-E417164EFE8D}" presName="child" presStyleLbl="alignAccFollowNode1" presStyleIdx="4" presStyleCnt="5" custScaleY="137468" custLinFactNeighborX="1768" custLinFactNeighborY="35270">
        <dgm:presLayoutVars>
          <dgm:chMax val="0"/>
          <dgm:bulletEnabled val="1"/>
        </dgm:presLayoutVars>
      </dgm:prSet>
      <dgm:spPr/>
      <dgm:t>
        <a:bodyPr/>
        <a:lstStyle/>
        <a:p>
          <a:endParaRPr lang="en-US"/>
        </a:p>
      </dgm:t>
    </dgm:pt>
  </dgm:ptLst>
  <dgm:cxnLst>
    <dgm:cxn modelId="{0EB8650A-0E05-44A7-AE24-6526E317ADF5}" type="presOf" srcId="{2A92C55E-DEBC-4410-AEF3-2F64ADF99CF1}" destId="{00BB1AC1-C0C5-4025-84BE-20682B35620A}" srcOrd="0" destOrd="0" presId="urn:microsoft.com/office/officeart/2005/8/layout/lProcess1"/>
    <dgm:cxn modelId="{B5E256F6-3523-41EA-BA09-6FC332277591}" srcId="{D61AF00E-568E-4406-90A1-C7A06D0F3875}" destId="{28FDC57F-2835-4B8E-976B-3E9AE0BFA043}" srcOrd="1" destOrd="0" parTransId="{175CA445-CECD-4E96-9471-9FD26ABE4DA4}" sibTransId="{0B5A662C-5B80-42B2-887E-01D398E1ACC4}"/>
    <dgm:cxn modelId="{CD383C4F-6597-48C0-98DE-52637BA92404}" type="presOf" srcId="{B1E7D427-D297-42FD-ADD5-55E730E0FD9C}" destId="{68A9EE84-CAFB-4A06-B40D-88BD1A809893}" srcOrd="0" destOrd="0" presId="urn:microsoft.com/office/officeart/2005/8/layout/lProcess1"/>
    <dgm:cxn modelId="{350D1853-E5D1-4AA0-B472-BE1C487C2A8B}" type="presOf" srcId="{F754C9FC-E8D1-44AE-831C-8B4F165FE239}" destId="{2B0B7337-1460-4DC4-8A96-91C4F00E5DA9}" srcOrd="0" destOrd="0" presId="urn:microsoft.com/office/officeart/2005/8/layout/lProcess1"/>
    <dgm:cxn modelId="{6D6A50E5-9ACF-40C8-AEEB-30FAFBA2BD08}" type="presOf" srcId="{D6B95325-26EE-4D55-A754-B1A76E4E835E}" destId="{5C43C547-ECF2-47F8-8917-A39AF8B9823B}" srcOrd="0" destOrd="0" presId="urn:microsoft.com/office/officeart/2005/8/layout/lProcess1"/>
    <dgm:cxn modelId="{177F1A26-C4D2-4C30-AB2E-284F433EF3CF}" srcId="{045A487E-0C19-4099-B1FD-039927F63995}" destId="{9B4095CE-3043-4A3D-AE08-990C29C4CEA7}" srcOrd="1" destOrd="0" parTransId="{99B4436A-8989-4E74-886B-2438FF5628A1}" sibTransId="{D873EB8E-F201-4BBE-8DDB-A28E27FB9694}"/>
    <dgm:cxn modelId="{55BC53E9-AA4E-473A-B385-9DAEF61E65D4}" srcId="{D61AF00E-568E-4406-90A1-C7A06D0F3875}" destId="{B1E7D427-D297-42FD-ADD5-55E730E0FD9C}" srcOrd="0" destOrd="0" parTransId="{8C064188-F18A-4445-967F-B2CE3F949517}" sibTransId="{F52CDF98-5922-481E-AA0A-EC6D57D91B7B}"/>
    <dgm:cxn modelId="{10C3B311-02B4-42AA-B2D0-27D41C9A2DDB}" srcId="{9B4095CE-3043-4A3D-AE08-990C29C4CEA7}" destId="{F5ADCA21-18ED-4222-930C-E417164EFE8D}" srcOrd="2" destOrd="0" parTransId="{A8DBCE29-C5C4-45C8-BBCC-09F1AF2C1A09}" sibTransId="{476DFF77-8FBE-4A06-92FD-E7F54424890B}"/>
    <dgm:cxn modelId="{9694BBDB-70D0-4B3C-8FDC-9ACD7E4B51C0}" type="presOf" srcId="{9B4095CE-3043-4A3D-AE08-990C29C4CEA7}" destId="{2ECAEB9C-0456-4333-A62E-18941143C841}" srcOrd="0" destOrd="0" presId="urn:microsoft.com/office/officeart/2005/8/layout/lProcess1"/>
    <dgm:cxn modelId="{0CB6D068-75BD-4AD2-8F2F-A5CBE7CAB1B8}" type="presOf" srcId="{F52CDF98-5922-481E-AA0A-EC6D57D91B7B}" destId="{6533F730-9148-4D36-A229-C002DB463197}" srcOrd="0" destOrd="0" presId="urn:microsoft.com/office/officeart/2005/8/layout/lProcess1"/>
    <dgm:cxn modelId="{B1741875-EBBE-4B60-B75E-B94EA97288B8}" type="presOf" srcId="{65A88835-A884-4CE9-990E-D1694986F2D3}" destId="{B2F428D2-7324-47EE-8C9E-617FD0E2BC5F}" srcOrd="0" destOrd="0" presId="urn:microsoft.com/office/officeart/2005/8/layout/lProcess1"/>
    <dgm:cxn modelId="{BF375EB8-12B9-432A-A804-36F44ED1F68B}" type="presOf" srcId="{045A487E-0C19-4099-B1FD-039927F63995}" destId="{34B22382-A354-419E-AC21-F9B1ECBF68B6}" srcOrd="0" destOrd="0" presId="urn:microsoft.com/office/officeart/2005/8/layout/lProcess1"/>
    <dgm:cxn modelId="{B6AD1891-263D-4052-BE9A-E667111C4623}" type="presOf" srcId="{BB17FC53-2AFA-4937-8EC1-EA7A352B5B6E}" destId="{F0C7D156-67D5-4D24-BA84-88CD8E6BFAB4}" srcOrd="0" destOrd="0" presId="urn:microsoft.com/office/officeart/2005/8/layout/lProcess1"/>
    <dgm:cxn modelId="{FA062FC7-3278-4DAF-BC75-4B9B3F02C999}" srcId="{9B4095CE-3043-4A3D-AE08-990C29C4CEA7}" destId="{F754C9FC-E8D1-44AE-831C-8B4F165FE239}" srcOrd="1" destOrd="0" parTransId="{509D61CB-FA62-44EF-91EE-BF0C9F55D9E9}" sibTransId="{BB17FC53-2AFA-4937-8EC1-EA7A352B5B6E}"/>
    <dgm:cxn modelId="{C53788EE-3311-4BDF-A529-8491F2FDA11C}" type="presOf" srcId="{F5ADCA21-18ED-4222-930C-E417164EFE8D}" destId="{256F821A-FC08-4072-85CC-EBC6D4F6E162}" srcOrd="0" destOrd="0" presId="urn:microsoft.com/office/officeart/2005/8/layout/lProcess1"/>
    <dgm:cxn modelId="{DFF61562-0637-4A05-841F-708FD5F8E7C7}" srcId="{9B4095CE-3043-4A3D-AE08-990C29C4CEA7}" destId="{65A88835-A884-4CE9-990E-D1694986F2D3}" srcOrd="0" destOrd="0" parTransId="{2A92C55E-DEBC-4410-AEF3-2F64ADF99CF1}" sibTransId="{D6B95325-26EE-4D55-A754-B1A76E4E835E}"/>
    <dgm:cxn modelId="{1C658B2B-2332-421E-90FF-0FCB2B523A48}" type="presOf" srcId="{8C064188-F18A-4445-967F-B2CE3F949517}" destId="{C8F7B211-08AE-480D-A92D-7498E1A86E83}" srcOrd="0" destOrd="0" presId="urn:microsoft.com/office/officeart/2005/8/layout/lProcess1"/>
    <dgm:cxn modelId="{EE91C851-7A4E-460A-904F-2EF56CA0BEAF}" type="presOf" srcId="{28FDC57F-2835-4B8E-976B-3E9AE0BFA043}" destId="{47C4D2DB-696E-4F98-80D7-FD78F4E41877}" srcOrd="0" destOrd="0" presId="urn:microsoft.com/office/officeart/2005/8/layout/lProcess1"/>
    <dgm:cxn modelId="{07963144-1EE6-4646-8697-6AF66EE63E8C}" srcId="{045A487E-0C19-4099-B1FD-039927F63995}" destId="{D61AF00E-568E-4406-90A1-C7A06D0F3875}" srcOrd="0" destOrd="0" parTransId="{87BCCC03-17D0-4683-9040-7949515399EE}" sibTransId="{69D40D4C-6EFC-4699-A06D-26EF894564FE}"/>
    <dgm:cxn modelId="{3E5EA640-C7FD-4403-BABD-EA3FC1C205D6}" type="presOf" srcId="{D61AF00E-568E-4406-90A1-C7A06D0F3875}" destId="{2ABEF6D5-F23E-486D-982D-9A0FFEC47573}" srcOrd="0" destOrd="0" presId="urn:microsoft.com/office/officeart/2005/8/layout/lProcess1"/>
    <dgm:cxn modelId="{C1BBEADB-9AC5-40A5-9758-79C3F6B9743E}" type="presParOf" srcId="{34B22382-A354-419E-AC21-F9B1ECBF68B6}" destId="{A0EA28D2-1915-4053-8437-21E6B6A9E2EB}" srcOrd="0" destOrd="0" presId="urn:microsoft.com/office/officeart/2005/8/layout/lProcess1"/>
    <dgm:cxn modelId="{64993B0C-18FA-4814-9B1C-A4C2B87C21AA}" type="presParOf" srcId="{A0EA28D2-1915-4053-8437-21E6B6A9E2EB}" destId="{2ABEF6D5-F23E-486D-982D-9A0FFEC47573}" srcOrd="0" destOrd="0" presId="urn:microsoft.com/office/officeart/2005/8/layout/lProcess1"/>
    <dgm:cxn modelId="{E570ADCD-64DD-4C6D-BEEC-0D6E3662993E}" type="presParOf" srcId="{A0EA28D2-1915-4053-8437-21E6B6A9E2EB}" destId="{C8F7B211-08AE-480D-A92D-7498E1A86E83}" srcOrd="1" destOrd="0" presId="urn:microsoft.com/office/officeart/2005/8/layout/lProcess1"/>
    <dgm:cxn modelId="{E6E6F4B8-BC1B-4799-93B5-DB03A9010913}" type="presParOf" srcId="{A0EA28D2-1915-4053-8437-21E6B6A9E2EB}" destId="{68A9EE84-CAFB-4A06-B40D-88BD1A809893}" srcOrd="2" destOrd="0" presId="urn:microsoft.com/office/officeart/2005/8/layout/lProcess1"/>
    <dgm:cxn modelId="{9D125423-5A00-4863-9E51-D423745FA1BB}" type="presParOf" srcId="{A0EA28D2-1915-4053-8437-21E6B6A9E2EB}" destId="{6533F730-9148-4D36-A229-C002DB463197}" srcOrd="3" destOrd="0" presId="urn:microsoft.com/office/officeart/2005/8/layout/lProcess1"/>
    <dgm:cxn modelId="{EE21083D-A91C-4501-881D-3629C1E0297C}" type="presParOf" srcId="{A0EA28D2-1915-4053-8437-21E6B6A9E2EB}" destId="{47C4D2DB-696E-4F98-80D7-FD78F4E41877}" srcOrd="4" destOrd="0" presId="urn:microsoft.com/office/officeart/2005/8/layout/lProcess1"/>
    <dgm:cxn modelId="{662FD101-C8AD-4100-B346-1CAFD1DC9A07}" type="presParOf" srcId="{34B22382-A354-419E-AC21-F9B1ECBF68B6}" destId="{C66E5B1E-443F-4F8B-94A8-5691648E8386}" srcOrd="1" destOrd="0" presId="urn:microsoft.com/office/officeart/2005/8/layout/lProcess1"/>
    <dgm:cxn modelId="{9CBE04DA-E0A4-430F-941C-16CF7534E8CB}" type="presParOf" srcId="{34B22382-A354-419E-AC21-F9B1ECBF68B6}" destId="{DDD3A403-DFB5-4036-9808-486649E99063}" srcOrd="2" destOrd="0" presId="urn:microsoft.com/office/officeart/2005/8/layout/lProcess1"/>
    <dgm:cxn modelId="{748877F6-1A56-4068-B921-B21861CC71AF}" type="presParOf" srcId="{DDD3A403-DFB5-4036-9808-486649E99063}" destId="{2ECAEB9C-0456-4333-A62E-18941143C841}" srcOrd="0" destOrd="0" presId="urn:microsoft.com/office/officeart/2005/8/layout/lProcess1"/>
    <dgm:cxn modelId="{9BFC21DA-DA96-4890-A3EA-D38BE6CB2351}" type="presParOf" srcId="{DDD3A403-DFB5-4036-9808-486649E99063}" destId="{00BB1AC1-C0C5-4025-84BE-20682B35620A}" srcOrd="1" destOrd="0" presId="urn:microsoft.com/office/officeart/2005/8/layout/lProcess1"/>
    <dgm:cxn modelId="{D196D143-B4C7-4654-986A-2995056CFA39}" type="presParOf" srcId="{DDD3A403-DFB5-4036-9808-486649E99063}" destId="{B2F428D2-7324-47EE-8C9E-617FD0E2BC5F}" srcOrd="2" destOrd="0" presId="urn:microsoft.com/office/officeart/2005/8/layout/lProcess1"/>
    <dgm:cxn modelId="{F96068AC-ABEA-4D5E-9B64-3F4E9D414808}" type="presParOf" srcId="{DDD3A403-DFB5-4036-9808-486649E99063}" destId="{5C43C547-ECF2-47F8-8917-A39AF8B9823B}" srcOrd="3" destOrd="0" presId="urn:microsoft.com/office/officeart/2005/8/layout/lProcess1"/>
    <dgm:cxn modelId="{ED54A6C7-CC0C-4C88-A705-4AD4EC1A1320}" type="presParOf" srcId="{DDD3A403-DFB5-4036-9808-486649E99063}" destId="{2B0B7337-1460-4DC4-8A96-91C4F00E5DA9}" srcOrd="4" destOrd="0" presId="urn:microsoft.com/office/officeart/2005/8/layout/lProcess1"/>
    <dgm:cxn modelId="{4527696D-06AF-49A5-B43B-0AF36B0431F0}" type="presParOf" srcId="{DDD3A403-DFB5-4036-9808-486649E99063}" destId="{F0C7D156-67D5-4D24-BA84-88CD8E6BFAB4}" srcOrd="5" destOrd="0" presId="urn:microsoft.com/office/officeart/2005/8/layout/lProcess1"/>
    <dgm:cxn modelId="{6915AFF7-BB33-4CAB-947A-0C2473200CCF}" type="presParOf" srcId="{DDD3A403-DFB5-4036-9808-486649E99063}" destId="{256F821A-FC08-4072-85CC-EBC6D4F6E162}"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0571EDB-5FA1-46CE-99C9-92296EA2113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EB57BA38-5C29-4767-9C28-C6A54EEC1D2A}">
      <dgm:prSet phldrT="[Text]"/>
      <dgm:spPr/>
      <dgm:t>
        <a:bodyPr/>
        <a:lstStyle/>
        <a:p>
          <a:r>
            <a:rPr lang="en-US" dirty="0" smtClean="0"/>
            <a:t>Age 50 – if Disabled Widow/Widower</a:t>
          </a:r>
          <a:endParaRPr lang="en-US" dirty="0"/>
        </a:p>
      </dgm:t>
    </dgm:pt>
    <dgm:pt modelId="{6F94E362-7C4C-4A7A-990F-CC2844391B2B}" type="parTrans" cxnId="{A84211E0-7D85-4EEE-BD43-D2CC23F8BF6D}">
      <dgm:prSet/>
      <dgm:spPr/>
      <dgm:t>
        <a:bodyPr/>
        <a:lstStyle/>
        <a:p>
          <a:endParaRPr lang="en-US"/>
        </a:p>
      </dgm:t>
    </dgm:pt>
    <dgm:pt modelId="{3BC49E08-E1C1-42E5-8F7F-AC953D21F061}" type="sibTrans" cxnId="{A84211E0-7D85-4EEE-BD43-D2CC23F8BF6D}">
      <dgm:prSet/>
      <dgm:spPr/>
      <dgm:t>
        <a:bodyPr/>
        <a:lstStyle/>
        <a:p>
          <a:endParaRPr lang="en-US"/>
        </a:p>
      </dgm:t>
    </dgm:pt>
    <dgm:pt modelId="{D192B739-49C4-4F13-853C-A271FFCAB7B4}">
      <dgm:prSet phldrT="[Text]"/>
      <dgm:spPr/>
      <dgm:t>
        <a:bodyPr/>
        <a:lstStyle/>
        <a:p>
          <a:r>
            <a:rPr lang="en-US" dirty="0" smtClean="0"/>
            <a:t>Age 60 – if Widow/Widower</a:t>
          </a:r>
          <a:endParaRPr lang="en-US" dirty="0"/>
        </a:p>
      </dgm:t>
    </dgm:pt>
    <dgm:pt modelId="{69F26A6F-F6E0-48E7-949C-761E2CE3E9DC}" type="parTrans" cxnId="{36321737-7E20-4580-9827-EE8F74B08383}">
      <dgm:prSet/>
      <dgm:spPr/>
      <dgm:t>
        <a:bodyPr/>
        <a:lstStyle/>
        <a:p>
          <a:endParaRPr lang="en-US"/>
        </a:p>
      </dgm:t>
    </dgm:pt>
    <dgm:pt modelId="{2A852421-9C3D-4D4B-B765-DAD1AA8BAD0A}" type="sibTrans" cxnId="{36321737-7E20-4580-9827-EE8F74B08383}">
      <dgm:prSet/>
      <dgm:spPr/>
      <dgm:t>
        <a:bodyPr/>
        <a:lstStyle/>
        <a:p>
          <a:endParaRPr lang="en-US"/>
        </a:p>
      </dgm:t>
    </dgm:pt>
    <dgm:pt modelId="{296EDCCC-0365-4AA5-A28A-55DF4430440C}">
      <dgm:prSet phldrT="[Text]"/>
      <dgm:spPr/>
      <dgm:t>
        <a:bodyPr/>
        <a:lstStyle/>
        <a:p>
          <a:r>
            <a:rPr lang="en-US" dirty="0" smtClean="0"/>
            <a:t>Age 62 – for Early Retirement</a:t>
          </a:r>
          <a:endParaRPr lang="en-US" dirty="0"/>
        </a:p>
      </dgm:t>
    </dgm:pt>
    <dgm:pt modelId="{B5FE3296-1847-47B6-8D47-B786900BC944}" type="parTrans" cxnId="{FC81F259-F7AD-4AFA-B59B-D5632CFE29AF}">
      <dgm:prSet/>
      <dgm:spPr/>
      <dgm:t>
        <a:bodyPr/>
        <a:lstStyle/>
        <a:p>
          <a:endParaRPr lang="en-US"/>
        </a:p>
      </dgm:t>
    </dgm:pt>
    <dgm:pt modelId="{4EA4E0EB-8825-4959-81A3-929D031C2EB1}" type="sibTrans" cxnId="{FC81F259-F7AD-4AFA-B59B-D5632CFE29AF}">
      <dgm:prSet/>
      <dgm:spPr/>
      <dgm:t>
        <a:bodyPr/>
        <a:lstStyle/>
        <a:p>
          <a:endParaRPr lang="en-US"/>
        </a:p>
      </dgm:t>
    </dgm:pt>
    <dgm:pt modelId="{6A58187F-4B40-4036-A097-523742A5A8FF}">
      <dgm:prSet phldrT="[Text]"/>
      <dgm:spPr/>
      <dgm:t>
        <a:bodyPr/>
        <a:lstStyle/>
        <a:p>
          <a:r>
            <a:rPr lang="en-US" dirty="0" smtClean="0"/>
            <a:t>Age 65 - Medicare</a:t>
          </a:r>
          <a:endParaRPr lang="en-US" dirty="0"/>
        </a:p>
      </dgm:t>
    </dgm:pt>
    <dgm:pt modelId="{DA675591-99EE-4336-9828-0C44E08E3DAE}" type="parTrans" cxnId="{DA38CBD2-3BFB-4175-B70B-58D26711BA18}">
      <dgm:prSet/>
      <dgm:spPr/>
      <dgm:t>
        <a:bodyPr/>
        <a:lstStyle/>
        <a:p>
          <a:endParaRPr lang="en-US"/>
        </a:p>
      </dgm:t>
    </dgm:pt>
    <dgm:pt modelId="{F171CB0C-BC53-4DF1-B8EF-C3AB0AC07376}" type="sibTrans" cxnId="{DA38CBD2-3BFB-4175-B70B-58D26711BA18}">
      <dgm:prSet/>
      <dgm:spPr/>
      <dgm:t>
        <a:bodyPr/>
        <a:lstStyle/>
        <a:p>
          <a:endParaRPr lang="en-US"/>
        </a:p>
      </dgm:t>
    </dgm:pt>
    <dgm:pt modelId="{3CA8D636-C6A9-4398-B84F-248843CFE55D}">
      <dgm:prSet phldrT="[Text]"/>
      <dgm:spPr/>
      <dgm:t>
        <a:bodyPr/>
        <a:lstStyle/>
        <a:p>
          <a:r>
            <a:rPr lang="en-US" dirty="0" smtClean="0"/>
            <a:t>Age 66/67 – Full Retirement</a:t>
          </a:r>
          <a:endParaRPr lang="en-US" dirty="0"/>
        </a:p>
      </dgm:t>
    </dgm:pt>
    <dgm:pt modelId="{CF3385BF-CDBB-4BEA-9D2F-3B76B244ACCF}" type="parTrans" cxnId="{91C7C385-2908-4426-8E1D-438865D6DA0C}">
      <dgm:prSet/>
      <dgm:spPr/>
      <dgm:t>
        <a:bodyPr/>
        <a:lstStyle/>
        <a:p>
          <a:endParaRPr lang="en-US"/>
        </a:p>
      </dgm:t>
    </dgm:pt>
    <dgm:pt modelId="{657318C3-695A-4925-8B5B-0745E0146BD1}" type="sibTrans" cxnId="{91C7C385-2908-4426-8E1D-438865D6DA0C}">
      <dgm:prSet/>
      <dgm:spPr/>
      <dgm:t>
        <a:bodyPr/>
        <a:lstStyle/>
        <a:p>
          <a:endParaRPr lang="en-US"/>
        </a:p>
      </dgm:t>
    </dgm:pt>
    <dgm:pt modelId="{471DE6AA-4321-4E1B-B190-C519C7ACCD75}" type="pres">
      <dgm:prSet presAssocID="{10571EDB-5FA1-46CE-99C9-92296EA21135}" presName="diagram" presStyleCnt="0">
        <dgm:presLayoutVars>
          <dgm:dir/>
          <dgm:resizeHandles val="exact"/>
        </dgm:presLayoutVars>
      </dgm:prSet>
      <dgm:spPr/>
      <dgm:t>
        <a:bodyPr/>
        <a:lstStyle/>
        <a:p>
          <a:endParaRPr lang="en-US"/>
        </a:p>
      </dgm:t>
    </dgm:pt>
    <dgm:pt modelId="{C0EAB375-6FE9-42FB-8349-55B6ECD0BEDF}" type="pres">
      <dgm:prSet presAssocID="{EB57BA38-5C29-4767-9C28-C6A54EEC1D2A}" presName="node" presStyleLbl="node1" presStyleIdx="0" presStyleCnt="5">
        <dgm:presLayoutVars>
          <dgm:bulletEnabled val="1"/>
        </dgm:presLayoutVars>
      </dgm:prSet>
      <dgm:spPr/>
      <dgm:t>
        <a:bodyPr/>
        <a:lstStyle/>
        <a:p>
          <a:endParaRPr lang="en-US"/>
        </a:p>
      </dgm:t>
    </dgm:pt>
    <dgm:pt modelId="{E6157CB5-D95A-4FD6-B065-2F8C4462FA07}" type="pres">
      <dgm:prSet presAssocID="{3BC49E08-E1C1-42E5-8F7F-AC953D21F061}" presName="sibTrans" presStyleCnt="0"/>
      <dgm:spPr/>
    </dgm:pt>
    <dgm:pt modelId="{585DDD78-DC83-40F8-897F-49A80E2B5509}" type="pres">
      <dgm:prSet presAssocID="{D192B739-49C4-4F13-853C-A271FFCAB7B4}" presName="node" presStyleLbl="node1" presStyleIdx="1" presStyleCnt="5">
        <dgm:presLayoutVars>
          <dgm:bulletEnabled val="1"/>
        </dgm:presLayoutVars>
      </dgm:prSet>
      <dgm:spPr/>
      <dgm:t>
        <a:bodyPr/>
        <a:lstStyle/>
        <a:p>
          <a:endParaRPr lang="en-US"/>
        </a:p>
      </dgm:t>
    </dgm:pt>
    <dgm:pt modelId="{6ABDB59F-A1B3-412F-A156-36AB34EB078A}" type="pres">
      <dgm:prSet presAssocID="{2A852421-9C3D-4D4B-B765-DAD1AA8BAD0A}" presName="sibTrans" presStyleCnt="0"/>
      <dgm:spPr/>
    </dgm:pt>
    <dgm:pt modelId="{38318DD7-5F0F-4845-8228-DC3689A9F0F9}" type="pres">
      <dgm:prSet presAssocID="{296EDCCC-0365-4AA5-A28A-55DF4430440C}" presName="node" presStyleLbl="node1" presStyleIdx="2" presStyleCnt="5">
        <dgm:presLayoutVars>
          <dgm:bulletEnabled val="1"/>
        </dgm:presLayoutVars>
      </dgm:prSet>
      <dgm:spPr/>
      <dgm:t>
        <a:bodyPr/>
        <a:lstStyle/>
        <a:p>
          <a:endParaRPr lang="en-US"/>
        </a:p>
      </dgm:t>
    </dgm:pt>
    <dgm:pt modelId="{C9B05122-6E43-4ABC-9344-112CAE2FE885}" type="pres">
      <dgm:prSet presAssocID="{4EA4E0EB-8825-4959-81A3-929D031C2EB1}" presName="sibTrans" presStyleCnt="0"/>
      <dgm:spPr/>
    </dgm:pt>
    <dgm:pt modelId="{1630CC02-154D-41D3-902C-B110621A48D4}" type="pres">
      <dgm:prSet presAssocID="{6A58187F-4B40-4036-A097-523742A5A8FF}" presName="node" presStyleLbl="node1" presStyleIdx="3" presStyleCnt="5">
        <dgm:presLayoutVars>
          <dgm:bulletEnabled val="1"/>
        </dgm:presLayoutVars>
      </dgm:prSet>
      <dgm:spPr/>
      <dgm:t>
        <a:bodyPr/>
        <a:lstStyle/>
        <a:p>
          <a:endParaRPr lang="en-US"/>
        </a:p>
      </dgm:t>
    </dgm:pt>
    <dgm:pt modelId="{5AB722E4-60F1-4074-A643-2027804A543E}" type="pres">
      <dgm:prSet presAssocID="{F171CB0C-BC53-4DF1-B8EF-C3AB0AC07376}" presName="sibTrans" presStyleCnt="0"/>
      <dgm:spPr/>
    </dgm:pt>
    <dgm:pt modelId="{29BAE19A-27A6-441F-8C39-5C90018B9425}" type="pres">
      <dgm:prSet presAssocID="{3CA8D636-C6A9-4398-B84F-248843CFE55D}" presName="node" presStyleLbl="node1" presStyleIdx="4" presStyleCnt="5">
        <dgm:presLayoutVars>
          <dgm:bulletEnabled val="1"/>
        </dgm:presLayoutVars>
      </dgm:prSet>
      <dgm:spPr/>
      <dgm:t>
        <a:bodyPr/>
        <a:lstStyle/>
        <a:p>
          <a:endParaRPr lang="en-US"/>
        </a:p>
      </dgm:t>
    </dgm:pt>
  </dgm:ptLst>
  <dgm:cxnLst>
    <dgm:cxn modelId="{204607E2-4AFF-49F3-B26F-ED37F8DB78A1}" type="presOf" srcId="{EB57BA38-5C29-4767-9C28-C6A54EEC1D2A}" destId="{C0EAB375-6FE9-42FB-8349-55B6ECD0BEDF}" srcOrd="0" destOrd="0" presId="urn:microsoft.com/office/officeart/2005/8/layout/default#1"/>
    <dgm:cxn modelId="{1A61CC8C-224A-4402-B151-B32E26A08C2D}" type="presOf" srcId="{D192B739-49C4-4F13-853C-A271FFCAB7B4}" destId="{585DDD78-DC83-40F8-897F-49A80E2B5509}" srcOrd="0" destOrd="0" presId="urn:microsoft.com/office/officeart/2005/8/layout/default#1"/>
    <dgm:cxn modelId="{36321737-7E20-4580-9827-EE8F74B08383}" srcId="{10571EDB-5FA1-46CE-99C9-92296EA21135}" destId="{D192B739-49C4-4F13-853C-A271FFCAB7B4}" srcOrd="1" destOrd="0" parTransId="{69F26A6F-F6E0-48E7-949C-761E2CE3E9DC}" sibTransId="{2A852421-9C3D-4D4B-B765-DAD1AA8BAD0A}"/>
    <dgm:cxn modelId="{FC81F259-F7AD-4AFA-B59B-D5632CFE29AF}" srcId="{10571EDB-5FA1-46CE-99C9-92296EA21135}" destId="{296EDCCC-0365-4AA5-A28A-55DF4430440C}" srcOrd="2" destOrd="0" parTransId="{B5FE3296-1847-47B6-8D47-B786900BC944}" sibTransId="{4EA4E0EB-8825-4959-81A3-929D031C2EB1}"/>
    <dgm:cxn modelId="{91C7C385-2908-4426-8E1D-438865D6DA0C}" srcId="{10571EDB-5FA1-46CE-99C9-92296EA21135}" destId="{3CA8D636-C6A9-4398-B84F-248843CFE55D}" srcOrd="4" destOrd="0" parTransId="{CF3385BF-CDBB-4BEA-9D2F-3B76B244ACCF}" sibTransId="{657318C3-695A-4925-8B5B-0745E0146BD1}"/>
    <dgm:cxn modelId="{A84211E0-7D85-4EEE-BD43-D2CC23F8BF6D}" srcId="{10571EDB-5FA1-46CE-99C9-92296EA21135}" destId="{EB57BA38-5C29-4767-9C28-C6A54EEC1D2A}" srcOrd="0" destOrd="0" parTransId="{6F94E362-7C4C-4A7A-990F-CC2844391B2B}" sibTransId="{3BC49E08-E1C1-42E5-8F7F-AC953D21F061}"/>
    <dgm:cxn modelId="{3124C052-1A33-4C94-8432-41795EA60BEA}" type="presOf" srcId="{10571EDB-5FA1-46CE-99C9-92296EA21135}" destId="{471DE6AA-4321-4E1B-B190-C519C7ACCD75}" srcOrd="0" destOrd="0" presId="urn:microsoft.com/office/officeart/2005/8/layout/default#1"/>
    <dgm:cxn modelId="{6C74BF58-008A-4DE1-9456-87A9A05389D3}" type="presOf" srcId="{3CA8D636-C6A9-4398-B84F-248843CFE55D}" destId="{29BAE19A-27A6-441F-8C39-5C90018B9425}" srcOrd="0" destOrd="0" presId="urn:microsoft.com/office/officeart/2005/8/layout/default#1"/>
    <dgm:cxn modelId="{D5291E49-2597-4697-87FC-2ED78841DEF3}" type="presOf" srcId="{6A58187F-4B40-4036-A097-523742A5A8FF}" destId="{1630CC02-154D-41D3-902C-B110621A48D4}" srcOrd="0" destOrd="0" presId="urn:microsoft.com/office/officeart/2005/8/layout/default#1"/>
    <dgm:cxn modelId="{4E5745C6-0060-4306-A397-88FC3FF7B53C}" type="presOf" srcId="{296EDCCC-0365-4AA5-A28A-55DF4430440C}" destId="{38318DD7-5F0F-4845-8228-DC3689A9F0F9}" srcOrd="0" destOrd="0" presId="urn:microsoft.com/office/officeart/2005/8/layout/default#1"/>
    <dgm:cxn modelId="{DA38CBD2-3BFB-4175-B70B-58D26711BA18}" srcId="{10571EDB-5FA1-46CE-99C9-92296EA21135}" destId="{6A58187F-4B40-4036-A097-523742A5A8FF}" srcOrd="3" destOrd="0" parTransId="{DA675591-99EE-4336-9828-0C44E08E3DAE}" sibTransId="{F171CB0C-BC53-4DF1-B8EF-C3AB0AC07376}"/>
    <dgm:cxn modelId="{611529C5-4F3D-4727-8F4B-83E10B7BED21}" type="presParOf" srcId="{471DE6AA-4321-4E1B-B190-C519C7ACCD75}" destId="{C0EAB375-6FE9-42FB-8349-55B6ECD0BEDF}" srcOrd="0" destOrd="0" presId="urn:microsoft.com/office/officeart/2005/8/layout/default#1"/>
    <dgm:cxn modelId="{C8AC54BE-4EC0-43EF-8410-5BF4A7B11F7C}" type="presParOf" srcId="{471DE6AA-4321-4E1B-B190-C519C7ACCD75}" destId="{E6157CB5-D95A-4FD6-B065-2F8C4462FA07}" srcOrd="1" destOrd="0" presId="urn:microsoft.com/office/officeart/2005/8/layout/default#1"/>
    <dgm:cxn modelId="{757FD944-4CA7-4701-9765-5060699794FB}" type="presParOf" srcId="{471DE6AA-4321-4E1B-B190-C519C7ACCD75}" destId="{585DDD78-DC83-40F8-897F-49A80E2B5509}" srcOrd="2" destOrd="0" presId="urn:microsoft.com/office/officeart/2005/8/layout/default#1"/>
    <dgm:cxn modelId="{0F8FA9F6-E224-45E7-BEC5-B9AFCF9F64B9}" type="presParOf" srcId="{471DE6AA-4321-4E1B-B190-C519C7ACCD75}" destId="{6ABDB59F-A1B3-412F-A156-36AB34EB078A}" srcOrd="3" destOrd="0" presId="urn:microsoft.com/office/officeart/2005/8/layout/default#1"/>
    <dgm:cxn modelId="{21E63212-4649-4BDC-95AD-7FD4111EBEA4}" type="presParOf" srcId="{471DE6AA-4321-4E1B-B190-C519C7ACCD75}" destId="{38318DD7-5F0F-4845-8228-DC3689A9F0F9}" srcOrd="4" destOrd="0" presId="urn:microsoft.com/office/officeart/2005/8/layout/default#1"/>
    <dgm:cxn modelId="{3FC9394D-31FC-4133-83D4-01CFB03BFAB7}" type="presParOf" srcId="{471DE6AA-4321-4E1B-B190-C519C7ACCD75}" destId="{C9B05122-6E43-4ABC-9344-112CAE2FE885}" srcOrd="5" destOrd="0" presId="urn:microsoft.com/office/officeart/2005/8/layout/default#1"/>
    <dgm:cxn modelId="{5F8DFDCD-9E0C-426D-B86E-BA11FBDC4D1C}" type="presParOf" srcId="{471DE6AA-4321-4E1B-B190-C519C7ACCD75}" destId="{1630CC02-154D-41D3-902C-B110621A48D4}" srcOrd="6" destOrd="0" presId="urn:microsoft.com/office/officeart/2005/8/layout/default#1"/>
    <dgm:cxn modelId="{D0F2A5A9-45B1-4096-9490-99DEA8BEED55}" type="presParOf" srcId="{471DE6AA-4321-4E1B-B190-C519C7ACCD75}" destId="{5AB722E4-60F1-4074-A643-2027804A543E}" srcOrd="7" destOrd="0" presId="urn:microsoft.com/office/officeart/2005/8/layout/default#1"/>
    <dgm:cxn modelId="{850E57F9-4223-4221-B9C9-0BFD574484EE}" type="presParOf" srcId="{471DE6AA-4321-4E1B-B190-C519C7ACCD75}" destId="{29BAE19A-27A6-441F-8C39-5C90018B9425}"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B2C4234-0FC3-4B03-A588-187D0A6BBC1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B2BF1D8-65F1-4EF7-9AFB-E946CBD4359B}">
      <dgm:prSet phldrT="[Text]"/>
      <dgm:spPr/>
      <dgm:t>
        <a:bodyPr/>
        <a:lstStyle/>
        <a:p>
          <a:r>
            <a:rPr lang="en-US" dirty="0" smtClean="0"/>
            <a:t>The SSA offers a variety of resources and programs to those in need</a:t>
          </a:r>
          <a:endParaRPr lang="en-US" dirty="0"/>
        </a:p>
      </dgm:t>
    </dgm:pt>
    <dgm:pt modelId="{99BBA596-AD72-4F22-9CD0-7E7CFF7E978C}" type="parTrans" cxnId="{4FB1F5DC-479A-4DFF-95CF-522CB047279E}">
      <dgm:prSet/>
      <dgm:spPr/>
      <dgm:t>
        <a:bodyPr/>
        <a:lstStyle/>
        <a:p>
          <a:endParaRPr lang="en-US"/>
        </a:p>
      </dgm:t>
    </dgm:pt>
    <dgm:pt modelId="{B1D20282-636D-4B13-93F5-C83F017A7E6B}" type="sibTrans" cxnId="{4FB1F5DC-479A-4DFF-95CF-522CB047279E}">
      <dgm:prSet/>
      <dgm:spPr/>
      <dgm:t>
        <a:bodyPr/>
        <a:lstStyle/>
        <a:p>
          <a:endParaRPr lang="en-US"/>
        </a:p>
      </dgm:t>
    </dgm:pt>
    <dgm:pt modelId="{45B42115-A79C-4280-A8F4-626CC317B772}">
      <dgm:prSet phldrT="[Text]"/>
      <dgm:spPr/>
      <dgm:t>
        <a:bodyPr/>
        <a:lstStyle/>
        <a:p>
          <a:r>
            <a:rPr lang="en-US" dirty="0" smtClean="0"/>
            <a:t>SSI assistance payments </a:t>
          </a:r>
          <a:endParaRPr lang="en-US" dirty="0"/>
        </a:p>
      </dgm:t>
    </dgm:pt>
    <dgm:pt modelId="{167E7714-43F9-436F-93EE-C992A28B2589}" type="parTrans" cxnId="{20627EF2-A763-4855-B76A-E2C90A3AD86E}">
      <dgm:prSet/>
      <dgm:spPr/>
      <dgm:t>
        <a:bodyPr/>
        <a:lstStyle/>
        <a:p>
          <a:endParaRPr lang="en-US"/>
        </a:p>
      </dgm:t>
    </dgm:pt>
    <dgm:pt modelId="{ADDE2C91-C472-48BE-8A22-5A9E91BE96C9}" type="sibTrans" cxnId="{20627EF2-A763-4855-B76A-E2C90A3AD86E}">
      <dgm:prSet/>
      <dgm:spPr/>
      <dgm:t>
        <a:bodyPr/>
        <a:lstStyle/>
        <a:p>
          <a:endParaRPr lang="en-US"/>
        </a:p>
      </dgm:t>
    </dgm:pt>
    <dgm:pt modelId="{0BAA1C27-0CA9-4742-8BBF-371D19FFFE7E}">
      <dgm:prSet phldrT="[Text]"/>
      <dgm:spPr/>
      <dgm:t>
        <a:bodyPr/>
        <a:lstStyle/>
        <a:p>
          <a:r>
            <a:rPr lang="en-US" dirty="0" smtClean="0"/>
            <a:t>Food Stamps and other Nutrition Programs </a:t>
          </a:r>
          <a:endParaRPr lang="en-US" dirty="0"/>
        </a:p>
      </dgm:t>
    </dgm:pt>
    <dgm:pt modelId="{DE7A78E0-339D-4D5F-856B-6F4A28ADFBC8}" type="parTrans" cxnId="{F68E3E3E-660E-4AB5-829D-2F4383A77BFF}">
      <dgm:prSet/>
      <dgm:spPr/>
      <dgm:t>
        <a:bodyPr/>
        <a:lstStyle/>
        <a:p>
          <a:endParaRPr lang="en-US"/>
        </a:p>
      </dgm:t>
    </dgm:pt>
    <dgm:pt modelId="{CA39ACDB-C41E-4674-ACA7-CABCE36718BF}" type="sibTrans" cxnId="{F68E3E3E-660E-4AB5-829D-2F4383A77BFF}">
      <dgm:prSet/>
      <dgm:spPr/>
      <dgm:t>
        <a:bodyPr/>
        <a:lstStyle/>
        <a:p>
          <a:endParaRPr lang="en-US"/>
        </a:p>
      </dgm:t>
    </dgm:pt>
    <dgm:pt modelId="{3FA7F240-E601-4734-9B7B-3205904B50C2}">
      <dgm:prSet phldrT="[Text]"/>
      <dgm:spPr/>
      <dgm:t>
        <a:bodyPr/>
        <a:lstStyle/>
        <a:p>
          <a:r>
            <a:rPr lang="en-US" dirty="0" smtClean="0"/>
            <a:t>Medicare Savings Program: help with premiums and deductibles</a:t>
          </a:r>
          <a:endParaRPr lang="en-US" dirty="0"/>
        </a:p>
      </dgm:t>
    </dgm:pt>
    <dgm:pt modelId="{A032DF15-CEC3-4401-AC97-F3040AAAA675}" type="parTrans" cxnId="{82A66A9C-3F17-4653-AD1E-6B1E3A6D0B25}">
      <dgm:prSet/>
      <dgm:spPr/>
      <dgm:t>
        <a:bodyPr/>
        <a:lstStyle/>
        <a:p>
          <a:endParaRPr lang="en-US"/>
        </a:p>
      </dgm:t>
    </dgm:pt>
    <dgm:pt modelId="{EA7B0238-0B91-4655-93C5-BDDD6055D894}" type="sibTrans" cxnId="{82A66A9C-3F17-4653-AD1E-6B1E3A6D0B25}">
      <dgm:prSet/>
      <dgm:spPr/>
      <dgm:t>
        <a:bodyPr/>
        <a:lstStyle/>
        <a:p>
          <a:endParaRPr lang="en-US"/>
        </a:p>
      </dgm:t>
    </dgm:pt>
    <dgm:pt modelId="{7E06A3B7-8329-4BA2-870A-358961D3406B}">
      <dgm:prSet phldrT="[Text]"/>
      <dgm:spPr/>
      <dgm:t>
        <a:bodyPr/>
        <a:lstStyle/>
        <a:p>
          <a:r>
            <a:rPr lang="en-US" dirty="0" smtClean="0"/>
            <a:t>Extra Help: help with prescription drug plan costs</a:t>
          </a:r>
          <a:endParaRPr lang="en-US" dirty="0"/>
        </a:p>
      </dgm:t>
    </dgm:pt>
    <dgm:pt modelId="{85FD883C-D00E-47B0-BCCC-8F45AE2B3C75}" type="parTrans" cxnId="{46E7833E-55BB-4AFF-B0BB-106AB561497C}">
      <dgm:prSet/>
      <dgm:spPr/>
      <dgm:t>
        <a:bodyPr/>
        <a:lstStyle/>
        <a:p>
          <a:endParaRPr lang="en-US"/>
        </a:p>
      </dgm:t>
    </dgm:pt>
    <dgm:pt modelId="{5FAF671E-B00C-41E6-A9AE-5351258896C5}" type="sibTrans" cxnId="{46E7833E-55BB-4AFF-B0BB-106AB561497C}">
      <dgm:prSet/>
      <dgm:spPr/>
      <dgm:t>
        <a:bodyPr/>
        <a:lstStyle/>
        <a:p>
          <a:endParaRPr lang="en-US"/>
        </a:p>
      </dgm:t>
    </dgm:pt>
    <dgm:pt modelId="{4B94748E-81CC-4947-AD84-9EDC9631D36E}">
      <dgm:prSet phldrT="[Text]"/>
      <dgm:spPr/>
      <dgm:t>
        <a:bodyPr/>
        <a:lstStyle/>
        <a:p>
          <a:r>
            <a:rPr lang="en-US" dirty="0" smtClean="0"/>
            <a:t>Ticket to Work: employment support for people with disabilities</a:t>
          </a:r>
          <a:endParaRPr lang="en-US" dirty="0"/>
        </a:p>
      </dgm:t>
    </dgm:pt>
    <dgm:pt modelId="{5C5BFBFC-F7CF-4A39-817A-FA29D5677F73}" type="parTrans" cxnId="{49FF2E30-7D5C-4F40-AFCE-0470459C8A11}">
      <dgm:prSet/>
      <dgm:spPr/>
      <dgm:t>
        <a:bodyPr/>
        <a:lstStyle/>
        <a:p>
          <a:endParaRPr lang="en-US"/>
        </a:p>
      </dgm:t>
    </dgm:pt>
    <dgm:pt modelId="{A4C54662-326B-4312-9B6C-4273C1B6FC68}" type="sibTrans" cxnId="{49FF2E30-7D5C-4F40-AFCE-0470459C8A11}">
      <dgm:prSet/>
      <dgm:spPr/>
      <dgm:t>
        <a:bodyPr/>
        <a:lstStyle/>
        <a:p>
          <a:endParaRPr lang="en-US"/>
        </a:p>
      </dgm:t>
    </dgm:pt>
    <dgm:pt modelId="{A26A549B-EBB7-470F-81ED-2275E171FECE}" type="pres">
      <dgm:prSet presAssocID="{3B2C4234-0FC3-4B03-A588-187D0A6BBC19}" presName="composite" presStyleCnt="0">
        <dgm:presLayoutVars>
          <dgm:chMax val="1"/>
          <dgm:dir/>
          <dgm:resizeHandles val="exact"/>
        </dgm:presLayoutVars>
      </dgm:prSet>
      <dgm:spPr/>
      <dgm:t>
        <a:bodyPr/>
        <a:lstStyle/>
        <a:p>
          <a:endParaRPr lang="en-US"/>
        </a:p>
      </dgm:t>
    </dgm:pt>
    <dgm:pt modelId="{48CA7597-6D62-4182-B2A1-C105451FBC8E}" type="pres">
      <dgm:prSet presAssocID="{8B2BF1D8-65F1-4EF7-9AFB-E946CBD4359B}" presName="roof" presStyleLbl="dkBgShp" presStyleIdx="0" presStyleCnt="2"/>
      <dgm:spPr/>
      <dgm:t>
        <a:bodyPr/>
        <a:lstStyle/>
        <a:p>
          <a:endParaRPr lang="en-US"/>
        </a:p>
      </dgm:t>
    </dgm:pt>
    <dgm:pt modelId="{9BD6E7EE-7E4E-4EA3-BF71-440A2514F946}" type="pres">
      <dgm:prSet presAssocID="{8B2BF1D8-65F1-4EF7-9AFB-E946CBD4359B}" presName="pillars" presStyleCnt="0"/>
      <dgm:spPr/>
    </dgm:pt>
    <dgm:pt modelId="{69E5A812-498A-43BA-B37A-F8309B1271CA}" type="pres">
      <dgm:prSet presAssocID="{8B2BF1D8-65F1-4EF7-9AFB-E946CBD4359B}" presName="pillar1" presStyleLbl="node1" presStyleIdx="0" presStyleCnt="5">
        <dgm:presLayoutVars>
          <dgm:bulletEnabled val="1"/>
        </dgm:presLayoutVars>
      </dgm:prSet>
      <dgm:spPr/>
      <dgm:t>
        <a:bodyPr/>
        <a:lstStyle/>
        <a:p>
          <a:endParaRPr lang="en-US"/>
        </a:p>
      </dgm:t>
    </dgm:pt>
    <dgm:pt modelId="{4A4E5F13-1FD5-478B-8F05-5EFF773550A9}" type="pres">
      <dgm:prSet presAssocID="{0BAA1C27-0CA9-4742-8BBF-371D19FFFE7E}" presName="pillarX" presStyleLbl="node1" presStyleIdx="1" presStyleCnt="5">
        <dgm:presLayoutVars>
          <dgm:bulletEnabled val="1"/>
        </dgm:presLayoutVars>
      </dgm:prSet>
      <dgm:spPr/>
      <dgm:t>
        <a:bodyPr/>
        <a:lstStyle/>
        <a:p>
          <a:endParaRPr lang="en-US"/>
        </a:p>
      </dgm:t>
    </dgm:pt>
    <dgm:pt modelId="{7887C411-070B-46D1-A4E7-509C6C58646C}" type="pres">
      <dgm:prSet presAssocID="{3FA7F240-E601-4734-9B7B-3205904B50C2}" presName="pillarX" presStyleLbl="node1" presStyleIdx="2" presStyleCnt="5">
        <dgm:presLayoutVars>
          <dgm:bulletEnabled val="1"/>
        </dgm:presLayoutVars>
      </dgm:prSet>
      <dgm:spPr/>
      <dgm:t>
        <a:bodyPr/>
        <a:lstStyle/>
        <a:p>
          <a:endParaRPr lang="en-US"/>
        </a:p>
      </dgm:t>
    </dgm:pt>
    <dgm:pt modelId="{30FCD2F1-97B0-46D6-A5F8-80B8907F81EB}" type="pres">
      <dgm:prSet presAssocID="{7E06A3B7-8329-4BA2-870A-358961D3406B}" presName="pillarX" presStyleLbl="node1" presStyleIdx="3" presStyleCnt="5">
        <dgm:presLayoutVars>
          <dgm:bulletEnabled val="1"/>
        </dgm:presLayoutVars>
      </dgm:prSet>
      <dgm:spPr/>
      <dgm:t>
        <a:bodyPr/>
        <a:lstStyle/>
        <a:p>
          <a:endParaRPr lang="en-US"/>
        </a:p>
      </dgm:t>
    </dgm:pt>
    <dgm:pt modelId="{23967BAC-4DD6-4291-8339-91EB4471922C}" type="pres">
      <dgm:prSet presAssocID="{4B94748E-81CC-4947-AD84-9EDC9631D36E}" presName="pillarX" presStyleLbl="node1" presStyleIdx="4" presStyleCnt="5">
        <dgm:presLayoutVars>
          <dgm:bulletEnabled val="1"/>
        </dgm:presLayoutVars>
      </dgm:prSet>
      <dgm:spPr/>
      <dgm:t>
        <a:bodyPr/>
        <a:lstStyle/>
        <a:p>
          <a:endParaRPr lang="en-US"/>
        </a:p>
      </dgm:t>
    </dgm:pt>
    <dgm:pt modelId="{6BC9B4F4-B2AD-4398-BB0E-D83C859CC980}" type="pres">
      <dgm:prSet presAssocID="{8B2BF1D8-65F1-4EF7-9AFB-E946CBD4359B}" presName="base" presStyleLbl="dkBgShp" presStyleIdx="1" presStyleCnt="2"/>
      <dgm:spPr/>
    </dgm:pt>
  </dgm:ptLst>
  <dgm:cxnLst>
    <dgm:cxn modelId="{F68E3E3E-660E-4AB5-829D-2F4383A77BFF}" srcId="{8B2BF1D8-65F1-4EF7-9AFB-E946CBD4359B}" destId="{0BAA1C27-0CA9-4742-8BBF-371D19FFFE7E}" srcOrd="1" destOrd="0" parTransId="{DE7A78E0-339D-4D5F-856B-6F4A28ADFBC8}" sibTransId="{CA39ACDB-C41E-4674-ACA7-CABCE36718BF}"/>
    <dgm:cxn modelId="{99AB8E0D-6D78-4694-A1EC-7757D01A7187}" type="presOf" srcId="{3FA7F240-E601-4734-9B7B-3205904B50C2}" destId="{7887C411-070B-46D1-A4E7-509C6C58646C}" srcOrd="0" destOrd="0" presId="urn:microsoft.com/office/officeart/2005/8/layout/hList3"/>
    <dgm:cxn modelId="{46E7833E-55BB-4AFF-B0BB-106AB561497C}" srcId="{8B2BF1D8-65F1-4EF7-9AFB-E946CBD4359B}" destId="{7E06A3B7-8329-4BA2-870A-358961D3406B}" srcOrd="3" destOrd="0" parTransId="{85FD883C-D00E-47B0-BCCC-8F45AE2B3C75}" sibTransId="{5FAF671E-B00C-41E6-A9AE-5351258896C5}"/>
    <dgm:cxn modelId="{6CA9594F-D3C3-47D7-BEDD-CDBDBEBB0509}" type="presOf" srcId="{45B42115-A79C-4280-A8F4-626CC317B772}" destId="{69E5A812-498A-43BA-B37A-F8309B1271CA}" srcOrd="0" destOrd="0" presId="urn:microsoft.com/office/officeart/2005/8/layout/hList3"/>
    <dgm:cxn modelId="{F05402B1-93E5-44E1-93C2-2163D23CB26A}" type="presOf" srcId="{8B2BF1D8-65F1-4EF7-9AFB-E946CBD4359B}" destId="{48CA7597-6D62-4182-B2A1-C105451FBC8E}" srcOrd="0" destOrd="0" presId="urn:microsoft.com/office/officeart/2005/8/layout/hList3"/>
    <dgm:cxn modelId="{FCB73A8D-C422-43BA-847D-A7F59C149CC9}" type="presOf" srcId="{0BAA1C27-0CA9-4742-8BBF-371D19FFFE7E}" destId="{4A4E5F13-1FD5-478B-8F05-5EFF773550A9}" srcOrd="0" destOrd="0" presId="urn:microsoft.com/office/officeart/2005/8/layout/hList3"/>
    <dgm:cxn modelId="{4FB1F5DC-479A-4DFF-95CF-522CB047279E}" srcId="{3B2C4234-0FC3-4B03-A588-187D0A6BBC19}" destId="{8B2BF1D8-65F1-4EF7-9AFB-E946CBD4359B}" srcOrd="0" destOrd="0" parTransId="{99BBA596-AD72-4F22-9CD0-7E7CFF7E978C}" sibTransId="{B1D20282-636D-4B13-93F5-C83F017A7E6B}"/>
    <dgm:cxn modelId="{82A66A9C-3F17-4653-AD1E-6B1E3A6D0B25}" srcId="{8B2BF1D8-65F1-4EF7-9AFB-E946CBD4359B}" destId="{3FA7F240-E601-4734-9B7B-3205904B50C2}" srcOrd="2" destOrd="0" parTransId="{A032DF15-CEC3-4401-AC97-F3040AAAA675}" sibTransId="{EA7B0238-0B91-4655-93C5-BDDD6055D894}"/>
    <dgm:cxn modelId="{CA19D17E-D640-4476-B194-EB6C7E56983C}" type="presOf" srcId="{4B94748E-81CC-4947-AD84-9EDC9631D36E}" destId="{23967BAC-4DD6-4291-8339-91EB4471922C}" srcOrd="0" destOrd="0" presId="urn:microsoft.com/office/officeart/2005/8/layout/hList3"/>
    <dgm:cxn modelId="{49FF2E30-7D5C-4F40-AFCE-0470459C8A11}" srcId="{8B2BF1D8-65F1-4EF7-9AFB-E946CBD4359B}" destId="{4B94748E-81CC-4947-AD84-9EDC9631D36E}" srcOrd="4" destOrd="0" parTransId="{5C5BFBFC-F7CF-4A39-817A-FA29D5677F73}" sibTransId="{A4C54662-326B-4312-9B6C-4273C1B6FC68}"/>
    <dgm:cxn modelId="{20627EF2-A763-4855-B76A-E2C90A3AD86E}" srcId="{8B2BF1D8-65F1-4EF7-9AFB-E946CBD4359B}" destId="{45B42115-A79C-4280-A8F4-626CC317B772}" srcOrd="0" destOrd="0" parTransId="{167E7714-43F9-436F-93EE-C992A28B2589}" sibTransId="{ADDE2C91-C472-48BE-8A22-5A9E91BE96C9}"/>
    <dgm:cxn modelId="{7D40B56D-D177-4134-B09B-3B961E8D9B8E}" type="presOf" srcId="{7E06A3B7-8329-4BA2-870A-358961D3406B}" destId="{30FCD2F1-97B0-46D6-A5F8-80B8907F81EB}" srcOrd="0" destOrd="0" presId="urn:microsoft.com/office/officeart/2005/8/layout/hList3"/>
    <dgm:cxn modelId="{15530485-BA21-4C61-AB17-ED9FECF30841}" type="presOf" srcId="{3B2C4234-0FC3-4B03-A588-187D0A6BBC19}" destId="{A26A549B-EBB7-470F-81ED-2275E171FECE}" srcOrd="0" destOrd="0" presId="urn:microsoft.com/office/officeart/2005/8/layout/hList3"/>
    <dgm:cxn modelId="{B7289628-D9C1-4EC6-B5ED-E68F18958750}" type="presParOf" srcId="{A26A549B-EBB7-470F-81ED-2275E171FECE}" destId="{48CA7597-6D62-4182-B2A1-C105451FBC8E}" srcOrd="0" destOrd="0" presId="urn:microsoft.com/office/officeart/2005/8/layout/hList3"/>
    <dgm:cxn modelId="{67857772-623C-4049-BF49-684F618AA242}" type="presParOf" srcId="{A26A549B-EBB7-470F-81ED-2275E171FECE}" destId="{9BD6E7EE-7E4E-4EA3-BF71-440A2514F946}" srcOrd="1" destOrd="0" presId="urn:microsoft.com/office/officeart/2005/8/layout/hList3"/>
    <dgm:cxn modelId="{E1D3DBD2-44CC-4EE5-8B90-9C657A495B91}" type="presParOf" srcId="{9BD6E7EE-7E4E-4EA3-BF71-440A2514F946}" destId="{69E5A812-498A-43BA-B37A-F8309B1271CA}" srcOrd="0" destOrd="0" presId="urn:microsoft.com/office/officeart/2005/8/layout/hList3"/>
    <dgm:cxn modelId="{FEAEFC31-CB2B-4733-8449-9CA3E5160864}" type="presParOf" srcId="{9BD6E7EE-7E4E-4EA3-BF71-440A2514F946}" destId="{4A4E5F13-1FD5-478B-8F05-5EFF773550A9}" srcOrd="1" destOrd="0" presId="urn:microsoft.com/office/officeart/2005/8/layout/hList3"/>
    <dgm:cxn modelId="{92EE0EE2-3840-4C51-81E8-2B4142F4FF50}" type="presParOf" srcId="{9BD6E7EE-7E4E-4EA3-BF71-440A2514F946}" destId="{7887C411-070B-46D1-A4E7-509C6C58646C}" srcOrd="2" destOrd="0" presId="urn:microsoft.com/office/officeart/2005/8/layout/hList3"/>
    <dgm:cxn modelId="{0A4C8688-3380-4AF4-8ED8-84B6B18F9DBE}" type="presParOf" srcId="{9BD6E7EE-7E4E-4EA3-BF71-440A2514F946}" destId="{30FCD2F1-97B0-46D6-A5F8-80B8907F81EB}" srcOrd="3" destOrd="0" presId="urn:microsoft.com/office/officeart/2005/8/layout/hList3"/>
    <dgm:cxn modelId="{441F8EE9-B9D5-4FF2-A03B-989056078575}" type="presParOf" srcId="{9BD6E7EE-7E4E-4EA3-BF71-440A2514F946}" destId="{23967BAC-4DD6-4291-8339-91EB4471922C}" srcOrd="4" destOrd="0" presId="urn:microsoft.com/office/officeart/2005/8/layout/hList3"/>
    <dgm:cxn modelId="{543E538B-9C31-415E-A5F5-16376757AC61}" type="presParOf" srcId="{A26A549B-EBB7-470F-81ED-2275E171FECE}" destId="{6BC9B4F4-B2AD-4398-BB0E-D83C859CC98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2DC4A85-0DE4-4583-8F43-EE8D8AE520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9659D0E-EF0A-432D-A8DF-CC6C03B9301C}">
      <dgm:prSet phldrT="[Text]" custT="1"/>
      <dgm:spPr/>
      <dgm:t>
        <a:bodyPr/>
        <a:lstStyle/>
        <a:p>
          <a:pPr algn="ctr"/>
          <a:r>
            <a:rPr lang="en-US" sz="2000" dirty="0" smtClean="0"/>
            <a:t>Review Your Benefits from Annual Statement</a:t>
          </a:r>
          <a:endParaRPr lang="en-US" sz="2000" dirty="0"/>
        </a:p>
      </dgm:t>
    </dgm:pt>
    <dgm:pt modelId="{F80382E6-BC29-4DC9-981A-00514CC864D6}" type="parTrans" cxnId="{946FB26F-A810-4465-999B-BDBE53B7391C}">
      <dgm:prSet/>
      <dgm:spPr/>
      <dgm:t>
        <a:bodyPr/>
        <a:lstStyle/>
        <a:p>
          <a:endParaRPr lang="en-US"/>
        </a:p>
      </dgm:t>
    </dgm:pt>
    <dgm:pt modelId="{02A98BA5-D236-4FA7-9719-79963E3FCBBD}" type="sibTrans" cxnId="{946FB26F-A810-4465-999B-BDBE53B7391C}">
      <dgm:prSet/>
      <dgm:spPr/>
      <dgm:t>
        <a:bodyPr/>
        <a:lstStyle/>
        <a:p>
          <a:endParaRPr lang="en-US"/>
        </a:p>
      </dgm:t>
    </dgm:pt>
    <dgm:pt modelId="{ADDA8FE1-C034-4F43-837B-EFCFF0D5E6BB}">
      <dgm:prSet phldrT="[Text]" custT="1"/>
      <dgm:spPr/>
      <dgm:t>
        <a:bodyPr/>
        <a:lstStyle/>
        <a:p>
          <a:pPr algn="ctr"/>
          <a:r>
            <a:rPr lang="en-US" sz="2000" dirty="0" smtClean="0"/>
            <a:t>Create File for Annual Statement and other SSA mailings</a:t>
          </a:r>
          <a:endParaRPr lang="en-US" sz="2000" dirty="0"/>
        </a:p>
      </dgm:t>
    </dgm:pt>
    <dgm:pt modelId="{DCD2223F-8F17-47F9-A055-6AA95E1C1341}" type="parTrans" cxnId="{C4A30B2E-DC74-4583-AF7C-3A66F3510014}">
      <dgm:prSet/>
      <dgm:spPr/>
      <dgm:t>
        <a:bodyPr/>
        <a:lstStyle/>
        <a:p>
          <a:endParaRPr lang="en-US"/>
        </a:p>
      </dgm:t>
    </dgm:pt>
    <dgm:pt modelId="{CBC10664-38A4-494F-B0C5-E74D2AD2875C}" type="sibTrans" cxnId="{C4A30B2E-DC74-4583-AF7C-3A66F3510014}">
      <dgm:prSet/>
      <dgm:spPr/>
      <dgm:t>
        <a:bodyPr/>
        <a:lstStyle/>
        <a:p>
          <a:endParaRPr lang="en-US"/>
        </a:p>
      </dgm:t>
    </dgm:pt>
    <dgm:pt modelId="{D0637F05-7CF0-47ED-A2B5-56F47272FF48}">
      <dgm:prSet phldrT="[Text]" custT="1"/>
      <dgm:spPr/>
      <dgm:t>
        <a:bodyPr/>
        <a:lstStyle/>
        <a:p>
          <a:pPr algn="ctr"/>
          <a:r>
            <a:rPr lang="en-US" sz="2000" dirty="0" smtClean="0"/>
            <a:t>Consider the Age you Want to Retire – run Estimations</a:t>
          </a:r>
          <a:endParaRPr lang="en-US" sz="2000" dirty="0"/>
        </a:p>
      </dgm:t>
    </dgm:pt>
    <dgm:pt modelId="{25C77B38-19FA-4600-AC28-268F7A6AAEB1}" type="parTrans" cxnId="{AE8E82A8-7CD6-41C2-9BAF-CDDE0D6B6C32}">
      <dgm:prSet/>
      <dgm:spPr/>
      <dgm:t>
        <a:bodyPr/>
        <a:lstStyle/>
        <a:p>
          <a:endParaRPr lang="en-US"/>
        </a:p>
      </dgm:t>
    </dgm:pt>
    <dgm:pt modelId="{E809C683-E65D-4797-8635-4EF2374BD5F4}" type="sibTrans" cxnId="{AE8E82A8-7CD6-41C2-9BAF-CDDE0D6B6C32}">
      <dgm:prSet/>
      <dgm:spPr/>
      <dgm:t>
        <a:bodyPr/>
        <a:lstStyle/>
        <a:p>
          <a:endParaRPr lang="en-US"/>
        </a:p>
      </dgm:t>
    </dgm:pt>
    <dgm:pt modelId="{680D42F3-C65E-443F-B0CE-A3EC37E2FC83}">
      <dgm:prSet phldrT="[Text]" custT="1"/>
      <dgm:spPr/>
      <dgm:t>
        <a:bodyPr/>
        <a:lstStyle/>
        <a:p>
          <a:pPr algn="ctr"/>
          <a:r>
            <a:rPr lang="en-US" sz="2000" smtClean="0"/>
            <a:t>Review Your </a:t>
          </a:r>
          <a:r>
            <a:rPr lang="en-US" sz="2000" dirty="0" smtClean="0"/>
            <a:t>Retirement Strategy – consult an Advisor</a:t>
          </a:r>
          <a:endParaRPr lang="en-US" sz="2000" dirty="0"/>
        </a:p>
      </dgm:t>
    </dgm:pt>
    <dgm:pt modelId="{77694585-8C51-433D-BEC1-D0A7E8E38801}" type="parTrans" cxnId="{714A9CB3-42E8-4021-BA60-8B57DCF64F24}">
      <dgm:prSet/>
      <dgm:spPr/>
      <dgm:t>
        <a:bodyPr/>
        <a:lstStyle/>
        <a:p>
          <a:endParaRPr lang="en-US"/>
        </a:p>
      </dgm:t>
    </dgm:pt>
    <dgm:pt modelId="{49522247-7133-4127-9D81-516C99EB5E19}" type="sibTrans" cxnId="{714A9CB3-42E8-4021-BA60-8B57DCF64F24}">
      <dgm:prSet/>
      <dgm:spPr/>
      <dgm:t>
        <a:bodyPr/>
        <a:lstStyle/>
        <a:p>
          <a:endParaRPr lang="en-US"/>
        </a:p>
      </dgm:t>
    </dgm:pt>
    <dgm:pt modelId="{B8CF5F48-B6F9-4F12-A33A-816F43F8CDE3}">
      <dgm:prSet phldrT="[Text]" custT="1"/>
      <dgm:spPr/>
      <dgm:t>
        <a:bodyPr/>
        <a:lstStyle/>
        <a:p>
          <a:pPr algn="ctr"/>
          <a:r>
            <a:rPr lang="en-US" sz="2000" dirty="0" smtClean="0"/>
            <a:t>Plan when you Want to Claim and/or Take Payments</a:t>
          </a:r>
          <a:endParaRPr lang="en-US" sz="2000" dirty="0"/>
        </a:p>
      </dgm:t>
    </dgm:pt>
    <dgm:pt modelId="{6F88180D-7676-442F-8D0D-FEBF7C7619E6}" type="parTrans" cxnId="{12DFFA91-8CFD-4E84-90E5-C8409D324D8A}">
      <dgm:prSet/>
      <dgm:spPr/>
      <dgm:t>
        <a:bodyPr/>
        <a:lstStyle/>
        <a:p>
          <a:endParaRPr lang="en-US"/>
        </a:p>
      </dgm:t>
    </dgm:pt>
    <dgm:pt modelId="{6A1EC0D3-5968-4B7D-AA20-D62709F61F44}" type="sibTrans" cxnId="{12DFFA91-8CFD-4E84-90E5-C8409D324D8A}">
      <dgm:prSet/>
      <dgm:spPr/>
      <dgm:t>
        <a:bodyPr/>
        <a:lstStyle/>
        <a:p>
          <a:endParaRPr lang="en-US"/>
        </a:p>
      </dgm:t>
    </dgm:pt>
    <dgm:pt modelId="{BAB5F8AE-79B0-43C0-B2B6-FC36AB040DF5}" type="pres">
      <dgm:prSet presAssocID="{F2DC4A85-0DE4-4583-8F43-EE8D8AE520CF}" presName="linear" presStyleCnt="0">
        <dgm:presLayoutVars>
          <dgm:dir/>
          <dgm:animLvl val="lvl"/>
          <dgm:resizeHandles val="exact"/>
        </dgm:presLayoutVars>
      </dgm:prSet>
      <dgm:spPr/>
      <dgm:t>
        <a:bodyPr/>
        <a:lstStyle/>
        <a:p>
          <a:endParaRPr lang="en-US"/>
        </a:p>
      </dgm:t>
    </dgm:pt>
    <dgm:pt modelId="{9118504F-8A9C-4E0E-9B16-9FA2C47D8426}" type="pres">
      <dgm:prSet presAssocID="{D9659D0E-EF0A-432D-A8DF-CC6C03B9301C}" presName="parentLin" presStyleCnt="0"/>
      <dgm:spPr/>
    </dgm:pt>
    <dgm:pt modelId="{4D25D269-C0A9-4060-B480-3D625CA77D04}" type="pres">
      <dgm:prSet presAssocID="{D9659D0E-EF0A-432D-A8DF-CC6C03B9301C}" presName="parentLeftMargin" presStyleLbl="node1" presStyleIdx="0" presStyleCnt="5"/>
      <dgm:spPr/>
      <dgm:t>
        <a:bodyPr/>
        <a:lstStyle/>
        <a:p>
          <a:endParaRPr lang="en-US"/>
        </a:p>
      </dgm:t>
    </dgm:pt>
    <dgm:pt modelId="{061449D3-59BD-4C8F-9D6F-61ED5179D007}" type="pres">
      <dgm:prSet presAssocID="{D9659D0E-EF0A-432D-A8DF-CC6C03B9301C}" presName="parentText" presStyleLbl="node1" presStyleIdx="0" presStyleCnt="5" custScaleX="121000" custScaleY="121000">
        <dgm:presLayoutVars>
          <dgm:chMax val="0"/>
          <dgm:bulletEnabled val="1"/>
        </dgm:presLayoutVars>
      </dgm:prSet>
      <dgm:spPr/>
      <dgm:t>
        <a:bodyPr/>
        <a:lstStyle/>
        <a:p>
          <a:endParaRPr lang="en-US"/>
        </a:p>
      </dgm:t>
    </dgm:pt>
    <dgm:pt modelId="{74DA9383-3531-4D52-88CD-F07FFFEA47AE}" type="pres">
      <dgm:prSet presAssocID="{D9659D0E-EF0A-432D-A8DF-CC6C03B9301C}" presName="negativeSpace" presStyleCnt="0"/>
      <dgm:spPr/>
    </dgm:pt>
    <dgm:pt modelId="{2C079597-327A-4A86-856B-9527412B664A}" type="pres">
      <dgm:prSet presAssocID="{D9659D0E-EF0A-432D-A8DF-CC6C03B9301C}" presName="childText" presStyleLbl="conFgAcc1" presStyleIdx="0" presStyleCnt="5">
        <dgm:presLayoutVars>
          <dgm:bulletEnabled val="1"/>
        </dgm:presLayoutVars>
      </dgm:prSet>
      <dgm:spPr/>
    </dgm:pt>
    <dgm:pt modelId="{2D78942E-EC43-458E-AC94-E364C66919AA}" type="pres">
      <dgm:prSet presAssocID="{02A98BA5-D236-4FA7-9719-79963E3FCBBD}" presName="spaceBetweenRectangles" presStyleCnt="0"/>
      <dgm:spPr/>
    </dgm:pt>
    <dgm:pt modelId="{281D6E0B-6EDF-4FFD-92BE-85185EABE5CD}" type="pres">
      <dgm:prSet presAssocID="{ADDA8FE1-C034-4F43-837B-EFCFF0D5E6BB}" presName="parentLin" presStyleCnt="0"/>
      <dgm:spPr/>
    </dgm:pt>
    <dgm:pt modelId="{E8ACCE70-41B8-4BFD-9C17-4BC0D0E5CB08}" type="pres">
      <dgm:prSet presAssocID="{ADDA8FE1-C034-4F43-837B-EFCFF0D5E6BB}" presName="parentLeftMargin" presStyleLbl="node1" presStyleIdx="0" presStyleCnt="5"/>
      <dgm:spPr/>
      <dgm:t>
        <a:bodyPr/>
        <a:lstStyle/>
        <a:p>
          <a:endParaRPr lang="en-US"/>
        </a:p>
      </dgm:t>
    </dgm:pt>
    <dgm:pt modelId="{E2FC2E52-6B2F-4EC2-A906-4A9B9991D875}" type="pres">
      <dgm:prSet presAssocID="{ADDA8FE1-C034-4F43-837B-EFCFF0D5E6BB}" presName="parentText" presStyleLbl="node1" presStyleIdx="1" presStyleCnt="5" custScaleX="121000" custScaleY="121000">
        <dgm:presLayoutVars>
          <dgm:chMax val="0"/>
          <dgm:bulletEnabled val="1"/>
        </dgm:presLayoutVars>
      </dgm:prSet>
      <dgm:spPr/>
      <dgm:t>
        <a:bodyPr/>
        <a:lstStyle/>
        <a:p>
          <a:endParaRPr lang="en-US"/>
        </a:p>
      </dgm:t>
    </dgm:pt>
    <dgm:pt modelId="{F872121F-84CF-4295-9834-D021C57B1209}" type="pres">
      <dgm:prSet presAssocID="{ADDA8FE1-C034-4F43-837B-EFCFF0D5E6BB}" presName="negativeSpace" presStyleCnt="0"/>
      <dgm:spPr/>
    </dgm:pt>
    <dgm:pt modelId="{59181B73-3C19-422E-8917-406590F81D58}" type="pres">
      <dgm:prSet presAssocID="{ADDA8FE1-C034-4F43-837B-EFCFF0D5E6BB}" presName="childText" presStyleLbl="conFgAcc1" presStyleIdx="1" presStyleCnt="5">
        <dgm:presLayoutVars>
          <dgm:bulletEnabled val="1"/>
        </dgm:presLayoutVars>
      </dgm:prSet>
      <dgm:spPr/>
    </dgm:pt>
    <dgm:pt modelId="{386D16FC-F292-4B68-AE1E-00991DF5CC95}" type="pres">
      <dgm:prSet presAssocID="{CBC10664-38A4-494F-B0C5-E74D2AD2875C}" presName="spaceBetweenRectangles" presStyleCnt="0"/>
      <dgm:spPr/>
    </dgm:pt>
    <dgm:pt modelId="{52FBA225-646D-4257-ADEC-AEB39C60996D}" type="pres">
      <dgm:prSet presAssocID="{D0637F05-7CF0-47ED-A2B5-56F47272FF48}" presName="parentLin" presStyleCnt="0"/>
      <dgm:spPr/>
    </dgm:pt>
    <dgm:pt modelId="{F6E6A802-C56F-4BDD-96C5-31FA03DF57CF}" type="pres">
      <dgm:prSet presAssocID="{D0637F05-7CF0-47ED-A2B5-56F47272FF48}" presName="parentLeftMargin" presStyleLbl="node1" presStyleIdx="1" presStyleCnt="5"/>
      <dgm:spPr/>
      <dgm:t>
        <a:bodyPr/>
        <a:lstStyle/>
        <a:p>
          <a:endParaRPr lang="en-US"/>
        </a:p>
      </dgm:t>
    </dgm:pt>
    <dgm:pt modelId="{22117E7D-1511-4E7D-9A04-A82C31A73D25}" type="pres">
      <dgm:prSet presAssocID="{D0637F05-7CF0-47ED-A2B5-56F47272FF48}" presName="parentText" presStyleLbl="node1" presStyleIdx="2" presStyleCnt="5" custScaleX="121000" custScaleY="121000">
        <dgm:presLayoutVars>
          <dgm:chMax val="0"/>
          <dgm:bulletEnabled val="1"/>
        </dgm:presLayoutVars>
      </dgm:prSet>
      <dgm:spPr/>
      <dgm:t>
        <a:bodyPr/>
        <a:lstStyle/>
        <a:p>
          <a:endParaRPr lang="en-US"/>
        </a:p>
      </dgm:t>
    </dgm:pt>
    <dgm:pt modelId="{C805AAAC-7647-4D48-B370-B2F49A1C1F12}" type="pres">
      <dgm:prSet presAssocID="{D0637F05-7CF0-47ED-A2B5-56F47272FF48}" presName="negativeSpace" presStyleCnt="0"/>
      <dgm:spPr/>
    </dgm:pt>
    <dgm:pt modelId="{78EFC533-F940-4151-B8C4-15D02B850602}" type="pres">
      <dgm:prSet presAssocID="{D0637F05-7CF0-47ED-A2B5-56F47272FF48}" presName="childText" presStyleLbl="conFgAcc1" presStyleIdx="2" presStyleCnt="5">
        <dgm:presLayoutVars>
          <dgm:bulletEnabled val="1"/>
        </dgm:presLayoutVars>
      </dgm:prSet>
      <dgm:spPr/>
    </dgm:pt>
    <dgm:pt modelId="{6553ADE5-F03F-4FFF-A70C-D2C31E573834}" type="pres">
      <dgm:prSet presAssocID="{E809C683-E65D-4797-8635-4EF2374BD5F4}" presName="spaceBetweenRectangles" presStyleCnt="0"/>
      <dgm:spPr/>
    </dgm:pt>
    <dgm:pt modelId="{D497BB48-BCCC-4C73-BB27-B0E20242FC02}" type="pres">
      <dgm:prSet presAssocID="{B8CF5F48-B6F9-4F12-A33A-816F43F8CDE3}" presName="parentLin" presStyleCnt="0"/>
      <dgm:spPr/>
    </dgm:pt>
    <dgm:pt modelId="{90993C05-8879-4B8A-9E5F-540F23533954}" type="pres">
      <dgm:prSet presAssocID="{B8CF5F48-B6F9-4F12-A33A-816F43F8CDE3}" presName="parentLeftMargin" presStyleLbl="node1" presStyleIdx="2" presStyleCnt="5"/>
      <dgm:spPr/>
      <dgm:t>
        <a:bodyPr/>
        <a:lstStyle/>
        <a:p>
          <a:endParaRPr lang="en-US"/>
        </a:p>
      </dgm:t>
    </dgm:pt>
    <dgm:pt modelId="{B672CECF-EB5E-42BA-8B12-C5DD563C23F9}" type="pres">
      <dgm:prSet presAssocID="{B8CF5F48-B6F9-4F12-A33A-816F43F8CDE3}" presName="parentText" presStyleLbl="node1" presStyleIdx="3" presStyleCnt="5" custScaleX="121000" custScaleY="121000">
        <dgm:presLayoutVars>
          <dgm:chMax val="0"/>
          <dgm:bulletEnabled val="1"/>
        </dgm:presLayoutVars>
      </dgm:prSet>
      <dgm:spPr/>
      <dgm:t>
        <a:bodyPr/>
        <a:lstStyle/>
        <a:p>
          <a:endParaRPr lang="en-US"/>
        </a:p>
      </dgm:t>
    </dgm:pt>
    <dgm:pt modelId="{792F470F-F884-45C2-AF5A-12D8EAE16220}" type="pres">
      <dgm:prSet presAssocID="{B8CF5F48-B6F9-4F12-A33A-816F43F8CDE3}" presName="negativeSpace" presStyleCnt="0"/>
      <dgm:spPr/>
    </dgm:pt>
    <dgm:pt modelId="{2B74F978-4775-43AD-9132-E5CFD189EE76}" type="pres">
      <dgm:prSet presAssocID="{B8CF5F48-B6F9-4F12-A33A-816F43F8CDE3}" presName="childText" presStyleLbl="conFgAcc1" presStyleIdx="3" presStyleCnt="5">
        <dgm:presLayoutVars>
          <dgm:bulletEnabled val="1"/>
        </dgm:presLayoutVars>
      </dgm:prSet>
      <dgm:spPr/>
    </dgm:pt>
    <dgm:pt modelId="{89B789AA-F0AE-470E-84A9-CC5F1415912E}" type="pres">
      <dgm:prSet presAssocID="{6A1EC0D3-5968-4B7D-AA20-D62709F61F44}" presName="spaceBetweenRectangles" presStyleCnt="0"/>
      <dgm:spPr/>
    </dgm:pt>
    <dgm:pt modelId="{920F8F03-725A-4252-B353-1493531A4096}" type="pres">
      <dgm:prSet presAssocID="{680D42F3-C65E-443F-B0CE-A3EC37E2FC83}" presName="parentLin" presStyleCnt="0"/>
      <dgm:spPr/>
    </dgm:pt>
    <dgm:pt modelId="{CA94DD88-68ED-41D2-8ED6-39C856A7749D}" type="pres">
      <dgm:prSet presAssocID="{680D42F3-C65E-443F-B0CE-A3EC37E2FC83}" presName="parentLeftMargin" presStyleLbl="node1" presStyleIdx="3" presStyleCnt="5"/>
      <dgm:spPr/>
      <dgm:t>
        <a:bodyPr/>
        <a:lstStyle/>
        <a:p>
          <a:endParaRPr lang="en-US"/>
        </a:p>
      </dgm:t>
    </dgm:pt>
    <dgm:pt modelId="{0484070D-3C54-4EB8-B18F-8839CFD5D0B1}" type="pres">
      <dgm:prSet presAssocID="{680D42F3-C65E-443F-B0CE-A3EC37E2FC83}" presName="parentText" presStyleLbl="node1" presStyleIdx="4" presStyleCnt="5" custScaleX="121000" custScaleY="121000">
        <dgm:presLayoutVars>
          <dgm:chMax val="0"/>
          <dgm:bulletEnabled val="1"/>
        </dgm:presLayoutVars>
      </dgm:prSet>
      <dgm:spPr/>
      <dgm:t>
        <a:bodyPr/>
        <a:lstStyle/>
        <a:p>
          <a:endParaRPr lang="en-US"/>
        </a:p>
      </dgm:t>
    </dgm:pt>
    <dgm:pt modelId="{DDDADA58-D81C-4A05-A520-3A84999A8972}" type="pres">
      <dgm:prSet presAssocID="{680D42F3-C65E-443F-B0CE-A3EC37E2FC83}" presName="negativeSpace" presStyleCnt="0"/>
      <dgm:spPr/>
    </dgm:pt>
    <dgm:pt modelId="{3EB3CEA5-3DBE-41B7-BFF2-3385C2F16D24}" type="pres">
      <dgm:prSet presAssocID="{680D42F3-C65E-443F-B0CE-A3EC37E2FC83}" presName="childText" presStyleLbl="conFgAcc1" presStyleIdx="4" presStyleCnt="5">
        <dgm:presLayoutVars>
          <dgm:bulletEnabled val="1"/>
        </dgm:presLayoutVars>
      </dgm:prSet>
      <dgm:spPr/>
    </dgm:pt>
  </dgm:ptLst>
  <dgm:cxnLst>
    <dgm:cxn modelId="{5346106E-9144-4F70-AAAC-2D36782B1ADC}" type="presOf" srcId="{D0637F05-7CF0-47ED-A2B5-56F47272FF48}" destId="{22117E7D-1511-4E7D-9A04-A82C31A73D25}" srcOrd="1" destOrd="0" presId="urn:microsoft.com/office/officeart/2005/8/layout/list1"/>
    <dgm:cxn modelId="{E7BC87C4-90BF-452D-8860-CAFF1C810AC8}" type="presOf" srcId="{ADDA8FE1-C034-4F43-837B-EFCFF0D5E6BB}" destId="{E2FC2E52-6B2F-4EC2-A906-4A9B9991D875}" srcOrd="1" destOrd="0" presId="urn:microsoft.com/office/officeart/2005/8/layout/list1"/>
    <dgm:cxn modelId="{FF65A225-6F31-4E9F-8CC9-E0176A29C9FA}" type="presOf" srcId="{680D42F3-C65E-443F-B0CE-A3EC37E2FC83}" destId="{CA94DD88-68ED-41D2-8ED6-39C856A7749D}" srcOrd="0" destOrd="0" presId="urn:microsoft.com/office/officeart/2005/8/layout/list1"/>
    <dgm:cxn modelId="{AE8E82A8-7CD6-41C2-9BAF-CDDE0D6B6C32}" srcId="{F2DC4A85-0DE4-4583-8F43-EE8D8AE520CF}" destId="{D0637F05-7CF0-47ED-A2B5-56F47272FF48}" srcOrd="2" destOrd="0" parTransId="{25C77B38-19FA-4600-AC28-268F7A6AAEB1}" sibTransId="{E809C683-E65D-4797-8635-4EF2374BD5F4}"/>
    <dgm:cxn modelId="{C4A30B2E-DC74-4583-AF7C-3A66F3510014}" srcId="{F2DC4A85-0DE4-4583-8F43-EE8D8AE520CF}" destId="{ADDA8FE1-C034-4F43-837B-EFCFF0D5E6BB}" srcOrd="1" destOrd="0" parTransId="{DCD2223F-8F17-47F9-A055-6AA95E1C1341}" sibTransId="{CBC10664-38A4-494F-B0C5-E74D2AD2875C}"/>
    <dgm:cxn modelId="{FEA31980-56F5-4A6C-ABB2-61E10347D1CF}" type="presOf" srcId="{B8CF5F48-B6F9-4F12-A33A-816F43F8CDE3}" destId="{90993C05-8879-4B8A-9E5F-540F23533954}" srcOrd="0" destOrd="0" presId="urn:microsoft.com/office/officeart/2005/8/layout/list1"/>
    <dgm:cxn modelId="{59CCE4D6-D2A1-4D8D-8B93-442550C963E5}" type="presOf" srcId="{D9659D0E-EF0A-432D-A8DF-CC6C03B9301C}" destId="{4D25D269-C0A9-4060-B480-3D625CA77D04}" srcOrd="0" destOrd="0" presId="urn:microsoft.com/office/officeart/2005/8/layout/list1"/>
    <dgm:cxn modelId="{714A9CB3-42E8-4021-BA60-8B57DCF64F24}" srcId="{F2DC4A85-0DE4-4583-8F43-EE8D8AE520CF}" destId="{680D42F3-C65E-443F-B0CE-A3EC37E2FC83}" srcOrd="4" destOrd="0" parTransId="{77694585-8C51-433D-BEC1-D0A7E8E38801}" sibTransId="{49522247-7133-4127-9D81-516C99EB5E19}"/>
    <dgm:cxn modelId="{8854116A-F350-4EC6-932C-8997CC541319}" type="presOf" srcId="{F2DC4A85-0DE4-4583-8F43-EE8D8AE520CF}" destId="{BAB5F8AE-79B0-43C0-B2B6-FC36AB040DF5}" srcOrd="0" destOrd="0" presId="urn:microsoft.com/office/officeart/2005/8/layout/list1"/>
    <dgm:cxn modelId="{12DFFA91-8CFD-4E84-90E5-C8409D324D8A}" srcId="{F2DC4A85-0DE4-4583-8F43-EE8D8AE520CF}" destId="{B8CF5F48-B6F9-4F12-A33A-816F43F8CDE3}" srcOrd="3" destOrd="0" parTransId="{6F88180D-7676-442F-8D0D-FEBF7C7619E6}" sibTransId="{6A1EC0D3-5968-4B7D-AA20-D62709F61F44}"/>
    <dgm:cxn modelId="{3B81CEE2-F6BB-4C7B-A1F5-58279C15C099}" type="presOf" srcId="{D9659D0E-EF0A-432D-A8DF-CC6C03B9301C}" destId="{061449D3-59BD-4C8F-9D6F-61ED5179D007}" srcOrd="1" destOrd="0" presId="urn:microsoft.com/office/officeart/2005/8/layout/list1"/>
    <dgm:cxn modelId="{E2D70EF2-0E6B-4AB3-A5CA-D827DF4345D0}" type="presOf" srcId="{680D42F3-C65E-443F-B0CE-A3EC37E2FC83}" destId="{0484070D-3C54-4EB8-B18F-8839CFD5D0B1}" srcOrd="1" destOrd="0" presId="urn:microsoft.com/office/officeart/2005/8/layout/list1"/>
    <dgm:cxn modelId="{1B90476A-1863-4B28-A62E-E8E783F24A59}" type="presOf" srcId="{D0637F05-7CF0-47ED-A2B5-56F47272FF48}" destId="{F6E6A802-C56F-4BDD-96C5-31FA03DF57CF}" srcOrd="0" destOrd="0" presId="urn:microsoft.com/office/officeart/2005/8/layout/list1"/>
    <dgm:cxn modelId="{48EF4501-FCD0-4BDB-939A-A5E2033CC58E}" type="presOf" srcId="{B8CF5F48-B6F9-4F12-A33A-816F43F8CDE3}" destId="{B672CECF-EB5E-42BA-8B12-C5DD563C23F9}" srcOrd="1" destOrd="0" presId="urn:microsoft.com/office/officeart/2005/8/layout/list1"/>
    <dgm:cxn modelId="{2516E46C-F923-46EB-B4E9-75997EEACAAA}" type="presOf" srcId="{ADDA8FE1-C034-4F43-837B-EFCFF0D5E6BB}" destId="{E8ACCE70-41B8-4BFD-9C17-4BC0D0E5CB08}" srcOrd="0" destOrd="0" presId="urn:microsoft.com/office/officeart/2005/8/layout/list1"/>
    <dgm:cxn modelId="{946FB26F-A810-4465-999B-BDBE53B7391C}" srcId="{F2DC4A85-0DE4-4583-8F43-EE8D8AE520CF}" destId="{D9659D0E-EF0A-432D-A8DF-CC6C03B9301C}" srcOrd="0" destOrd="0" parTransId="{F80382E6-BC29-4DC9-981A-00514CC864D6}" sibTransId="{02A98BA5-D236-4FA7-9719-79963E3FCBBD}"/>
    <dgm:cxn modelId="{ACDCA3AC-CFEF-4B6D-9C4C-151119410F7A}" type="presParOf" srcId="{BAB5F8AE-79B0-43C0-B2B6-FC36AB040DF5}" destId="{9118504F-8A9C-4E0E-9B16-9FA2C47D8426}" srcOrd="0" destOrd="0" presId="urn:microsoft.com/office/officeart/2005/8/layout/list1"/>
    <dgm:cxn modelId="{7ADE7801-978C-453A-827D-2F7547B8EFC4}" type="presParOf" srcId="{9118504F-8A9C-4E0E-9B16-9FA2C47D8426}" destId="{4D25D269-C0A9-4060-B480-3D625CA77D04}" srcOrd="0" destOrd="0" presId="urn:microsoft.com/office/officeart/2005/8/layout/list1"/>
    <dgm:cxn modelId="{801F3EDB-A905-478D-86E7-0A73BE89B784}" type="presParOf" srcId="{9118504F-8A9C-4E0E-9B16-9FA2C47D8426}" destId="{061449D3-59BD-4C8F-9D6F-61ED5179D007}" srcOrd="1" destOrd="0" presId="urn:microsoft.com/office/officeart/2005/8/layout/list1"/>
    <dgm:cxn modelId="{7F5C1121-F4A2-4674-9EC9-99F5D2C56CAE}" type="presParOf" srcId="{BAB5F8AE-79B0-43C0-B2B6-FC36AB040DF5}" destId="{74DA9383-3531-4D52-88CD-F07FFFEA47AE}" srcOrd="1" destOrd="0" presId="urn:microsoft.com/office/officeart/2005/8/layout/list1"/>
    <dgm:cxn modelId="{3029CBFD-6626-40DE-969D-CC98E088E76D}" type="presParOf" srcId="{BAB5F8AE-79B0-43C0-B2B6-FC36AB040DF5}" destId="{2C079597-327A-4A86-856B-9527412B664A}" srcOrd="2" destOrd="0" presId="urn:microsoft.com/office/officeart/2005/8/layout/list1"/>
    <dgm:cxn modelId="{DB490DFB-CC73-4699-82E5-CB39F0A4C4C0}" type="presParOf" srcId="{BAB5F8AE-79B0-43C0-B2B6-FC36AB040DF5}" destId="{2D78942E-EC43-458E-AC94-E364C66919AA}" srcOrd="3" destOrd="0" presId="urn:microsoft.com/office/officeart/2005/8/layout/list1"/>
    <dgm:cxn modelId="{230F66DA-5C62-4CAA-A30F-B0CB5139A000}" type="presParOf" srcId="{BAB5F8AE-79B0-43C0-B2B6-FC36AB040DF5}" destId="{281D6E0B-6EDF-4FFD-92BE-85185EABE5CD}" srcOrd="4" destOrd="0" presId="urn:microsoft.com/office/officeart/2005/8/layout/list1"/>
    <dgm:cxn modelId="{AEA81A5D-A651-4BAE-9595-D4E242AB7477}" type="presParOf" srcId="{281D6E0B-6EDF-4FFD-92BE-85185EABE5CD}" destId="{E8ACCE70-41B8-4BFD-9C17-4BC0D0E5CB08}" srcOrd="0" destOrd="0" presId="urn:microsoft.com/office/officeart/2005/8/layout/list1"/>
    <dgm:cxn modelId="{0CA2B4BA-C849-4B63-98CC-861F5D692AB4}" type="presParOf" srcId="{281D6E0B-6EDF-4FFD-92BE-85185EABE5CD}" destId="{E2FC2E52-6B2F-4EC2-A906-4A9B9991D875}" srcOrd="1" destOrd="0" presId="urn:microsoft.com/office/officeart/2005/8/layout/list1"/>
    <dgm:cxn modelId="{09B1C0F4-63F8-4B4C-AF7F-BF3105F496ED}" type="presParOf" srcId="{BAB5F8AE-79B0-43C0-B2B6-FC36AB040DF5}" destId="{F872121F-84CF-4295-9834-D021C57B1209}" srcOrd="5" destOrd="0" presId="urn:microsoft.com/office/officeart/2005/8/layout/list1"/>
    <dgm:cxn modelId="{79904994-DACE-48EB-B2CC-9EAD8088746F}" type="presParOf" srcId="{BAB5F8AE-79B0-43C0-B2B6-FC36AB040DF5}" destId="{59181B73-3C19-422E-8917-406590F81D58}" srcOrd="6" destOrd="0" presId="urn:microsoft.com/office/officeart/2005/8/layout/list1"/>
    <dgm:cxn modelId="{6F5F24B0-3B1F-4D9A-BF2C-49E7138D1DA1}" type="presParOf" srcId="{BAB5F8AE-79B0-43C0-B2B6-FC36AB040DF5}" destId="{386D16FC-F292-4B68-AE1E-00991DF5CC95}" srcOrd="7" destOrd="0" presId="urn:microsoft.com/office/officeart/2005/8/layout/list1"/>
    <dgm:cxn modelId="{407E14DC-1B1C-466B-B46C-F42B5770A3AD}" type="presParOf" srcId="{BAB5F8AE-79B0-43C0-B2B6-FC36AB040DF5}" destId="{52FBA225-646D-4257-ADEC-AEB39C60996D}" srcOrd="8" destOrd="0" presId="urn:microsoft.com/office/officeart/2005/8/layout/list1"/>
    <dgm:cxn modelId="{3FA28136-E1E2-4F3A-8CC2-C86D0651AA6E}" type="presParOf" srcId="{52FBA225-646D-4257-ADEC-AEB39C60996D}" destId="{F6E6A802-C56F-4BDD-96C5-31FA03DF57CF}" srcOrd="0" destOrd="0" presId="urn:microsoft.com/office/officeart/2005/8/layout/list1"/>
    <dgm:cxn modelId="{200B21AE-AA4D-44F9-B183-A17420E13059}" type="presParOf" srcId="{52FBA225-646D-4257-ADEC-AEB39C60996D}" destId="{22117E7D-1511-4E7D-9A04-A82C31A73D25}" srcOrd="1" destOrd="0" presId="urn:microsoft.com/office/officeart/2005/8/layout/list1"/>
    <dgm:cxn modelId="{ABB79DAB-7A38-46DF-83E5-B645F05B9FEC}" type="presParOf" srcId="{BAB5F8AE-79B0-43C0-B2B6-FC36AB040DF5}" destId="{C805AAAC-7647-4D48-B370-B2F49A1C1F12}" srcOrd="9" destOrd="0" presId="urn:microsoft.com/office/officeart/2005/8/layout/list1"/>
    <dgm:cxn modelId="{78D95A09-9167-4FF1-9EB2-4EAD55959FAA}" type="presParOf" srcId="{BAB5F8AE-79B0-43C0-B2B6-FC36AB040DF5}" destId="{78EFC533-F940-4151-B8C4-15D02B850602}" srcOrd="10" destOrd="0" presId="urn:microsoft.com/office/officeart/2005/8/layout/list1"/>
    <dgm:cxn modelId="{E6DB8D8E-10F8-47FF-AEB1-7CB70DA9F272}" type="presParOf" srcId="{BAB5F8AE-79B0-43C0-B2B6-FC36AB040DF5}" destId="{6553ADE5-F03F-4FFF-A70C-D2C31E573834}" srcOrd="11" destOrd="0" presId="urn:microsoft.com/office/officeart/2005/8/layout/list1"/>
    <dgm:cxn modelId="{5BBEC6DC-EE0B-48DB-A44E-87461759B167}" type="presParOf" srcId="{BAB5F8AE-79B0-43C0-B2B6-FC36AB040DF5}" destId="{D497BB48-BCCC-4C73-BB27-B0E20242FC02}" srcOrd="12" destOrd="0" presId="urn:microsoft.com/office/officeart/2005/8/layout/list1"/>
    <dgm:cxn modelId="{1A72E60D-61FE-42B2-96E8-348C47138209}" type="presParOf" srcId="{D497BB48-BCCC-4C73-BB27-B0E20242FC02}" destId="{90993C05-8879-4B8A-9E5F-540F23533954}" srcOrd="0" destOrd="0" presId="urn:microsoft.com/office/officeart/2005/8/layout/list1"/>
    <dgm:cxn modelId="{F6132F07-6360-4490-8C64-32639FA4B92C}" type="presParOf" srcId="{D497BB48-BCCC-4C73-BB27-B0E20242FC02}" destId="{B672CECF-EB5E-42BA-8B12-C5DD563C23F9}" srcOrd="1" destOrd="0" presId="urn:microsoft.com/office/officeart/2005/8/layout/list1"/>
    <dgm:cxn modelId="{1F6646F2-6BC7-46B5-931D-2079F2908415}" type="presParOf" srcId="{BAB5F8AE-79B0-43C0-B2B6-FC36AB040DF5}" destId="{792F470F-F884-45C2-AF5A-12D8EAE16220}" srcOrd="13" destOrd="0" presId="urn:microsoft.com/office/officeart/2005/8/layout/list1"/>
    <dgm:cxn modelId="{4C9ED531-CD0F-4104-9231-5C2C7F9AD674}" type="presParOf" srcId="{BAB5F8AE-79B0-43C0-B2B6-FC36AB040DF5}" destId="{2B74F978-4775-43AD-9132-E5CFD189EE76}" srcOrd="14" destOrd="0" presId="urn:microsoft.com/office/officeart/2005/8/layout/list1"/>
    <dgm:cxn modelId="{4CEB81E2-7704-4F35-B197-3FFFB528AA3B}" type="presParOf" srcId="{BAB5F8AE-79B0-43C0-B2B6-FC36AB040DF5}" destId="{89B789AA-F0AE-470E-84A9-CC5F1415912E}" srcOrd="15" destOrd="0" presId="urn:microsoft.com/office/officeart/2005/8/layout/list1"/>
    <dgm:cxn modelId="{7F0A9C5C-4983-400B-B011-E848EC9F7B36}" type="presParOf" srcId="{BAB5F8AE-79B0-43C0-B2B6-FC36AB040DF5}" destId="{920F8F03-725A-4252-B353-1493531A4096}" srcOrd="16" destOrd="0" presId="urn:microsoft.com/office/officeart/2005/8/layout/list1"/>
    <dgm:cxn modelId="{C4AB76EF-6277-4C0E-9CE3-30B0331629F6}" type="presParOf" srcId="{920F8F03-725A-4252-B353-1493531A4096}" destId="{CA94DD88-68ED-41D2-8ED6-39C856A7749D}" srcOrd="0" destOrd="0" presId="urn:microsoft.com/office/officeart/2005/8/layout/list1"/>
    <dgm:cxn modelId="{8A0BA269-CD05-4B8F-9A63-6E1CFC437113}" type="presParOf" srcId="{920F8F03-725A-4252-B353-1493531A4096}" destId="{0484070D-3C54-4EB8-B18F-8839CFD5D0B1}" srcOrd="1" destOrd="0" presId="urn:microsoft.com/office/officeart/2005/8/layout/list1"/>
    <dgm:cxn modelId="{5CC77CC7-6A62-4409-963C-9EC13D9F88F1}" type="presParOf" srcId="{BAB5F8AE-79B0-43C0-B2B6-FC36AB040DF5}" destId="{DDDADA58-D81C-4A05-A520-3A84999A8972}" srcOrd="17" destOrd="0" presId="urn:microsoft.com/office/officeart/2005/8/layout/list1"/>
    <dgm:cxn modelId="{DBD0C760-8F37-4985-A76B-8D2705958922}" type="presParOf" srcId="{BAB5F8AE-79B0-43C0-B2B6-FC36AB040DF5}" destId="{3EB3CEA5-3DBE-41B7-BFF2-3385C2F16D2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AFC861-D563-47B0-9986-76E259C3F1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0AD165-B22B-4A87-8C6C-85BC1EDB0454}">
      <dgm:prSet/>
      <dgm:spPr/>
      <dgm:t>
        <a:bodyPr/>
        <a:lstStyle/>
        <a:p>
          <a:pPr rtl="0"/>
          <a:r>
            <a:rPr lang="en-US" dirty="0" smtClean="0"/>
            <a:t>Second Highest Expenditure on Budget (20.8%)</a:t>
          </a:r>
          <a:endParaRPr lang="en-US" dirty="0"/>
        </a:p>
      </dgm:t>
    </dgm:pt>
    <dgm:pt modelId="{3BB9C248-7B0A-405E-9C46-2F0FE7D1DB57}" type="parTrans" cxnId="{39EBA764-DB1E-4AB1-9EE7-378BEA969291}">
      <dgm:prSet/>
      <dgm:spPr/>
      <dgm:t>
        <a:bodyPr/>
        <a:lstStyle/>
        <a:p>
          <a:endParaRPr lang="en-US"/>
        </a:p>
      </dgm:t>
    </dgm:pt>
    <dgm:pt modelId="{9507DA93-3702-4CA6-85AC-7B38C7898187}" type="sibTrans" cxnId="{39EBA764-DB1E-4AB1-9EE7-378BEA969291}">
      <dgm:prSet/>
      <dgm:spPr/>
      <dgm:t>
        <a:bodyPr/>
        <a:lstStyle/>
        <a:p>
          <a:endParaRPr lang="en-US"/>
        </a:p>
      </dgm:t>
    </dgm:pt>
    <dgm:pt modelId="{573E7FE9-F582-4E90-BDA5-7F85ED7992F1}">
      <dgm:prSet/>
      <dgm:spPr/>
      <dgm:t>
        <a:bodyPr/>
        <a:lstStyle/>
        <a:p>
          <a:pPr rtl="0"/>
          <a:r>
            <a:rPr lang="en-US" dirty="0" smtClean="0"/>
            <a:t>Self-funded by payroll taxes called FICA (Federal Insurance Contribution Act)</a:t>
          </a:r>
          <a:endParaRPr lang="en-US" dirty="0"/>
        </a:p>
      </dgm:t>
    </dgm:pt>
    <dgm:pt modelId="{82E9DF7F-D8C7-434A-AD92-E359C8F53622}" type="parTrans" cxnId="{C649719A-1195-43EB-95FB-2FDE0A4238F3}">
      <dgm:prSet/>
      <dgm:spPr/>
      <dgm:t>
        <a:bodyPr/>
        <a:lstStyle/>
        <a:p>
          <a:endParaRPr lang="en-US"/>
        </a:p>
      </dgm:t>
    </dgm:pt>
    <dgm:pt modelId="{81091718-9AD5-4BDA-BD43-417E270B6711}" type="sibTrans" cxnId="{C649719A-1195-43EB-95FB-2FDE0A4238F3}">
      <dgm:prSet/>
      <dgm:spPr/>
      <dgm:t>
        <a:bodyPr/>
        <a:lstStyle/>
        <a:p>
          <a:endParaRPr lang="en-US"/>
        </a:p>
      </dgm:t>
    </dgm:pt>
    <dgm:pt modelId="{2F1DBFCF-AE06-43B2-AADB-3763E2507FDB}">
      <dgm:prSet/>
      <dgm:spPr/>
      <dgm:t>
        <a:bodyPr/>
        <a:lstStyle/>
        <a:p>
          <a:pPr rtl="0"/>
          <a:r>
            <a:rPr lang="en-US" dirty="0" smtClean="0"/>
            <a:t>About 160 million people work and pay FICA taxes</a:t>
          </a:r>
          <a:endParaRPr lang="en-US" dirty="0"/>
        </a:p>
      </dgm:t>
    </dgm:pt>
    <dgm:pt modelId="{3A5076BF-95BB-4002-8566-270FB4B21DD0}" type="parTrans" cxnId="{20A27F3A-DD27-47CD-ACFC-2D4F133274DE}">
      <dgm:prSet/>
      <dgm:spPr/>
      <dgm:t>
        <a:bodyPr/>
        <a:lstStyle/>
        <a:p>
          <a:endParaRPr lang="en-US"/>
        </a:p>
      </dgm:t>
    </dgm:pt>
    <dgm:pt modelId="{51391C1B-4DC3-4EF3-817A-2676A37277D6}" type="sibTrans" cxnId="{20A27F3A-DD27-47CD-ACFC-2D4F133274DE}">
      <dgm:prSet/>
      <dgm:spPr/>
      <dgm:t>
        <a:bodyPr/>
        <a:lstStyle/>
        <a:p>
          <a:endParaRPr lang="en-US"/>
        </a:p>
      </dgm:t>
    </dgm:pt>
    <dgm:pt modelId="{E6E21366-2075-4E52-BFF1-620A8CB8B170}">
      <dgm:prSet/>
      <dgm:spPr/>
      <dgm:t>
        <a:bodyPr/>
        <a:lstStyle/>
        <a:p>
          <a:pPr rtl="0"/>
          <a:r>
            <a:rPr lang="en-US" dirty="0" smtClean="0"/>
            <a:t>About 52 million receive monthly benefits (36 million are retirees and their families/survivors)</a:t>
          </a:r>
          <a:endParaRPr lang="en-US" dirty="0"/>
        </a:p>
      </dgm:t>
    </dgm:pt>
    <dgm:pt modelId="{7F3974E8-4CF7-4FFD-A958-D174C06F9EE9}" type="parTrans" cxnId="{26A14311-CE0E-4A84-9A3C-499B980D4659}">
      <dgm:prSet/>
      <dgm:spPr/>
      <dgm:t>
        <a:bodyPr/>
        <a:lstStyle/>
        <a:p>
          <a:endParaRPr lang="en-US"/>
        </a:p>
      </dgm:t>
    </dgm:pt>
    <dgm:pt modelId="{579B5F7F-CFE4-400A-9B11-C1EEBFC8848C}" type="sibTrans" cxnId="{26A14311-CE0E-4A84-9A3C-499B980D4659}">
      <dgm:prSet/>
      <dgm:spPr/>
      <dgm:t>
        <a:bodyPr/>
        <a:lstStyle/>
        <a:p>
          <a:endParaRPr lang="en-US"/>
        </a:p>
      </dgm:t>
    </dgm:pt>
    <dgm:pt modelId="{9F81AB69-CE75-4B3C-BAEF-98F6B7D94C4D}">
      <dgm:prSet/>
      <dgm:spPr/>
      <dgm:t>
        <a:bodyPr/>
        <a:lstStyle/>
        <a:p>
          <a:pPr rtl="0"/>
          <a:r>
            <a:rPr lang="en-US" dirty="0" smtClean="0"/>
            <a:t>COLA (cost of living adjustment) introduced in 1975</a:t>
          </a:r>
          <a:endParaRPr lang="en-US" dirty="0"/>
        </a:p>
      </dgm:t>
    </dgm:pt>
    <dgm:pt modelId="{50AFC5A7-10E3-4D56-ADE4-06DFAFC521C0}" type="parTrans" cxnId="{951D91C7-1886-4547-B258-E40720BA2F22}">
      <dgm:prSet/>
      <dgm:spPr/>
      <dgm:t>
        <a:bodyPr/>
        <a:lstStyle/>
        <a:p>
          <a:endParaRPr lang="en-US"/>
        </a:p>
      </dgm:t>
    </dgm:pt>
    <dgm:pt modelId="{6C76D054-4148-415E-A74A-CFC52DF1774F}" type="sibTrans" cxnId="{951D91C7-1886-4547-B258-E40720BA2F22}">
      <dgm:prSet/>
      <dgm:spPr/>
      <dgm:t>
        <a:bodyPr/>
        <a:lstStyle/>
        <a:p>
          <a:endParaRPr lang="en-US"/>
        </a:p>
      </dgm:t>
    </dgm:pt>
    <dgm:pt modelId="{4083F539-5DE5-4D4B-9847-6E67587F00FA}" type="pres">
      <dgm:prSet presAssocID="{E2AFC861-D563-47B0-9986-76E259C3F159}" presName="linear" presStyleCnt="0">
        <dgm:presLayoutVars>
          <dgm:animLvl val="lvl"/>
          <dgm:resizeHandles val="exact"/>
        </dgm:presLayoutVars>
      </dgm:prSet>
      <dgm:spPr/>
      <dgm:t>
        <a:bodyPr/>
        <a:lstStyle/>
        <a:p>
          <a:endParaRPr lang="en-US"/>
        </a:p>
      </dgm:t>
    </dgm:pt>
    <dgm:pt modelId="{FF57375A-1239-4842-946C-C84B65CCC3FB}" type="pres">
      <dgm:prSet presAssocID="{330AD165-B22B-4A87-8C6C-85BC1EDB0454}" presName="parentText" presStyleLbl="node1" presStyleIdx="0" presStyleCnt="5">
        <dgm:presLayoutVars>
          <dgm:chMax val="0"/>
          <dgm:bulletEnabled val="1"/>
        </dgm:presLayoutVars>
      </dgm:prSet>
      <dgm:spPr/>
      <dgm:t>
        <a:bodyPr/>
        <a:lstStyle/>
        <a:p>
          <a:endParaRPr lang="en-US"/>
        </a:p>
      </dgm:t>
    </dgm:pt>
    <dgm:pt modelId="{5A344377-F261-4186-8B09-8995E3CBE81D}" type="pres">
      <dgm:prSet presAssocID="{9507DA93-3702-4CA6-85AC-7B38C7898187}" presName="spacer" presStyleCnt="0"/>
      <dgm:spPr/>
    </dgm:pt>
    <dgm:pt modelId="{F815D883-D24B-4776-AC8D-13A66067C899}" type="pres">
      <dgm:prSet presAssocID="{573E7FE9-F582-4E90-BDA5-7F85ED7992F1}" presName="parentText" presStyleLbl="node1" presStyleIdx="1" presStyleCnt="5">
        <dgm:presLayoutVars>
          <dgm:chMax val="0"/>
          <dgm:bulletEnabled val="1"/>
        </dgm:presLayoutVars>
      </dgm:prSet>
      <dgm:spPr/>
      <dgm:t>
        <a:bodyPr/>
        <a:lstStyle/>
        <a:p>
          <a:endParaRPr lang="en-US"/>
        </a:p>
      </dgm:t>
    </dgm:pt>
    <dgm:pt modelId="{1371B60A-8C1A-48E7-9E41-6B1DC617E5FC}" type="pres">
      <dgm:prSet presAssocID="{81091718-9AD5-4BDA-BD43-417E270B6711}" presName="spacer" presStyleCnt="0"/>
      <dgm:spPr/>
    </dgm:pt>
    <dgm:pt modelId="{BEFCE8F3-96D5-4130-858E-0BA3FB6ECAB6}" type="pres">
      <dgm:prSet presAssocID="{2F1DBFCF-AE06-43B2-AADB-3763E2507FDB}" presName="parentText" presStyleLbl="node1" presStyleIdx="2" presStyleCnt="5">
        <dgm:presLayoutVars>
          <dgm:chMax val="0"/>
          <dgm:bulletEnabled val="1"/>
        </dgm:presLayoutVars>
      </dgm:prSet>
      <dgm:spPr/>
      <dgm:t>
        <a:bodyPr/>
        <a:lstStyle/>
        <a:p>
          <a:endParaRPr lang="en-US"/>
        </a:p>
      </dgm:t>
    </dgm:pt>
    <dgm:pt modelId="{2E6A1E6F-B7D3-409F-B62E-6E6EB4995CA5}" type="pres">
      <dgm:prSet presAssocID="{51391C1B-4DC3-4EF3-817A-2676A37277D6}" presName="spacer" presStyleCnt="0"/>
      <dgm:spPr/>
    </dgm:pt>
    <dgm:pt modelId="{50027D68-D147-431D-B5A1-629DB8580A36}" type="pres">
      <dgm:prSet presAssocID="{E6E21366-2075-4E52-BFF1-620A8CB8B170}" presName="parentText" presStyleLbl="node1" presStyleIdx="3" presStyleCnt="5">
        <dgm:presLayoutVars>
          <dgm:chMax val="0"/>
          <dgm:bulletEnabled val="1"/>
        </dgm:presLayoutVars>
      </dgm:prSet>
      <dgm:spPr/>
      <dgm:t>
        <a:bodyPr/>
        <a:lstStyle/>
        <a:p>
          <a:endParaRPr lang="en-US"/>
        </a:p>
      </dgm:t>
    </dgm:pt>
    <dgm:pt modelId="{779D5F48-32A9-401D-88A7-5D817DD08123}" type="pres">
      <dgm:prSet presAssocID="{579B5F7F-CFE4-400A-9B11-C1EEBFC8848C}" presName="spacer" presStyleCnt="0"/>
      <dgm:spPr/>
    </dgm:pt>
    <dgm:pt modelId="{57A5718A-7714-4CED-9853-784AA53AC872}" type="pres">
      <dgm:prSet presAssocID="{9F81AB69-CE75-4B3C-BAEF-98F6B7D94C4D}" presName="parentText" presStyleLbl="node1" presStyleIdx="4" presStyleCnt="5">
        <dgm:presLayoutVars>
          <dgm:chMax val="0"/>
          <dgm:bulletEnabled val="1"/>
        </dgm:presLayoutVars>
      </dgm:prSet>
      <dgm:spPr/>
      <dgm:t>
        <a:bodyPr/>
        <a:lstStyle/>
        <a:p>
          <a:endParaRPr lang="en-US"/>
        </a:p>
      </dgm:t>
    </dgm:pt>
  </dgm:ptLst>
  <dgm:cxnLst>
    <dgm:cxn modelId="{951D91C7-1886-4547-B258-E40720BA2F22}" srcId="{E2AFC861-D563-47B0-9986-76E259C3F159}" destId="{9F81AB69-CE75-4B3C-BAEF-98F6B7D94C4D}" srcOrd="4" destOrd="0" parTransId="{50AFC5A7-10E3-4D56-ADE4-06DFAFC521C0}" sibTransId="{6C76D054-4148-415E-A74A-CFC52DF1774F}"/>
    <dgm:cxn modelId="{1F111EF2-5AF2-43B3-8921-B8128C39472D}" type="presOf" srcId="{2F1DBFCF-AE06-43B2-AADB-3763E2507FDB}" destId="{BEFCE8F3-96D5-4130-858E-0BA3FB6ECAB6}" srcOrd="0" destOrd="0" presId="urn:microsoft.com/office/officeart/2005/8/layout/vList2"/>
    <dgm:cxn modelId="{DD65A3E6-0441-4C5B-A7DA-7F0B817FEA33}" type="presOf" srcId="{E6E21366-2075-4E52-BFF1-620A8CB8B170}" destId="{50027D68-D147-431D-B5A1-629DB8580A36}" srcOrd="0" destOrd="0" presId="urn:microsoft.com/office/officeart/2005/8/layout/vList2"/>
    <dgm:cxn modelId="{5ADF799C-5F9E-4818-9187-E412A73494DC}" type="presOf" srcId="{E2AFC861-D563-47B0-9986-76E259C3F159}" destId="{4083F539-5DE5-4D4B-9847-6E67587F00FA}" srcOrd="0" destOrd="0" presId="urn:microsoft.com/office/officeart/2005/8/layout/vList2"/>
    <dgm:cxn modelId="{247F10A4-70A4-4D65-B348-340BBCB7E4D3}" type="presOf" srcId="{573E7FE9-F582-4E90-BDA5-7F85ED7992F1}" destId="{F815D883-D24B-4776-AC8D-13A66067C899}" srcOrd="0" destOrd="0" presId="urn:microsoft.com/office/officeart/2005/8/layout/vList2"/>
    <dgm:cxn modelId="{26A14311-CE0E-4A84-9A3C-499B980D4659}" srcId="{E2AFC861-D563-47B0-9986-76E259C3F159}" destId="{E6E21366-2075-4E52-BFF1-620A8CB8B170}" srcOrd="3" destOrd="0" parTransId="{7F3974E8-4CF7-4FFD-A958-D174C06F9EE9}" sibTransId="{579B5F7F-CFE4-400A-9B11-C1EEBFC8848C}"/>
    <dgm:cxn modelId="{39EBA764-DB1E-4AB1-9EE7-378BEA969291}" srcId="{E2AFC861-D563-47B0-9986-76E259C3F159}" destId="{330AD165-B22B-4A87-8C6C-85BC1EDB0454}" srcOrd="0" destOrd="0" parTransId="{3BB9C248-7B0A-405E-9C46-2F0FE7D1DB57}" sibTransId="{9507DA93-3702-4CA6-85AC-7B38C7898187}"/>
    <dgm:cxn modelId="{37A99EC6-1F6F-4937-9D14-F60D730F3000}" type="presOf" srcId="{9F81AB69-CE75-4B3C-BAEF-98F6B7D94C4D}" destId="{57A5718A-7714-4CED-9853-784AA53AC872}" srcOrd="0" destOrd="0" presId="urn:microsoft.com/office/officeart/2005/8/layout/vList2"/>
    <dgm:cxn modelId="{C649719A-1195-43EB-95FB-2FDE0A4238F3}" srcId="{E2AFC861-D563-47B0-9986-76E259C3F159}" destId="{573E7FE9-F582-4E90-BDA5-7F85ED7992F1}" srcOrd="1" destOrd="0" parTransId="{82E9DF7F-D8C7-434A-AD92-E359C8F53622}" sibTransId="{81091718-9AD5-4BDA-BD43-417E270B6711}"/>
    <dgm:cxn modelId="{20A27F3A-DD27-47CD-ACFC-2D4F133274DE}" srcId="{E2AFC861-D563-47B0-9986-76E259C3F159}" destId="{2F1DBFCF-AE06-43B2-AADB-3763E2507FDB}" srcOrd="2" destOrd="0" parTransId="{3A5076BF-95BB-4002-8566-270FB4B21DD0}" sibTransId="{51391C1B-4DC3-4EF3-817A-2676A37277D6}"/>
    <dgm:cxn modelId="{0FEBE714-AD04-44E7-AA19-6815E5AD3E55}" type="presOf" srcId="{330AD165-B22B-4A87-8C6C-85BC1EDB0454}" destId="{FF57375A-1239-4842-946C-C84B65CCC3FB}" srcOrd="0" destOrd="0" presId="urn:microsoft.com/office/officeart/2005/8/layout/vList2"/>
    <dgm:cxn modelId="{40A8172C-D4AC-4633-9771-842F3FD35D6C}" type="presParOf" srcId="{4083F539-5DE5-4D4B-9847-6E67587F00FA}" destId="{FF57375A-1239-4842-946C-C84B65CCC3FB}" srcOrd="0" destOrd="0" presId="urn:microsoft.com/office/officeart/2005/8/layout/vList2"/>
    <dgm:cxn modelId="{E5DCF897-452F-42FF-A390-9FFF4177D920}" type="presParOf" srcId="{4083F539-5DE5-4D4B-9847-6E67587F00FA}" destId="{5A344377-F261-4186-8B09-8995E3CBE81D}" srcOrd="1" destOrd="0" presId="urn:microsoft.com/office/officeart/2005/8/layout/vList2"/>
    <dgm:cxn modelId="{CD7F3225-7B82-4401-95B3-B09370431A1E}" type="presParOf" srcId="{4083F539-5DE5-4D4B-9847-6E67587F00FA}" destId="{F815D883-D24B-4776-AC8D-13A66067C899}" srcOrd="2" destOrd="0" presId="urn:microsoft.com/office/officeart/2005/8/layout/vList2"/>
    <dgm:cxn modelId="{FD818E4E-BED9-4D35-99C0-8CB5EF150DBB}" type="presParOf" srcId="{4083F539-5DE5-4D4B-9847-6E67587F00FA}" destId="{1371B60A-8C1A-48E7-9E41-6B1DC617E5FC}" srcOrd="3" destOrd="0" presId="urn:microsoft.com/office/officeart/2005/8/layout/vList2"/>
    <dgm:cxn modelId="{855C390A-0D03-43AA-9CC6-9E062DE1FBBD}" type="presParOf" srcId="{4083F539-5DE5-4D4B-9847-6E67587F00FA}" destId="{BEFCE8F3-96D5-4130-858E-0BA3FB6ECAB6}" srcOrd="4" destOrd="0" presId="urn:microsoft.com/office/officeart/2005/8/layout/vList2"/>
    <dgm:cxn modelId="{EDBBCB26-E4DF-4B5E-A4B5-73DC001BD118}" type="presParOf" srcId="{4083F539-5DE5-4D4B-9847-6E67587F00FA}" destId="{2E6A1E6F-B7D3-409F-B62E-6E6EB4995CA5}" srcOrd="5" destOrd="0" presId="urn:microsoft.com/office/officeart/2005/8/layout/vList2"/>
    <dgm:cxn modelId="{AECD7607-9A5B-4C40-8C0B-ABEFEEED71DB}" type="presParOf" srcId="{4083F539-5DE5-4D4B-9847-6E67587F00FA}" destId="{50027D68-D147-431D-B5A1-629DB8580A36}" srcOrd="6" destOrd="0" presId="urn:microsoft.com/office/officeart/2005/8/layout/vList2"/>
    <dgm:cxn modelId="{5EC3CC8F-F853-40C7-9A3B-0BCAF0E71C56}" type="presParOf" srcId="{4083F539-5DE5-4D4B-9847-6E67587F00FA}" destId="{779D5F48-32A9-401D-88A7-5D817DD08123}" srcOrd="7" destOrd="0" presId="urn:microsoft.com/office/officeart/2005/8/layout/vList2"/>
    <dgm:cxn modelId="{B9471D21-ABD8-4805-BF29-4C5FB93B8A5E}" type="presParOf" srcId="{4083F539-5DE5-4D4B-9847-6E67587F00FA}" destId="{57A5718A-7714-4CED-9853-784AA53AC87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2DC4A85-0DE4-4583-8F43-EE8D8AE520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9659D0E-EF0A-432D-A8DF-CC6C03B9301C}">
      <dgm:prSet phldrT="[Text]" custT="1"/>
      <dgm:spPr/>
      <dgm:t>
        <a:bodyPr/>
        <a:lstStyle/>
        <a:p>
          <a:pPr algn="ctr"/>
          <a:r>
            <a:rPr lang="en-US" sz="2000" dirty="0" smtClean="0"/>
            <a:t>Online Applications for Various Programs</a:t>
          </a:r>
          <a:endParaRPr lang="en-US" sz="2000" dirty="0"/>
        </a:p>
      </dgm:t>
    </dgm:pt>
    <dgm:pt modelId="{F80382E6-BC29-4DC9-981A-00514CC864D6}" type="parTrans" cxnId="{946FB26F-A810-4465-999B-BDBE53B7391C}">
      <dgm:prSet/>
      <dgm:spPr/>
      <dgm:t>
        <a:bodyPr/>
        <a:lstStyle/>
        <a:p>
          <a:endParaRPr lang="en-US"/>
        </a:p>
      </dgm:t>
    </dgm:pt>
    <dgm:pt modelId="{02A98BA5-D236-4FA7-9719-79963E3FCBBD}" type="sibTrans" cxnId="{946FB26F-A810-4465-999B-BDBE53B7391C}">
      <dgm:prSet/>
      <dgm:spPr/>
      <dgm:t>
        <a:bodyPr/>
        <a:lstStyle/>
        <a:p>
          <a:endParaRPr lang="en-US"/>
        </a:p>
      </dgm:t>
    </dgm:pt>
    <dgm:pt modelId="{ADDA8FE1-C034-4F43-837B-EFCFF0D5E6BB}">
      <dgm:prSet phldrT="[Text]" custT="1"/>
      <dgm:spPr/>
      <dgm:t>
        <a:bodyPr/>
        <a:lstStyle/>
        <a:p>
          <a:pPr algn="ctr"/>
          <a:r>
            <a:rPr lang="en-US" sz="2000" dirty="0" smtClean="0"/>
            <a:t>Check Status of Claims or Applications</a:t>
          </a:r>
          <a:endParaRPr lang="en-US" sz="2000" dirty="0"/>
        </a:p>
      </dgm:t>
    </dgm:pt>
    <dgm:pt modelId="{DCD2223F-8F17-47F9-A055-6AA95E1C1341}" type="parTrans" cxnId="{C4A30B2E-DC74-4583-AF7C-3A66F3510014}">
      <dgm:prSet/>
      <dgm:spPr/>
      <dgm:t>
        <a:bodyPr/>
        <a:lstStyle/>
        <a:p>
          <a:endParaRPr lang="en-US"/>
        </a:p>
      </dgm:t>
    </dgm:pt>
    <dgm:pt modelId="{CBC10664-38A4-494F-B0C5-E74D2AD2875C}" type="sibTrans" cxnId="{C4A30B2E-DC74-4583-AF7C-3A66F3510014}">
      <dgm:prSet/>
      <dgm:spPr/>
      <dgm:t>
        <a:bodyPr/>
        <a:lstStyle/>
        <a:p>
          <a:endParaRPr lang="en-US"/>
        </a:p>
      </dgm:t>
    </dgm:pt>
    <dgm:pt modelId="{D0637F05-7CF0-47ED-A2B5-56F47272FF48}">
      <dgm:prSet phldrT="[Text]" custT="1"/>
      <dgm:spPr/>
      <dgm:t>
        <a:bodyPr/>
        <a:lstStyle/>
        <a:p>
          <a:pPr algn="ctr"/>
          <a:r>
            <a:rPr lang="en-US" sz="2000" dirty="0" smtClean="0"/>
            <a:t>Request Your Earnings Statement</a:t>
          </a:r>
          <a:endParaRPr lang="en-US" sz="2000" dirty="0"/>
        </a:p>
      </dgm:t>
    </dgm:pt>
    <dgm:pt modelId="{25C77B38-19FA-4600-AC28-268F7A6AAEB1}" type="parTrans" cxnId="{AE8E82A8-7CD6-41C2-9BAF-CDDE0D6B6C32}">
      <dgm:prSet/>
      <dgm:spPr/>
      <dgm:t>
        <a:bodyPr/>
        <a:lstStyle/>
        <a:p>
          <a:endParaRPr lang="en-US"/>
        </a:p>
      </dgm:t>
    </dgm:pt>
    <dgm:pt modelId="{E809C683-E65D-4797-8635-4EF2374BD5F4}" type="sibTrans" cxnId="{AE8E82A8-7CD6-41C2-9BAF-CDDE0D6B6C32}">
      <dgm:prSet/>
      <dgm:spPr/>
      <dgm:t>
        <a:bodyPr/>
        <a:lstStyle/>
        <a:p>
          <a:endParaRPr lang="en-US"/>
        </a:p>
      </dgm:t>
    </dgm:pt>
    <dgm:pt modelId="{680D42F3-C65E-443F-B0CE-A3EC37E2FC83}">
      <dgm:prSet phldrT="[Text]" custT="1"/>
      <dgm:spPr/>
      <dgm:t>
        <a:bodyPr/>
        <a:lstStyle/>
        <a:p>
          <a:pPr algn="ctr"/>
          <a:r>
            <a:rPr lang="en-US" sz="2000" dirty="0" smtClean="0"/>
            <a:t>1-800-772-1213: 24-hour automated services or  a representative on weekdays from 7 a.m. to 7 p.m. </a:t>
          </a:r>
          <a:endParaRPr lang="en-US" sz="2000" dirty="0"/>
        </a:p>
      </dgm:t>
    </dgm:pt>
    <dgm:pt modelId="{77694585-8C51-433D-BEC1-D0A7E8E38801}" type="parTrans" cxnId="{714A9CB3-42E8-4021-BA60-8B57DCF64F24}">
      <dgm:prSet/>
      <dgm:spPr/>
      <dgm:t>
        <a:bodyPr/>
        <a:lstStyle/>
        <a:p>
          <a:endParaRPr lang="en-US"/>
        </a:p>
      </dgm:t>
    </dgm:pt>
    <dgm:pt modelId="{49522247-7133-4127-9D81-516C99EB5E19}" type="sibTrans" cxnId="{714A9CB3-42E8-4021-BA60-8B57DCF64F24}">
      <dgm:prSet/>
      <dgm:spPr/>
      <dgm:t>
        <a:bodyPr/>
        <a:lstStyle/>
        <a:p>
          <a:endParaRPr lang="en-US"/>
        </a:p>
      </dgm:t>
    </dgm:pt>
    <dgm:pt modelId="{B8CF5F48-B6F9-4F12-A33A-816F43F8CDE3}">
      <dgm:prSet phldrT="[Text]" custT="1"/>
      <dgm:spPr/>
      <dgm:t>
        <a:bodyPr/>
        <a:lstStyle/>
        <a:p>
          <a:pPr algn="ctr"/>
          <a:r>
            <a:rPr lang="en-US" sz="2000" dirty="0" smtClean="0"/>
            <a:t>Forms and Publications also available</a:t>
          </a:r>
          <a:endParaRPr lang="en-US" sz="2000" dirty="0"/>
        </a:p>
      </dgm:t>
    </dgm:pt>
    <dgm:pt modelId="{6F88180D-7676-442F-8D0D-FEBF7C7619E6}" type="parTrans" cxnId="{12DFFA91-8CFD-4E84-90E5-C8409D324D8A}">
      <dgm:prSet/>
      <dgm:spPr/>
      <dgm:t>
        <a:bodyPr/>
        <a:lstStyle/>
        <a:p>
          <a:endParaRPr lang="en-US"/>
        </a:p>
      </dgm:t>
    </dgm:pt>
    <dgm:pt modelId="{6A1EC0D3-5968-4B7D-AA20-D62709F61F44}" type="sibTrans" cxnId="{12DFFA91-8CFD-4E84-90E5-C8409D324D8A}">
      <dgm:prSet/>
      <dgm:spPr/>
      <dgm:t>
        <a:bodyPr/>
        <a:lstStyle/>
        <a:p>
          <a:endParaRPr lang="en-US"/>
        </a:p>
      </dgm:t>
    </dgm:pt>
    <dgm:pt modelId="{BAB5F8AE-79B0-43C0-B2B6-FC36AB040DF5}" type="pres">
      <dgm:prSet presAssocID="{F2DC4A85-0DE4-4583-8F43-EE8D8AE520CF}" presName="linear" presStyleCnt="0">
        <dgm:presLayoutVars>
          <dgm:dir/>
          <dgm:animLvl val="lvl"/>
          <dgm:resizeHandles val="exact"/>
        </dgm:presLayoutVars>
      </dgm:prSet>
      <dgm:spPr/>
      <dgm:t>
        <a:bodyPr/>
        <a:lstStyle/>
        <a:p>
          <a:endParaRPr lang="en-US"/>
        </a:p>
      </dgm:t>
    </dgm:pt>
    <dgm:pt modelId="{9118504F-8A9C-4E0E-9B16-9FA2C47D8426}" type="pres">
      <dgm:prSet presAssocID="{D9659D0E-EF0A-432D-A8DF-CC6C03B9301C}" presName="parentLin" presStyleCnt="0"/>
      <dgm:spPr/>
    </dgm:pt>
    <dgm:pt modelId="{4D25D269-C0A9-4060-B480-3D625CA77D04}" type="pres">
      <dgm:prSet presAssocID="{D9659D0E-EF0A-432D-A8DF-CC6C03B9301C}" presName="parentLeftMargin" presStyleLbl="node1" presStyleIdx="0" presStyleCnt="5"/>
      <dgm:spPr/>
      <dgm:t>
        <a:bodyPr/>
        <a:lstStyle/>
        <a:p>
          <a:endParaRPr lang="en-US"/>
        </a:p>
      </dgm:t>
    </dgm:pt>
    <dgm:pt modelId="{061449D3-59BD-4C8F-9D6F-61ED5179D007}" type="pres">
      <dgm:prSet presAssocID="{D9659D0E-EF0A-432D-A8DF-CC6C03B9301C}" presName="parentText" presStyleLbl="node1" presStyleIdx="0" presStyleCnt="5" custScaleX="121000" custScaleY="121000">
        <dgm:presLayoutVars>
          <dgm:chMax val="0"/>
          <dgm:bulletEnabled val="1"/>
        </dgm:presLayoutVars>
      </dgm:prSet>
      <dgm:spPr/>
      <dgm:t>
        <a:bodyPr/>
        <a:lstStyle/>
        <a:p>
          <a:endParaRPr lang="en-US"/>
        </a:p>
      </dgm:t>
    </dgm:pt>
    <dgm:pt modelId="{74DA9383-3531-4D52-88CD-F07FFFEA47AE}" type="pres">
      <dgm:prSet presAssocID="{D9659D0E-EF0A-432D-A8DF-CC6C03B9301C}" presName="negativeSpace" presStyleCnt="0"/>
      <dgm:spPr/>
    </dgm:pt>
    <dgm:pt modelId="{2C079597-327A-4A86-856B-9527412B664A}" type="pres">
      <dgm:prSet presAssocID="{D9659D0E-EF0A-432D-A8DF-CC6C03B9301C}" presName="childText" presStyleLbl="conFgAcc1" presStyleIdx="0" presStyleCnt="5">
        <dgm:presLayoutVars>
          <dgm:bulletEnabled val="1"/>
        </dgm:presLayoutVars>
      </dgm:prSet>
      <dgm:spPr/>
    </dgm:pt>
    <dgm:pt modelId="{2D78942E-EC43-458E-AC94-E364C66919AA}" type="pres">
      <dgm:prSet presAssocID="{02A98BA5-D236-4FA7-9719-79963E3FCBBD}" presName="spaceBetweenRectangles" presStyleCnt="0"/>
      <dgm:spPr/>
    </dgm:pt>
    <dgm:pt modelId="{281D6E0B-6EDF-4FFD-92BE-85185EABE5CD}" type="pres">
      <dgm:prSet presAssocID="{ADDA8FE1-C034-4F43-837B-EFCFF0D5E6BB}" presName="parentLin" presStyleCnt="0"/>
      <dgm:spPr/>
    </dgm:pt>
    <dgm:pt modelId="{E8ACCE70-41B8-4BFD-9C17-4BC0D0E5CB08}" type="pres">
      <dgm:prSet presAssocID="{ADDA8FE1-C034-4F43-837B-EFCFF0D5E6BB}" presName="parentLeftMargin" presStyleLbl="node1" presStyleIdx="0" presStyleCnt="5"/>
      <dgm:spPr/>
      <dgm:t>
        <a:bodyPr/>
        <a:lstStyle/>
        <a:p>
          <a:endParaRPr lang="en-US"/>
        </a:p>
      </dgm:t>
    </dgm:pt>
    <dgm:pt modelId="{E2FC2E52-6B2F-4EC2-A906-4A9B9991D875}" type="pres">
      <dgm:prSet presAssocID="{ADDA8FE1-C034-4F43-837B-EFCFF0D5E6BB}" presName="parentText" presStyleLbl="node1" presStyleIdx="1" presStyleCnt="5" custScaleX="121000" custScaleY="121000">
        <dgm:presLayoutVars>
          <dgm:chMax val="0"/>
          <dgm:bulletEnabled val="1"/>
        </dgm:presLayoutVars>
      </dgm:prSet>
      <dgm:spPr/>
      <dgm:t>
        <a:bodyPr/>
        <a:lstStyle/>
        <a:p>
          <a:endParaRPr lang="en-US"/>
        </a:p>
      </dgm:t>
    </dgm:pt>
    <dgm:pt modelId="{F872121F-84CF-4295-9834-D021C57B1209}" type="pres">
      <dgm:prSet presAssocID="{ADDA8FE1-C034-4F43-837B-EFCFF0D5E6BB}" presName="negativeSpace" presStyleCnt="0"/>
      <dgm:spPr/>
    </dgm:pt>
    <dgm:pt modelId="{59181B73-3C19-422E-8917-406590F81D58}" type="pres">
      <dgm:prSet presAssocID="{ADDA8FE1-C034-4F43-837B-EFCFF0D5E6BB}" presName="childText" presStyleLbl="conFgAcc1" presStyleIdx="1" presStyleCnt="5">
        <dgm:presLayoutVars>
          <dgm:bulletEnabled val="1"/>
        </dgm:presLayoutVars>
      </dgm:prSet>
      <dgm:spPr/>
    </dgm:pt>
    <dgm:pt modelId="{386D16FC-F292-4B68-AE1E-00991DF5CC95}" type="pres">
      <dgm:prSet presAssocID="{CBC10664-38A4-494F-B0C5-E74D2AD2875C}" presName="spaceBetweenRectangles" presStyleCnt="0"/>
      <dgm:spPr/>
    </dgm:pt>
    <dgm:pt modelId="{52FBA225-646D-4257-ADEC-AEB39C60996D}" type="pres">
      <dgm:prSet presAssocID="{D0637F05-7CF0-47ED-A2B5-56F47272FF48}" presName="parentLin" presStyleCnt="0"/>
      <dgm:spPr/>
    </dgm:pt>
    <dgm:pt modelId="{F6E6A802-C56F-4BDD-96C5-31FA03DF57CF}" type="pres">
      <dgm:prSet presAssocID="{D0637F05-7CF0-47ED-A2B5-56F47272FF48}" presName="parentLeftMargin" presStyleLbl="node1" presStyleIdx="1" presStyleCnt="5"/>
      <dgm:spPr/>
      <dgm:t>
        <a:bodyPr/>
        <a:lstStyle/>
        <a:p>
          <a:endParaRPr lang="en-US"/>
        </a:p>
      </dgm:t>
    </dgm:pt>
    <dgm:pt modelId="{22117E7D-1511-4E7D-9A04-A82C31A73D25}" type="pres">
      <dgm:prSet presAssocID="{D0637F05-7CF0-47ED-A2B5-56F47272FF48}" presName="parentText" presStyleLbl="node1" presStyleIdx="2" presStyleCnt="5" custScaleX="121000" custScaleY="121000">
        <dgm:presLayoutVars>
          <dgm:chMax val="0"/>
          <dgm:bulletEnabled val="1"/>
        </dgm:presLayoutVars>
      </dgm:prSet>
      <dgm:spPr/>
      <dgm:t>
        <a:bodyPr/>
        <a:lstStyle/>
        <a:p>
          <a:endParaRPr lang="en-US"/>
        </a:p>
      </dgm:t>
    </dgm:pt>
    <dgm:pt modelId="{C805AAAC-7647-4D48-B370-B2F49A1C1F12}" type="pres">
      <dgm:prSet presAssocID="{D0637F05-7CF0-47ED-A2B5-56F47272FF48}" presName="negativeSpace" presStyleCnt="0"/>
      <dgm:spPr/>
    </dgm:pt>
    <dgm:pt modelId="{78EFC533-F940-4151-B8C4-15D02B850602}" type="pres">
      <dgm:prSet presAssocID="{D0637F05-7CF0-47ED-A2B5-56F47272FF48}" presName="childText" presStyleLbl="conFgAcc1" presStyleIdx="2" presStyleCnt="5">
        <dgm:presLayoutVars>
          <dgm:bulletEnabled val="1"/>
        </dgm:presLayoutVars>
      </dgm:prSet>
      <dgm:spPr/>
    </dgm:pt>
    <dgm:pt modelId="{6553ADE5-F03F-4FFF-A70C-D2C31E573834}" type="pres">
      <dgm:prSet presAssocID="{E809C683-E65D-4797-8635-4EF2374BD5F4}" presName="spaceBetweenRectangles" presStyleCnt="0"/>
      <dgm:spPr/>
    </dgm:pt>
    <dgm:pt modelId="{D497BB48-BCCC-4C73-BB27-B0E20242FC02}" type="pres">
      <dgm:prSet presAssocID="{B8CF5F48-B6F9-4F12-A33A-816F43F8CDE3}" presName="parentLin" presStyleCnt="0"/>
      <dgm:spPr/>
    </dgm:pt>
    <dgm:pt modelId="{90993C05-8879-4B8A-9E5F-540F23533954}" type="pres">
      <dgm:prSet presAssocID="{B8CF5F48-B6F9-4F12-A33A-816F43F8CDE3}" presName="parentLeftMargin" presStyleLbl="node1" presStyleIdx="2" presStyleCnt="5"/>
      <dgm:spPr/>
      <dgm:t>
        <a:bodyPr/>
        <a:lstStyle/>
        <a:p>
          <a:endParaRPr lang="en-US"/>
        </a:p>
      </dgm:t>
    </dgm:pt>
    <dgm:pt modelId="{B672CECF-EB5E-42BA-8B12-C5DD563C23F9}" type="pres">
      <dgm:prSet presAssocID="{B8CF5F48-B6F9-4F12-A33A-816F43F8CDE3}" presName="parentText" presStyleLbl="node1" presStyleIdx="3" presStyleCnt="5" custScaleX="121000" custScaleY="121000">
        <dgm:presLayoutVars>
          <dgm:chMax val="0"/>
          <dgm:bulletEnabled val="1"/>
        </dgm:presLayoutVars>
      </dgm:prSet>
      <dgm:spPr/>
      <dgm:t>
        <a:bodyPr/>
        <a:lstStyle/>
        <a:p>
          <a:endParaRPr lang="en-US"/>
        </a:p>
      </dgm:t>
    </dgm:pt>
    <dgm:pt modelId="{792F470F-F884-45C2-AF5A-12D8EAE16220}" type="pres">
      <dgm:prSet presAssocID="{B8CF5F48-B6F9-4F12-A33A-816F43F8CDE3}" presName="negativeSpace" presStyleCnt="0"/>
      <dgm:spPr/>
    </dgm:pt>
    <dgm:pt modelId="{2B74F978-4775-43AD-9132-E5CFD189EE76}" type="pres">
      <dgm:prSet presAssocID="{B8CF5F48-B6F9-4F12-A33A-816F43F8CDE3}" presName="childText" presStyleLbl="conFgAcc1" presStyleIdx="3" presStyleCnt="5">
        <dgm:presLayoutVars>
          <dgm:bulletEnabled val="1"/>
        </dgm:presLayoutVars>
      </dgm:prSet>
      <dgm:spPr/>
    </dgm:pt>
    <dgm:pt modelId="{89B789AA-F0AE-470E-84A9-CC5F1415912E}" type="pres">
      <dgm:prSet presAssocID="{6A1EC0D3-5968-4B7D-AA20-D62709F61F44}" presName="spaceBetweenRectangles" presStyleCnt="0"/>
      <dgm:spPr/>
    </dgm:pt>
    <dgm:pt modelId="{920F8F03-725A-4252-B353-1493531A4096}" type="pres">
      <dgm:prSet presAssocID="{680D42F3-C65E-443F-B0CE-A3EC37E2FC83}" presName="parentLin" presStyleCnt="0"/>
      <dgm:spPr/>
    </dgm:pt>
    <dgm:pt modelId="{CA94DD88-68ED-41D2-8ED6-39C856A7749D}" type="pres">
      <dgm:prSet presAssocID="{680D42F3-C65E-443F-B0CE-A3EC37E2FC83}" presName="parentLeftMargin" presStyleLbl="node1" presStyleIdx="3" presStyleCnt="5"/>
      <dgm:spPr/>
      <dgm:t>
        <a:bodyPr/>
        <a:lstStyle/>
        <a:p>
          <a:endParaRPr lang="en-US"/>
        </a:p>
      </dgm:t>
    </dgm:pt>
    <dgm:pt modelId="{0484070D-3C54-4EB8-B18F-8839CFD5D0B1}" type="pres">
      <dgm:prSet presAssocID="{680D42F3-C65E-443F-B0CE-A3EC37E2FC83}" presName="parentText" presStyleLbl="node1" presStyleIdx="4" presStyleCnt="5" custScaleX="121000" custScaleY="121000">
        <dgm:presLayoutVars>
          <dgm:chMax val="0"/>
          <dgm:bulletEnabled val="1"/>
        </dgm:presLayoutVars>
      </dgm:prSet>
      <dgm:spPr/>
      <dgm:t>
        <a:bodyPr/>
        <a:lstStyle/>
        <a:p>
          <a:endParaRPr lang="en-US"/>
        </a:p>
      </dgm:t>
    </dgm:pt>
    <dgm:pt modelId="{DDDADA58-D81C-4A05-A520-3A84999A8972}" type="pres">
      <dgm:prSet presAssocID="{680D42F3-C65E-443F-B0CE-A3EC37E2FC83}" presName="negativeSpace" presStyleCnt="0"/>
      <dgm:spPr/>
    </dgm:pt>
    <dgm:pt modelId="{3EB3CEA5-3DBE-41B7-BFF2-3385C2F16D24}" type="pres">
      <dgm:prSet presAssocID="{680D42F3-C65E-443F-B0CE-A3EC37E2FC83}" presName="childText" presStyleLbl="conFgAcc1" presStyleIdx="4" presStyleCnt="5" custLinFactY="18086" custLinFactNeighborY="100000">
        <dgm:presLayoutVars>
          <dgm:bulletEnabled val="1"/>
        </dgm:presLayoutVars>
      </dgm:prSet>
      <dgm:spPr/>
    </dgm:pt>
  </dgm:ptLst>
  <dgm:cxnLst>
    <dgm:cxn modelId="{125646E8-9A34-4D70-BFBA-7D28B04493CC}" type="presOf" srcId="{B8CF5F48-B6F9-4F12-A33A-816F43F8CDE3}" destId="{90993C05-8879-4B8A-9E5F-540F23533954}" srcOrd="0" destOrd="0" presId="urn:microsoft.com/office/officeart/2005/8/layout/list1"/>
    <dgm:cxn modelId="{8589422A-B739-4838-8827-CA1522D81AFB}" type="presOf" srcId="{680D42F3-C65E-443F-B0CE-A3EC37E2FC83}" destId="{CA94DD88-68ED-41D2-8ED6-39C856A7749D}" srcOrd="0" destOrd="0" presId="urn:microsoft.com/office/officeart/2005/8/layout/list1"/>
    <dgm:cxn modelId="{CD897F83-1CF9-4AC7-9F01-261850D63086}" type="presOf" srcId="{ADDA8FE1-C034-4F43-837B-EFCFF0D5E6BB}" destId="{E2FC2E52-6B2F-4EC2-A906-4A9B9991D875}" srcOrd="1" destOrd="0" presId="urn:microsoft.com/office/officeart/2005/8/layout/list1"/>
    <dgm:cxn modelId="{8340029C-8359-4555-AA3B-3A4C6B53CA57}" type="presOf" srcId="{D0637F05-7CF0-47ED-A2B5-56F47272FF48}" destId="{22117E7D-1511-4E7D-9A04-A82C31A73D25}" srcOrd="1" destOrd="0" presId="urn:microsoft.com/office/officeart/2005/8/layout/list1"/>
    <dgm:cxn modelId="{AE8E82A8-7CD6-41C2-9BAF-CDDE0D6B6C32}" srcId="{F2DC4A85-0DE4-4583-8F43-EE8D8AE520CF}" destId="{D0637F05-7CF0-47ED-A2B5-56F47272FF48}" srcOrd="2" destOrd="0" parTransId="{25C77B38-19FA-4600-AC28-268F7A6AAEB1}" sibTransId="{E809C683-E65D-4797-8635-4EF2374BD5F4}"/>
    <dgm:cxn modelId="{23FE6DD1-9FA8-4448-A7C3-2BD76D76B9CE}" type="presOf" srcId="{D0637F05-7CF0-47ED-A2B5-56F47272FF48}" destId="{F6E6A802-C56F-4BDD-96C5-31FA03DF57CF}" srcOrd="0" destOrd="0" presId="urn:microsoft.com/office/officeart/2005/8/layout/list1"/>
    <dgm:cxn modelId="{C4A30B2E-DC74-4583-AF7C-3A66F3510014}" srcId="{F2DC4A85-0DE4-4583-8F43-EE8D8AE520CF}" destId="{ADDA8FE1-C034-4F43-837B-EFCFF0D5E6BB}" srcOrd="1" destOrd="0" parTransId="{DCD2223F-8F17-47F9-A055-6AA95E1C1341}" sibTransId="{CBC10664-38A4-494F-B0C5-E74D2AD2875C}"/>
    <dgm:cxn modelId="{94351CA0-EEAF-41E3-BB6D-BD11E4AADDD6}" type="presOf" srcId="{ADDA8FE1-C034-4F43-837B-EFCFF0D5E6BB}" destId="{E8ACCE70-41B8-4BFD-9C17-4BC0D0E5CB08}" srcOrd="0" destOrd="0" presId="urn:microsoft.com/office/officeart/2005/8/layout/list1"/>
    <dgm:cxn modelId="{714A9CB3-42E8-4021-BA60-8B57DCF64F24}" srcId="{F2DC4A85-0DE4-4583-8F43-EE8D8AE520CF}" destId="{680D42F3-C65E-443F-B0CE-A3EC37E2FC83}" srcOrd="4" destOrd="0" parTransId="{77694585-8C51-433D-BEC1-D0A7E8E38801}" sibTransId="{49522247-7133-4127-9D81-516C99EB5E19}"/>
    <dgm:cxn modelId="{D68BD41E-9157-4D2A-8E9B-6788CA7E6D7E}" type="presOf" srcId="{680D42F3-C65E-443F-B0CE-A3EC37E2FC83}" destId="{0484070D-3C54-4EB8-B18F-8839CFD5D0B1}" srcOrd="1" destOrd="0" presId="urn:microsoft.com/office/officeart/2005/8/layout/list1"/>
    <dgm:cxn modelId="{12DFFA91-8CFD-4E84-90E5-C8409D324D8A}" srcId="{F2DC4A85-0DE4-4583-8F43-EE8D8AE520CF}" destId="{B8CF5F48-B6F9-4F12-A33A-816F43F8CDE3}" srcOrd="3" destOrd="0" parTransId="{6F88180D-7676-442F-8D0D-FEBF7C7619E6}" sibTransId="{6A1EC0D3-5968-4B7D-AA20-D62709F61F44}"/>
    <dgm:cxn modelId="{68E981C1-3659-4733-9F91-0796B06B5063}" type="presOf" srcId="{B8CF5F48-B6F9-4F12-A33A-816F43F8CDE3}" destId="{B672CECF-EB5E-42BA-8B12-C5DD563C23F9}" srcOrd="1" destOrd="0" presId="urn:microsoft.com/office/officeart/2005/8/layout/list1"/>
    <dgm:cxn modelId="{D942741A-3C39-4796-9169-84657B2C330B}" type="presOf" srcId="{D9659D0E-EF0A-432D-A8DF-CC6C03B9301C}" destId="{4D25D269-C0A9-4060-B480-3D625CA77D04}" srcOrd="0" destOrd="0" presId="urn:microsoft.com/office/officeart/2005/8/layout/list1"/>
    <dgm:cxn modelId="{D77FAA7D-3AF4-434D-BCEE-CC084154D551}" type="presOf" srcId="{D9659D0E-EF0A-432D-A8DF-CC6C03B9301C}" destId="{061449D3-59BD-4C8F-9D6F-61ED5179D007}" srcOrd="1" destOrd="0" presId="urn:microsoft.com/office/officeart/2005/8/layout/list1"/>
    <dgm:cxn modelId="{639F3E72-B4FA-4AED-BAE1-5C34A4ADDF4B}" type="presOf" srcId="{F2DC4A85-0DE4-4583-8F43-EE8D8AE520CF}" destId="{BAB5F8AE-79B0-43C0-B2B6-FC36AB040DF5}" srcOrd="0" destOrd="0" presId="urn:microsoft.com/office/officeart/2005/8/layout/list1"/>
    <dgm:cxn modelId="{946FB26F-A810-4465-999B-BDBE53B7391C}" srcId="{F2DC4A85-0DE4-4583-8F43-EE8D8AE520CF}" destId="{D9659D0E-EF0A-432D-A8DF-CC6C03B9301C}" srcOrd="0" destOrd="0" parTransId="{F80382E6-BC29-4DC9-981A-00514CC864D6}" sibTransId="{02A98BA5-D236-4FA7-9719-79963E3FCBBD}"/>
    <dgm:cxn modelId="{5C658CAD-AA5F-42B2-AC3B-22C07AB298D4}" type="presParOf" srcId="{BAB5F8AE-79B0-43C0-B2B6-FC36AB040DF5}" destId="{9118504F-8A9C-4E0E-9B16-9FA2C47D8426}" srcOrd="0" destOrd="0" presId="urn:microsoft.com/office/officeart/2005/8/layout/list1"/>
    <dgm:cxn modelId="{AAA8F995-A817-463F-B31B-953F7280C706}" type="presParOf" srcId="{9118504F-8A9C-4E0E-9B16-9FA2C47D8426}" destId="{4D25D269-C0A9-4060-B480-3D625CA77D04}" srcOrd="0" destOrd="0" presId="urn:microsoft.com/office/officeart/2005/8/layout/list1"/>
    <dgm:cxn modelId="{2BD2DFCC-55A1-461C-93A0-F399AAAC1365}" type="presParOf" srcId="{9118504F-8A9C-4E0E-9B16-9FA2C47D8426}" destId="{061449D3-59BD-4C8F-9D6F-61ED5179D007}" srcOrd="1" destOrd="0" presId="urn:microsoft.com/office/officeart/2005/8/layout/list1"/>
    <dgm:cxn modelId="{0156FB7E-683D-47E8-BB74-98E3C72EA926}" type="presParOf" srcId="{BAB5F8AE-79B0-43C0-B2B6-FC36AB040DF5}" destId="{74DA9383-3531-4D52-88CD-F07FFFEA47AE}" srcOrd="1" destOrd="0" presId="urn:microsoft.com/office/officeart/2005/8/layout/list1"/>
    <dgm:cxn modelId="{E8508762-1D94-436B-8C8A-5143E432015C}" type="presParOf" srcId="{BAB5F8AE-79B0-43C0-B2B6-FC36AB040DF5}" destId="{2C079597-327A-4A86-856B-9527412B664A}" srcOrd="2" destOrd="0" presId="urn:microsoft.com/office/officeart/2005/8/layout/list1"/>
    <dgm:cxn modelId="{CEE097D5-20A0-40F6-BFE3-74293C19CA55}" type="presParOf" srcId="{BAB5F8AE-79B0-43C0-B2B6-FC36AB040DF5}" destId="{2D78942E-EC43-458E-AC94-E364C66919AA}" srcOrd="3" destOrd="0" presId="urn:microsoft.com/office/officeart/2005/8/layout/list1"/>
    <dgm:cxn modelId="{EF4042F1-26E1-4067-9C4A-70D9FDB677B4}" type="presParOf" srcId="{BAB5F8AE-79B0-43C0-B2B6-FC36AB040DF5}" destId="{281D6E0B-6EDF-4FFD-92BE-85185EABE5CD}" srcOrd="4" destOrd="0" presId="urn:microsoft.com/office/officeart/2005/8/layout/list1"/>
    <dgm:cxn modelId="{D829221C-D97A-48B6-B8B7-F4945E755D73}" type="presParOf" srcId="{281D6E0B-6EDF-4FFD-92BE-85185EABE5CD}" destId="{E8ACCE70-41B8-4BFD-9C17-4BC0D0E5CB08}" srcOrd="0" destOrd="0" presId="urn:microsoft.com/office/officeart/2005/8/layout/list1"/>
    <dgm:cxn modelId="{70DDE040-7F76-451F-8418-70D4D4D34D94}" type="presParOf" srcId="{281D6E0B-6EDF-4FFD-92BE-85185EABE5CD}" destId="{E2FC2E52-6B2F-4EC2-A906-4A9B9991D875}" srcOrd="1" destOrd="0" presId="urn:microsoft.com/office/officeart/2005/8/layout/list1"/>
    <dgm:cxn modelId="{DFBE8E6A-BB21-4049-A53F-18712823C9CA}" type="presParOf" srcId="{BAB5F8AE-79B0-43C0-B2B6-FC36AB040DF5}" destId="{F872121F-84CF-4295-9834-D021C57B1209}" srcOrd="5" destOrd="0" presId="urn:microsoft.com/office/officeart/2005/8/layout/list1"/>
    <dgm:cxn modelId="{C05557D8-ACA4-4867-B145-1E9C82E642DC}" type="presParOf" srcId="{BAB5F8AE-79B0-43C0-B2B6-FC36AB040DF5}" destId="{59181B73-3C19-422E-8917-406590F81D58}" srcOrd="6" destOrd="0" presId="urn:microsoft.com/office/officeart/2005/8/layout/list1"/>
    <dgm:cxn modelId="{0BC8D857-CB00-47E7-A089-9D1571B0571D}" type="presParOf" srcId="{BAB5F8AE-79B0-43C0-B2B6-FC36AB040DF5}" destId="{386D16FC-F292-4B68-AE1E-00991DF5CC95}" srcOrd="7" destOrd="0" presId="urn:microsoft.com/office/officeart/2005/8/layout/list1"/>
    <dgm:cxn modelId="{F8D89351-DAEA-4A89-B4F9-E5736BA0717E}" type="presParOf" srcId="{BAB5F8AE-79B0-43C0-B2B6-FC36AB040DF5}" destId="{52FBA225-646D-4257-ADEC-AEB39C60996D}" srcOrd="8" destOrd="0" presId="urn:microsoft.com/office/officeart/2005/8/layout/list1"/>
    <dgm:cxn modelId="{8EED7B17-D1C7-44C4-818F-1B95EBD444D5}" type="presParOf" srcId="{52FBA225-646D-4257-ADEC-AEB39C60996D}" destId="{F6E6A802-C56F-4BDD-96C5-31FA03DF57CF}" srcOrd="0" destOrd="0" presId="urn:microsoft.com/office/officeart/2005/8/layout/list1"/>
    <dgm:cxn modelId="{E6B1ED8E-CCE7-4A7D-8C9A-3D7BEAD2194A}" type="presParOf" srcId="{52FBA225-646D-4257-ADEC-AEB39C60996D}" destId="{22117E7D-1511-4E7D-9A04-A82C31A73D25}" srcOrd="1" destOrd="0" presId="urn:microsoft.com/office/officeart/2005/8/layout/list1"/>
    <dgm:cxn modelId="{4B23B773-6419-4F7C-8778-493CCDEEF0E3}" type="presParOf" srcId="{BAB5F8AE-79B0-43C0-B2B6-FC36AB040DF5}" destId="{C805AAAC-7647-4D48-B370-B2F49A1C1F12}" srcOrd="9" destOrd="0" presId="urn:microsoft.com/office/officeart/2005/8/layout/list1"/>
    <dgm:cxn modelId="{35DE9778-A0F4-4C11-8558-766B079DE38F}" type="presParOf" srcId="{BAB5F8AE-79B0-43C0-B2B6-FC36AB040DF5}" destId="{78EFC533-F940-4151-B8C4-15D02B850602}" srcOrd="10" destOrd="0" presId="urn:microsoft.com/office/officeart/2005/8/layout/list1"/>
    <dgm:cxn modelId="{05FCEC40-C9C4-42F6-9FE7-C3249C880A27}" type="presParOf" srcId="{BAB5F8AE-79B0-43C0-B2B6-FC36AB040DF5}" destId="{6553ADE5-F03F-4FFF-A70C-D2C31E573834}" srcOrd="11" destOrd="0" presId="urn:microsoft.com/office/officeart/2005/8/layout/list1"/>
    <dgm:cxn modelId="{A747D650-B6FD-44F0-A33D-EB0F91A91196}" type="presParOf" srcId="{BAB5F8AE-79B0-43C0-B2B6-FC36AB040DF5}" destId="{D497BB48-BCCC-4C73-BB27-B0E20242FC02}" srcOrd="12" destOrd="0" presId="urn:microsoft.com/office/officeart/2005/8/layout/list1"/>
    <dgm:cxn modelId="{09C5DFD3-0B25-4D75-B3BE-41B898778F41}" type="presParOf" srcId="{D497BB48-BCCC-4C73-BB27-B0E20242FC02}" destId="{90993C05-8879-4B8A-9E5F-540F23533954}" srcOrd="0" destOrd="0" presId="urn:microsoft.com/office/officeart/2005/8/layout/list1"/>
    <dgm:cxn modelId="{F3C50243-64B6-4149-875E-CA5A3076173B}" type="presParOf" srcId="{D497BB48-BCCC-4C73-BB27-B0E20242FC02}" destId="{B672CECF-EB5E-42BA-8B12-C5DD563C23F9}" srcOrd="1" destOrd="0" presId="urn:microsoft.com/office/officeart/2005/8/layout/list1"/>
    <dgm:cxn modelId="{E10E224A-EF89-437F-B950-04D5AB0ACC79}" type="presParOf" srcId="{BAB5F8AE-79B0-43C0-B2B6-FC36AB040DF5}" destId="{792F470F-F884-45C2-AF5A-12D8EAE16220}" srcOrd="13" destOrd="0" presId="urn:microsoft.com/office/officeart/2005/8/layout/list1"/>
    <dgm:cxn modelId="{1E1E89B8-5DC7-4ED2-B946-C327BDE37390}" type="presParOf" srcId="{BAB5F8AE-79B0-43C0-B2B6-FC36AB040DF5}" destId="{2B74F978-4775-43AD-9132-E5CFD189EE76}" srcOrd="14" destOrd="0" presId="urn:microsoft.com/office/officeart/2005/8/layout/list1"/>
    <dgm:cxn modelId="{2BBFFB43-DFA9-40F6-8C47-A3DB03777663}" type="presParOf" srcId="{BAB5F8AE-79B0-43C0-B2B6-FC36AB040DF5}" destId="{89B789AA-F0AE-470E-84A9-CC5F1415912E}" srcOrd="15" destOrd="0" presId="urn:microsoft.com/office/officeart/2005/8/layout/list1"/>
    <dgm:cxn modelId="{1C2A7C4B-2E84-4BAC-BD7C-521AFD08B7E8}" type="presParOf" srcId="{BAB5F8AE-79B0-43C0-B2B6-FC36AB040DF5}" destId="{920F8F03-725A-4252-B353-1493531A4096}" srcOrd="16" destOrd="0" presId="urn:microsoft.com/office/officeart/2005/8/layout/list1"/>
    <dgm:cxn modelId="{698F5ECE-FAF4-454D-9980-87A936EA6254}" type="presParOf" srcId="{920F8F03-725A-4252-B353-1493531A4096}" destId="{CA94DD88-68ED-41D2-8ED6-39C856A7749D}" srcOrd="0" destOrd="0" presId="urn:microsoft.com/office/officeart/2005/8/layout/list1"/>
    <dgm:cxn modelId="{FCF5817D-05D0-48B2-B627-8612EBE01140}" type="presParOf" srcId="{920F8F03-725A-4252-B353-1493531A4096}" destId="{0484070D-3C54-4EB8-B18F-8839CFD5D0B1}" srcOrd="1" destOrd="0" presId="urn:microsoft.com/office/officeart/2005/8/layout/list1"/>
    <dgm:cxn modelId="{C1FEE519-F793-4919-88FB-06BC473D087A}" type="presParOf" srcId="{BAB5F8AE-79B0-43C0-B2B6-FC36AB040DF5}" destId="{DDDADA58-D81C-4A05-A520-3A84999A8972}" srcOrd="17" destOrd="0" presId="urn:microsoft.com/office/officeart/2005/8/layout/list1"/>
    <dgm:cxn modelId="{274B8567-E789-4BA8-883B-473CF820E44B}" type="presParOf" srcId="{BAB5F8AE-79B0-43C0-B2B6-FC36AB040DF5}" destId="{3EB3CEA5-3DBE-41B7-BFF2-3385C2F16D2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2DC4A85-0DE4-4583-8F43-EE8D8AE520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9659D0E-EF0A-432D-A8DF-CC6C03B9301C}">
      <dgm:prSet phldrT="[Text]" custT="1"/>
      <dgm:spPr/>
      <dgm:t>
        <a:bodyPr/>
        <a:lstStyle/>
        <a:p>
          <a:pPr algn="ctr"/>
          <a:r>
            <a:rPr lang="en-US" sz="2000" u="sng" dirty="0" smtClean="0"/>
            <a:t>www.choosetosave.org/calculators</a:t>
          </a:r>
          <a:r>
            <a:rPr lang="en-US" sz="2000" dirty="0" smtClean="0"/>
            <a:t> </a:t>
          </a:r>
        </a:p>
        <a:p>
          <a:pPr algn="ctr"/>
          <a:r>
            <a:rPr lang="en-US" sz="2000" dirty="0" smtClean="0"/>
            <a:t> comprehensive list of financial calculators</a:t>
          </a:r>
          <a:endParaRPr lang="en-US" sz="2000" dirty="0"/>
        </a:p>
      </dgm:t>
    </dgm:pt>
    <dgm:pt modelId="{F80382E6-BC29-4DC9-981A-00514CC864D6}" type="parTrans" cxnId="{946FB26F-A810-4465-999B-BDBE53B7391C}">
      <dgm:prSet/>
      <dgm:spPr/>
      <dgm:t>
        <a:bodyPr/>
        <a:lstStyle/>
        <a:p>
          <a:endParaRPr lang="en-US"/>
        </a:p>
      </dgm:t>
    </dgm:pt>
    <dgm:pt modelId="{02A98BA5-D236-4FA7-9719-79963E3FCBBD}" type="sibTrans" cxnId="{946FB26F-A810-4465-999B-BDBE53B7391C}">
      <dgm:prSet/>
      <dgm:spPr/>
      <dgm:t>
        <a:bodyPr/>
        <a:lstStyle/>
        <a:p>
          <a:endParaRPr lang="en-US"/>
        </a:p>
      </dgm:t>
    </dgm:pt>
    <dgm:pt modelId="{ADDA8FE1-C034-4F43-837B-EFCFF0D5E6BB}">
      <dgm:prSet phldrT="[Text]" custT="1"/>
      <dgm:spPr/>
      <dgm:t>
        <a:bodyPr/>
        <a:lstStyle/>
        <a:p>
          <a:pPr algn="ctr"/>
          <a:r>
            <a:rPr lang="en-US" sz="1900" u="sng" dirty="0" smtClean="0"/>
            <a:t>http://crr.bc.edu/</a:t>
          </a:r>
        </a:p>
        <a:p>
          <a:pPr algn="ctr"/>
          <a:r>
            <a:rPr lang="en-US" sz="1900" dirty="0" smtClean="0"/>
            <a:t> Boston College: step-by-step advice on claiming strategies</a:t>
          </a:r>
          <a:endParaRPr lang="en-US" sz="1900" dirty="0"/>
        </a:p>
      </dgm:t>
    </dgm:pt>
    <dgm:pt modelId="{DCD2223F-8F17-47F9-A055-6AA95E1C1341}" type="parTrans" cxnId="{C4A30B2E-DC74-4583-AF7C-3A66F3510014}">
      <dgm:prSet/>
      <dgm:spPr/>
      <dgm:t>
        <a:bodyPr/>
        <a:lstStyle/>
        <a:p>
          <a:endParaRPr lang="en-US"/>
        </a:p>
      </dgm:t>
    </dgm:pt>
    <dgm:pt modelId="{CBC10664-38A4-494F-B0C5-E74D2AD2875C}" type="sibTrans" cxnId="{C4A30B2E-DC74-4583-AF7C-3A66F3510014}">
      <dgm:prSet/>
      <dgm:spPr/>
      <dgm:t>
        <a:bodyPr/>
        <a:lstStyle/>
        <a:p>
          <a:endParaRPr lang="en-US"/>
        </a:p>
      </dgm:t>
    </dgm:pt>
    <dgm:pt modelId="{D0637F05-7CF0-47ED-A2B5-56F47272FF48}">
      <dgm:prSet phldrT="[Text]" custT="1"/>
      <dgm:spPr/>
      <dgm:t>
        <a:bodyPr/>
        <a:lstStyle/>
        <a:p>
          <a:pPr algn="ctr"/>
          <a:r>
            <a:rPr lang="en-US" sz="2000" u="sng" dirty="0" smtClean="0"/>
            <a:t>www.Medicare.gov</a:t>
          </a:r>
          <a:r>
            <a:rPr lang="en-US" sz="2000" dirty="0" smtClean="0"/>
            <a:t> </a:t>
          </a:r>
        </a:p>
        <a:p>
          <a:pPr algn="ctr"/>
          <a:r>
            <a:rPr lang="en-US" sz="2000" dirty="0" smtClean="0"/>
            <a:t>detailed information about Medicare plans and programs</a:t>
          </a:r>
          <a:endParaRPr lang="en-US" sz="2000" dirty="0"/>
        </a:p>
      </dgm:t>
    </dgm:pt>
    <dgm:pt modelId="{25C77B38-19FA-4600-AC28-268F7A6AAEB1}" type="parTrans" cxnId="{AE8E82A8-7CD6-41C2-9BAF-CDDE0D6B6C32}">
      <dgm:prSet/>
      <dgm:spPr/>
      <dgm:t>
        <a:bodyPr/>
        <a:lstStyle/>
        <a:p>
          <a:endParaRPr lang="en-US"/>
        </a:p>
      </dgm:t>
    </dgm:pt>
    <dgm:pt modelId="{E809C683-E65D-4797-8635-4EF2374BD5F4}" type="sibTrans" cxnId="{AE8E82A8-7CD6-41C2-9BAF-CDDE0D6B6C32}">
      <dgm:prSet/>
      <dgm:spPr/>
      <dgm:t>
        <a:bodyPr/>
        <a:lstStyle/>
        <a:p>
          <a:endParaRPr lang="en-US"/>
        </a:p>
      </dgm:t>
    </dgm:pt>
    <dgm:pt modelId="{B8CF5F48-B6F9-4F12-A33A-816F43F8CDE3}">
      <dgm:prSet phldrT="[Text]" custT="1"/>
      <dgm:spPr/>
      <dgm:t>
        <a:bodyPr/>
        <a:lstStyle/>
        <a:p>
          <a:pPr algn="ctr"/>
          <a:r>
            <a:rPr lang="en-US" sz="2000" u="sng" dirty="0" smtClean="0"/>
            <a:t>www.Benefits.gov</a:t>
          </a:r>
          <a:r>
            <a:rPr lang="en-US" sz="2000" dirty="0" smtClean="0"/>
            <a:t> </a:t>
          </a:r>
        </a:p>
        <a:p>
          <a:pPr algn="ctr"/>
          <a:r>
            <a:rPr lang="en-US" sz="2000" dirty="0" smtClean="0"/>
            <a:t>check if you qualify for a variety of government benefits</a:t>
          </a:r>
          <a:endParaRPr lang="en-US" sz="2000" dirty="0"/>
        </a:p>
      </dgm:t>
    </dgm:pt>
    <dgm:pt modelId="{6F88180D-7676-442F-8D0D-FEBF7C7619E6}" type="parTrans" cxnId="{12DFFA91-8CFD-4E84-90E5-C8409D324D8A}">
      <dgm:prSet/>
      <dgm:spPr/>
      <dgm:t>
        <a:bodyPr/>
        <a:lstStyle/>
        <a:p>
          <a:endParaRPr lang="en-US"/>
        </a:p>
      </dgm:t>
    </dgm:pt>
    <dgm:pt modelId="{6A1EC0D3-5968-4B7D-AA20-D62709F61F44}" type="sibTrans" cxnId="{12DFFA91-8CFD-4E84-90E5-C8409D324D8A}">
      <dgm:prSet/>
      <dgm:spPr/>
      <dgm:t>
        <a:bodyPr/>
        <a:lstStyle/>
        <a:p>
          <a:endParaRPr lang="en-US"/>
        </a:p>
      </dgm:t>
    </dgm:pt>
    <dgm:pt modelId="{BAB5F8AE-79B0-43C0-B2B6-FC36AB040DF5}" type="pres">
      <dgm:prSet presAssocID="{F2DC4A85-0DE4-4583-8F43-EE8D8AE520CF}" presName="linear" presStyleCnt="0">
        <dgm:presLayoutVars>
          <dgm:dir/>
          <dgm:animLvl val="lvl"/>
          <dgm:resizeHandles val="exact"/>
        </dgm:presLayoutVars>
      </dgm:prSet>
      <dgm:spPr/>
      <dgm:t>
        <a:bodyPr/>
        <a:lstStyle/>
        <a:p>
          <a:endParaRPr lang="en-US"/>
        </a:p>
      </dgm:t>
    </dgm:pt>
    <dgm:pt modelId="{9118504F-8A9C-4E0E-9B16-9FA2C47D8426}" type="pres">
      <dgm:prSet presAssocID="{D9659D0E-EF0A-432D-A8DF-CC6C03B9301C}" presName="parentLin" presStyleCnt="0"/>
      <dgm:spPr/>
    </dgm:pt>
    <dgm:pt modelId="{4D25D269-C0A9-4060-B480-3D625CA77D04}" type="pres">
      <dgm:prSet presAssocID="{D9659D0E-EF0A-432D-A8DF-CC6C03B9301C}" presName="parentLeftMargin" presStyleLbl="node1" presStyleIdx="0" presStyleCnt="4"/>
      <dgm:spPr/>
      <dgm:t>
        <a:bodyPr/>
        <a:lstStyle/>
        <a:p>
          <a:endParaRPr lang="en-US"/>
        </a:p>
      </dgm:t>
    </dgm:pt>
    <dgm:pt modelId="{061449D3-59BD-4C8F-9D6F-61ED5179D007}" type="pres">
      <dgm:prSet presAssocID="{D9659D0E-EF0A-432D-A8DF-CC6C03B9301C}" presName="parentText" presStyleLbl="node1" presStyleIdx="0" presStyleCnt="4" custScaleX="123974" custScaleY="121000">
        <dgm:presLayoutVars>
          <dgm:chMax val="0"/>
          <dgm:bulletEnabled val="1"/>
        </dgm:presLayoutVars>
      </dgm:prSet>
      <dgm:spPr/>
      <dgm:t>
        <a:bodyPr/>
        <a:lstStyle/>
        <a:p>
          <a:endParaRPr lang="en-US"/>
        </a:p>
      </dgm:t>
    </dgm:pt>
    <dgm:pt modelId="{74DA9383-3531-4D52-88CD-F07FFFEA47AE}" type="pres">
      <dgm:prSet presAssocID="{D9659D0E-EF0A-432D-A8DF-CC6C03B9301C}" presName="negativeSpace" presStyleCnt="0"/>
      <dgm:spPr/>
    </dgm:pt>
    <dgm:pt modelId="{2C079597-327A-4A86-856B-9527412B664A}" type="pres">
      <dgm:prSet presAssocID="{D9659D0E-EF0A-432D-A8DF-CC6C03B9301C}" presName="childText" presStyleLbl="conFgAcc1" presStyleIdx="0" presStyleCnt="4">
        <dgm:presLayoutVars>
          <dgm:bulletEnabled val="1"/>
        </dgm:presLayoutVars>
      </dgm:prSet>
      <dgm:spPr/>
    </dgm:pt>
    <dgm:pt modelId="{2D78942E-EC43-458E-AC94-E364C66919AA}" type="pres">
      <dgm:prSet presAssocID="{02A98BA5-D236-4FA7-9719-79963E3FCBBD}" presName="spaceBetweenRectangles" presStyleCnt="0"/>
      <dgm:spPr/>
    </dgm:pt>
    <dgm:pt modelId="{281D6E0B-6EDF-4FFD-92BE-85185EABE5CD}" type="pres">
      <dgm:prSet presAssocID="{ADDA8FE1-C034-4F43-837B-EFCFF0D5E6BB}" presName="parentLin" presStyleCnt="0"/>
      <dgm:spPr/>
    </dgm:pt>
    <dgm:pt modelId="{E8ACCE70-41B8-4BFD-9C17-4BC0D0E5CB08}" type="pres">
      <dgm:prSet presAssocID="{ADDA8FE1-C034-4F43-837B-EFCFF0D5E6BB}" presName="parentLeftMargin" presStyleLbl="node1" presStyleIdx="0" presStyleCnt="4"/>
      <dgm:spPr/>
      <dgm:t>
        <a:bodyPr/>
        <a:lstStyle/>
        <a:p>
          <a:endParaRPr lang="en-US"/>
        </a:p>
      </dgm:t>
    </dgm:pt>
    <dgm:pt modelId="{E2FC2E52-6B2F-4EC2-A906-4A9B9991D875}" type="pres">
      <dgm:prSet presAssocID="{ADDA8FE1-C034-4F43-837B-EFCFF0D5E6BB}" presName="parentText" presStyleLbl="node1" presStyleIdx="1" presStyleCnt="4" custScaleX="123974" custScaleY="121000">
        <dgm:presLayoutVars>
          <dgm:chMax val="0"/>
          <dgm:bulletEnabled val="1"/>
        </dgm:presLayoutVars>
      </dgm:prSet>
      <dgm:spPr/>
      <dgm:t>
        <a:bodyPr/>
        <a:lstStyle/>
        <a:p>
          <a:endParaRPr lang="en-US"/>
        </a:p>
      </dgm:t>
    </dgm:pt>
    <dgm:pt modelId="{F872121F-84CF-4295-9834-D021C57B1209}" type="pres">
      <dgm:prSet presAssocID="{ADDA8FE1-C034-4F43-837B-EFCFF0D5E6BB}" presName="negativeSpace" presStyleCnt="0"/>
      <dgm:spPr/>
    </dgm:pt>
    <dgm:pt modelId="{59181B73-3C19-422E-8917-406590F81D58}" type="pres">
      <dgm:prSet presAssocID="{ADDA8FE1-C034-4F43-837B-EFCFF0D5E6BB}" presName="childText" presStyleLbl="conFgAcc1" presStyleIdx="1" presStyleCnt="4">
        <dgm:presLayoutVars>
          <dgm:bulletEnabled val="1"/>
        </dgm:presLayoutVars>
      </dgm:prSet>
      <dgm:spPr/>
    </dgm:pt>
    <dgm:pt modelId="{386D16FC-F292-4B68-AE1E-00991DF5CC95}" type="pres">
      <dgm:prSet presAssocID="{CBC10664-38A4-494F-B0C5-E74D2AD2875C}" presName="spaceBetweenRectangles" presStyleCnt="0"/>
      <dgm:spPr/>
    </dgm:pt>
    <dgm:pt modelId="{52FBA225-646D-4257-ADEC-AEB39C60996D}" type="pres">
      <dgm:prSet presAssocID="{D0637F05-7CF0-47ED-A2B5-56F47272FF48}" presName="parentLin" presStyleCnt="0"/>
      <dgm:spPr/>
    </dgm:pt>
    <dgm:pt modelId="{F6E6A802-C56F-4BDD-96C5-31FA03DF57CF}" type="pres">
      <dgm:prSet presAssocID="{D0637F05-7CF0-47ED-A2B5-56F47272FF48}" presName="parentLeftMargin" presStyleLbl="node1" presStyleIdx="1" presStyleCnt="4"/>
      <dgm:spPr/>
      <dgm:t>
        <a:bodyPr/>
        <a:lstStyle/>
        <a:p>
          <a:endParaRPr lang="en-US"/>
        </a:p>
      </dgm:t>
    </dgm:pt>
    <dgm:pt modelId="{22117E7D-1511-4E7D-9A04-A82C31A73D25}" type="pres">
      <dgm:prSet presAssocID="{D0637F05-7CF0-47ED-A2B5-56F47272FF48}" presName="parentText" presStyleLbl="node1" presStyleIdx="2" presStyleCnt="4" custScaleX="123646" custScaleY="121000">
        <dgm:presLayoutVars>
          <dgm:chMax val="0"/>
          <dgm:bulletEnabled val="1"/>
        </dgm:presLayoutVars>
      </dgm:prSet>
      <dgm:spPr/>
      <dgm:t>
        <a:bodyPr/>
        <a:lstStyle/>
        <a:p>
          <a:endParaRPr lang="en-US"/>
        </a:p>
      </dgm:t>
    </dgm:pt>
    <dgm:pt modelId="{C805AAAC-7647-4D48-B370-B2F49A1C1F12}" type="pres">
      <dgm:prSet presAssocID="{D0637F05-7CF0-47ED-A2B5-56F47272FF48}" presName="negativeSpace" presStyleCnt="0"/>
      <dgm:spPr/>
    </dgm:pt>
    <dgm:pt modelId="{78EFC533-F940-4151-B8C4-15D02B850602}" type="pres">
      <dgm:prSet presAssocID="{D0637F05-7CF0-47ED-A2B5-56F47272FF48}" presName="childText" presStyleLbl="conFgAcc1" presStyleIdx="2" presStyleCnt="4">
        <dgm:presLayoutVars>
          <dgm:bulletEnabled val="1"/>
        </dgm:presLayoutVars>
      </dgm:prSet>
      <dgm:spPr/>
    </dgm:pt>
    <dgm:pt modelId="{6553ADE5-F03F-4FFF-A70C-D2C31E573834}" type="pres">
      <dgm:prSet presAssocID="{E809C683-E65D-4797-8635-4EF2374BD5F4}" presName="spaceBetweenRectangles" presStyleCnt="0"/>
      <dgm:spPr/>
    </dgm:pt>
    <dgm:pt modelId="{D497BB48-BCCC-4C73-BB27-B0E20242FC02}" type="pres">
      <dgm:prSet presAssocID="{B8CF5F48-B6F9-4F12-A33A-816F43F8CDE3}" presName="parentLin" presStyleCnt="0"/>
      <dgm:spPr/>
    </dgm:pt>
    <dgm:pt modelId="{90993C05-8879-4B8A-9E5F-540F23533954}" type="pres">
      <dgm:prSet presAssocID="{B8CF5F48-B6F9-4F12-A33A-816F43F8CDE3}" presName="parentLeftMargin" presStyleLbl="node1" presStyleIdx="2" presStyleCnt="4"/>
      <dgm:spPr/>
      <dgm:t>
        <a:bodyPr/>
        <a:lstStyle/>
        <a:p>
          <a:endParaRPr lang="en-US"/>
        </a:p>
      </dgm:t>
    </dgm:pt>
    <dgm:pt modelId="{B672CECF-EB5E-42BA-8B12-C5DD563C23F9}" type="pres">
      <dgm:prSet presAssocID="{B8CF5F48-B6F9-4F12-A33A-816F43F8CDE3}" presName="parentText" presStyleLbl="node1" presStyleIdx="3" presStyleCnt="4" custScaleX="123646" custScaleY="121000">
        <dgm:presLayoutVars>
          <dgm:chMax val="0"/>
          <dgm:bulletEnabled val="1"/>
        </dgm:presLayoutVars>
      </dgm:prSet>
      <dgm:spPr/>
      <dgm:t>
        <a:bodyPr/>
        <a:lstStyle/>
        <a:p>
          <a:endParaRPr lang="en-US"/>
        </a:p>
      </dgm:t>
    </dgm:pt>
    <dgm:pt modelId="{792F470F-F884-45C2-AF5A-12D8EAE16220}" type="pres">
      <dgm:prSet presAssocID="{B8CF5F48-B6F9-4F12-A33A-816F43F8CDE3}" presName="negativeSpace" presStyleCnt="0"/>
      <dgm:spPr/>
    </dgm:pt>
    <dgm:pt modelId="{2B74F978-4775-43AD-9132-E5CFD189EE76}" type="pres">
      <dgm:prSet presAssocID="{B8CF5F48-B6F9-4F12-A33A-816F43F8CDE3}" presName="childText" presStyleLbl="conFgAcc1" presStyleIdx="3" presStyleCnt="4">
        <dgm:presLayoutVars>
          <dgm:bulletEnabled val="1"/>
        </dgm:presLayoutVars>
      </dgm:prSet>
      <dgm:spPr/>
    </dgm:pt>
  </dgm:ptLst>
  <dgm:cxnLst>
    <dgm:cxn modelId="{82C10C22-9397-4660-81A7-7EB55A25127F}" type="presOf" srcId="{F2DC4A85-0DE4-4583-8F43-EE8D8AE520CF}" destId="{BAB5F8AE-79B0-43C0-B2B6-FC36AB040DF5}" srcOrd="0" destOrd="0" presId="urn:microsoft.com/office/officeart/2005/8/layout/list1"/>
    <dgm:cxn modelId="{86402D30-FCBE-46E9-9087-5BCAAADA6305}" type="presOf" srcId="{D9659D0E-EF0A-432D-A8DF-CC6C03B9301C}" destId="{4D25D269-C0A9-4060-B480-3D625CA77D04}" srcOrd="0" destOrd="0" presId="urn:microsoft.com/office/officeart/2005/8/layout/list1"/>
    <dgm:cxn modelId="{946FB26F-A810-4465-999B-BDBE53B7391C}" srcId="{F2DC4A85-0DE4-4583-8F43-EE8D8AE520CF}" destId="{D9659D0E-EF0A-432D-A8DF-CC6C03B9301C}" srcOrd="0" destOrd="0" parTransId="{F80382E6-BC29-4DC9-981A-00514CC864D6}" sibTransId="{02A98BA5-D236-4FA7-9719-79963E3FCBBD}"/>
    <dgm:cxn modelId="{12DFFA91-8CFD-4E84-90E5-C8409D324D8A}" srcId="{F2DC4A85-0DE4-4583-8F43-EE8D8AE520CF}" destId="{B8CF5F48-B6F9-4F12-A33A-816F43F8CDE3}" srcOrd="3" destOrd="0" parTransId="{6F88180D-7676-442F-8D0D-FEBF7C7619E6}" sibTransId="{6A1EC0D3-5968-4B7D-AA20-D62709F61F44}"/>
    <dgm:cxn modelId="{F5F40206-63D0-483E-BFEB-8BDD52E4C760}" type="presOf" srcId="{D9659D0E-EF0A-432D-A8DF-CC6C03B9301C}" destId="{061449D3-59BD-4C8F-9D6F-61ED5179D007}" srcOrd="1" destOrd="0" presId="urn:microsoft.com/office/officeart/2005/8/layout/list1"/>
    <dgm:cxn modelId="{655CDFCF-7180-4A1A-97BA-61C118FFE2EB}" type="presOf" srcId="{ADDA8FE1-C034-4F43-837B-EFCFF0D5E6BB}" destId="{E2FC2E52-6B2F-4EC2-A906-4A9B9991D875}" srcOrd="1" destOrd="0" presId="urn:microsoft.com/office/officeart/2005/8/layout/list1"/>
    <dgm:cxn modelId="{EA7FCEEE-0A65-4853-A82E-A2F6951B78A8}" type="presOf" srcId="{D0637F05-7CF0-47ED-A2B5-56F47272FF48}" destId="{F6E6A802-C56F-4BDD-96C5-31FA03DF57CF}" srcOrd="0" destOrd="0" presId="urn:microsoft.com/office/officeart/2005/8/layout/list1"/>
    <dgm:cxn modelId="{C4A30B2E-DC74-4583-AF7C-3A66F3510014}" srcId="{F2DC4A85-0DE4-4583-8F43-EE8D8AE520CF}" destId="{ADDA8FE1-C034-4F43-837B-EFCFF0D5E6BB}" srcOrd="1" destOrd="0" parTransId="{DCD2223F-8F17-47F9-A055-6AA95E1C1341}" sibTransId="{CBC10664-38A4-494F-B0C5-E74D2AD2875C}"/>
    <dgm:cxn modelId="{14FBB938-BF21-4FA1-9003-C0F11F3A2EFD}" type="presOf" srcId="{B8CF5F48-B6F9-4F12-A33A-816F43F8CDE3}" destId="{90993C05-8879-4B8A-9E5F-540F23533954}" srcOrd="0" destOrd="0" presId="urn:microsoft.com/office/officeart/2005/8/layout/list1"/>
    <dgm:cxn modelId="{B22449C4-E50B-4E3A-9D53-BF760BF59663}" type="presOf" srcId="{ADDA8FE1-C034-4F43-837B-EFCFF0D5E6BB}" destId="{E8ACCE70-41B8-4BFD-9C17-4BC0D0E5CB08}" srcOrd="0" destOrd="0" presId="urn:microsoft.com/office/officeart/2005/8/layout/list1"/>
    <dgm:cxn modelId="{AE8E82A8-7CD6-41C2-9BAF-CDDE0D6B6C32}" srcId="{F2DC4A85-0DE4-4583-8F43-EE8D8AE520CF}" destId="{D0637F05-7CF0-47ED-A2B5-56F47272FF48}" srcOrd="2" destOrd="0" parTransId="{25C77B38-19FA-4600-AC28-268F7A6AAEB1}" sibTransId="{E809C683-E65D-4797-8635-4EF2374BD5F4}"/>
    <dgm:cxn modelId="{87B81C00-4377-40FE-825C-8D4553A3BF4C}" type="presOf" srcId="{D0637F05-7CF0-47ED-A2B5-56F47272FF48}" destId="{22117E7D-1511-4E7D-9A04-A82C31A73D25}" srcOrd="1" destOrd="0" presId="urn:microsoft.com/office/officeart/2005/8/layout/list1"/>
    <dgm:cxn modelId="{386BCBD2-73A3-4406-BF33-7FC49EC8991D}" type="presOf" srcId="{B8CF5F48-B6F9-4F12-A33A-816F43F8CDE3}" destId="{B672CECF-EB5E-42BA-8B12-C5DD563C23F9}" srcOrd="1" destOrd="0" presId="urn:microsoft.com/office/officeart/2005/8/layout/list1"/>
    <dgm:cxn modelId="{A8255020-2EC3-44CC-BBD5-797AD5BABCCC}" type="presParOf" srcId="{BAB5F8AE-79B0-43C0-B2B6-FC36AB040DF5}" destId="{9118504F-8A9C-4E0E-9B16-9FA2C47D8426}" srcOrd="0" destOrd="0" presId="urn:microsoft.com/office/officeart/2005/8/layout/list1"/>
    <dgm:cxn modelId="{147A86B3-5EB0-4591-AE9E-08598F27030B}" type="presParOf" srcId="{9118504F-8A9C-4E0E-9B16-9FA2C47D8426}" destId="{4D25D269-C0A9-4060-B480-3D625CA77D04}" srcOrd="0" destOrd="0" presId="urn:microsoft.com/office/officeart/2005/8/layout/list1"/>
    <dgm:cxn modelId="{5A8AA6B0-C1C0-457C-9117-B90AD6B0C397}" type="presParOf" srcId="{9118504F-8A9C-4E0E-9B16-9FA2C47D8426}" destId="{061449D3-59BD-4C8F-9D6F-61ED5179D007}" srcOrd="1" destOrd="0" presId="urn:microsoft.com/office/officeart/2005/8/layout/list1"/>
    <dgm:cxn modelId="{593C493E-5B24-4886-AC32-D10E012E47F0}" type="presParOf" srcId="{BAB5F8AE-79B0-43C0-B2B6-FC36AB040DF5}" destId="{74DA9383-3531-4D52-88CD-F07FFFEA47AE}" srcOrd="1" destOrd="0" presId="urn:microsoft.com/office/officeart/2005/8/layout/list1"/>
    <dgm:cxn modelId="{D533E00B-C057-4BB6-A506-F2A6DD826770}" type="presParOf" srcId="{BAB5F8AE-79B0-43C0-B2B6-FC36AB040DF5}" destId="{2C079597-327A-4A86-856B-9527412B664A}" srcOrd="2" destOrd="0" presId="urn:microsoft.com/office/officeart/2005/8/layout/list1"/>
    <dgm:cxn modelId="{C346B762-A851-4C8C-B668-76BBA4D3CF43}" type="presParOf" srcId="{BAB5F8AE-79B0-43C0-B2B6-FC36AB040DF5}" destId="{2D78942E-EC43-458E-AC94-E364C66919AA}" srcOrd="3" destOrd="0" presId="urn:microsoft.com/office/officeart/2005/8/layout/list1"/>
    <dgm:cxn modelId="{83A8F784-C9F3-4D80-B539-93E49B521620}" type="presParOf" srcId="{BAB5F8AE-79B0-43C0-B2B6-FC36AB040DF5}" destId="{281D6E0B-6EDF-4FFD-92BE-85185EABE5CD}" srcOrd="4" destOrd="0" presId="urn:microsoft.com/office/officeart/2005/8/layout/list1"/>
    <dgm:cxn modelId="{437D6E0D-D25C-48DE-9BF0-B1041B696F14}" type="presParOf" srcId="{281D6E0B-6EDF-4FFD-92BE-85185EABE5CD}" destId="{E8ACCE70-41B8-4BFD-9C17-4BC0D0E5CB08}" srcOrd="0" destOrd="0" presId="urn:microsoft.com/office/officeart/2005/8/layout/list1"/>
    <dgm:cxn modelId="{3FC9A68C-4383-463C-8A03-68F491BD1345}" type="presParOf" srcId="{281D6E0B-6EDF-4FFD-92BE-85185EABE5CD}" destId="{E2FC2E52-6B2F-4EC2-A906-4A9B9991D875}" srcOrd="1" destOrd="0" presId="urn:microsoft.com/office/officeart/2005/8/layout/list1"/>
    <dgm:cxn modelId="{8A7FC7FB-4482-4997-9BA6-FA583BDEDC91}" type="presParOf" srcId="{BAB5F8AE-79B0-43C0-B2B6-FC36AB040DF5}" destId="{F872121F-84CF-4295-9834-D021C57B1209}" srcOrd="5" destOrd="0" presId="urn:microsoft.com/office/officeart/2005/8/layout/list1"/>
    <dgm:cxn modelId="{A1326681-8235-4386-A8CB-23D101441AE1}" type="presParOf" srcId="{BAB5F8AE-79B0-43C0-B2B6-FC36AB040DF5}" destId="{59181B73-3C19-422E-8917-406590F81D58}" srcOrd="6" destOrd="0" presId="urn:microsoft.com/office/officeart/2005/8/layout/list1"/>
    <dgm:cxn modelId="{58F67560-6F59-4C79-9456-23A18469CB4C}" type="presParOf" srcId="{BAB5F8AE-79B0-43C0-B2B6-FC36AB040DF5}" destId="{386D16FC-F292-4B68-AE1E-00991DF5CC95}" srcOrd="7" destOrd="0" presId="urn:microsoft.com/office/officeart/2005/8/layout/list1"/>
    <dgm:cxn modelId="{1A8E9A5D-0331-4990-BF70-A9D78CBD8C08}" type="presParOf" srcId="{BAB5F8AE-79B0-43C0-B2B6-FC36AB040DF5}" destId="{52FBA225-646D-4257-ADEC-AEB39C60996D}" srcOrd="8" destOrd="0" presId="urn:microsoft.com/office/officeart/2005/8/layout/list1"/>
    <dgm:cxn modelId="{0FA36337-FFCC-4BF2-B871-686F9D4A2B95}" type="presParOf" srcId="{52FBA225-646D-4257-ADEC-AEB39C60996D}" destId="{F6E6A802-C56F-4BDD-96C5-31FA03DF57CF}" srcOrd="0" destOrd="0" presId="urn:microsoft.com/office/officeart/2005/8/layout/list1"/>
    <dgm:cxn modelId="{737B55E3-6F8F-4975-9AA8-95C70E49E43D}" type="presParOf" srcId="{52FBA225-646D-4257-ADEC-AEB39C60996D}" destId="{22117E7D-1511-4E7D-9A04-A82C31A73D25}" srcOrd="1" destOrd="0" presId="urn:microsoft.com/office/officeart/2005/8/layout/list1"/>
    <dgm:cxn modelId="{E794CC60-3626-445D-8253-7653F172923F}" type="presParOf" srcId="{BAB5F8AE-79B0-43C0-B2B6-FC36AB040DF5}" destId="{C805AAAC-7647-4D48-B370-B2F49A1C1F12}" srcOrd="9" destOrd="0" presId="urn:microsoft.com/office/officeart/2005/8/layout/list1"/>
    <dgm:cxn modelId="{320A3E80-7A79-4ADE-8F28-6CC0E5724103}" type="presParOf" srcId="{BAB5F8AE-79B0-43C0-B2B6-FC36AB040DF5}" destId="{78EFC533-F940-4151-B8C4-15D02B850602}" srcOrd="10" destOrd="0" presId="urn:microsoft.com/office/officeart/2005/8/layout/list1"/>
    <dgm:cxn modelId="{951A13B9-AEFD-45E0-9BD1-21337133CCFA}" type="presParOf" srcId="{BAB5F8AE-79B0-43C0-B2B6-FC36AB040DF5}" destId="{6553ADE5-F03F-4FFF-A70C-D2C31E573834}" srcOrd="11" destOrd="0" presId="urn:microsoft.com/office/officeart/2005/8/layout/list1"/>
    <dgm:cxn modelId="{CD50B3CD-CB17-46BD-86ED-24AE3270977C}" type="presParOf" srcId="{BAB5F8AE-79B0-43C0-B2B6-FC36AB040DF5}" destId="{D497BB48-BCCC-4C73-BB27-B0E20242FC02}" srcOrd="12" destOrd="0" presId="urn:microsoft.com/office/officeart/2005/8/layout/list1"/>
    <dgm:cxn modelId="{DD83F43B-E6CA-40BE-9265-EAF504D9B038}" type="presParOf" srcId="{D497BB48-BCCC-4C73-BB27-B0E20242FC02}" destId="{90993C05-8879-4B8A-9E5F-540F23533954}" srcOrd="0" destOrd="0" presId="urn:microsoft.com/office/officeart/2005/8/layout/list1"/>
    <dgm:cxn modelId="{C8154FFD-CC4D-43AA-A7C6-6BB59FD5C15A}" type="presParOf" srcId="{D497BB48-BCCC-4C73-BB27-B0E20242FC02}" destId="{B672CECF-EB5E-42BA-8B12-C5DD563C23F9}" srcOrd="1" destOrd="0" presId="urn:microsoft.com/office/officeart/2005/8/layout/list1"/>
    <dgm:cxn modelId="{750C5632-8193-4AC2-A429-E26C96299F54}" type="presParOf" srcId="{BAB5F8AE-79B0-43C0-B2B6-FC36AB040DF5}" destId="{792F470F-F884-45C2-AF5A-12D8EAE16220}" srcOrd="13" destOrd="0" presId="urn:microsoft.com/office/officeart/2005/8/layout/list1"/>
    <dgm:cxn modelId="{E3D6525F-A7BF-43FF-B6AC-0FDAD8EEA657}" type="presParOf" srcId="{BAB5F8AE-79B0-43C0-B2B6-FC36AB040DF5}" destId="{2B74F978-4775-43AD-9132-E5CFD189EE7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831843-F2BD-4CEE-BF07-F4506822D127}"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5C1FB9F0-8165-4556-9C4D-70823B94AA19}">
      <dgm:prSet/>
      <dgm:spPr/>
      <dgm:t>
        <a:bodyPr/>
        <a:lstStyle/>
        <a:p>
          <a:pPr rtl="0"/>
          <a:r>
            <a:rPr lang="en-US" dirty="0" smtClean="0"/>
            <a:t>1935  </a:t>
          </a:r>
        </a:p>
        <a:p>
          <a:pPr rtl="0"/>
          <a:r>
            <a:rPr lang="en-US" dirty="0" smtClean="0"/>
            <a:t> Social Security Act</a:t>
          </a:r>
          <a:endParaRPr lang="en-US" dirty="0"/>
        </a:p>
      </dgm:t>
    </dgm:pt>
    <dgm:pt modelId="{47C780C6-1C34-421E-A680-BB96416F9398}" type="parTrans" cxnId="{AF1C11BC-3000-4700-996B-1FD02A92F4B3}">
      <dgm:prSet/>
      <dgm:spPr/>
      <dgm:t>
        <a:bodyPr/>
        <a:lstStyle/>
        <a:p>
          <a:endParaRPr lang="en-US"/>
        </a:p>
      </dgm:t>
    </dgm:pt>
    <dgm:pt modelId="{0454B9BC-0A88-4980-A2B7-F7FAF7D37880}" type="sibTrans" cxnId="{AF1C11BC-3000-4700-996B-1FD02A92F4B3}">
      <dgm:prSet/>
      <dgm:spPr/>
      <dgm:t>
        <a:bodyPr/>
        <a:lstStyle/>
        <a:p>
          <a:endParaRPr lang="en-US"/>
        </a:p>
      </dgm:t>
    </dgm:pt>
    <dgm:pt modelId="{081C72B7-48CD-426F-AF65-56226F11564A}">
      <dgm:prSet custT="1"/>
      <dgm:spPr/>
      <dgm:t>
        <a:bodyPr/>
        <a:lstStyle/>
        <a:p>
          <a:pPr rtl="0"/>
          <a:r>
            <a:rPr lang="en-US" sz="1400" dirty="0" smtClean="0"/>
            <a:t>1939 Dependents and Survivor Benefits</a:t>
          </a:r>
          <a:endParaRPr lang="en-US" sz="1400" dirty="0"/>
        </a:p>
      </dgm:t>
    </dgm:pt>
    <dgm:pt modelId="{EA0DB6BB-C843-4EA5-A54E-1A435B029B4F}" type="parTrans" cxnId="{E16248E9-7B76-46F9-833B-DE7FAFA08E17}">
      <dgm:prSet/>
      <dgm:spPr/>
      <dgm:t>
        <a:bodyPr/>
        <a:lstStyle/>
        <a:p>
          <a:endParaRPr lang="en-US"/>
        </a:p>
      </dgm:t>
    </dgm:pt>
    <dgm:pt modelId="{7541C579-47CB-428E-AD31-46254B392DDF}" type="sibTrans" cxnId="{E16248E9-7B76-46F9-833B-DE7FAFA08E17}">
      <dgm:prSet/>
      <dgm:spPr/>
      <dgm:t>
        <a:bodyPr/>
        <a:lstStyle/>
        <a:p>
          <a:endParaRPr lang="en-US"/>
        </a:p>
      </dgm:t>
    </dgm:pt>
    <dgm:pt modelId="{FB8CD27C-0734-48C8-99E2-2F69EB30EF75}">
      <dgm:prSet custT="1"/>
      <dgm:spPr/>
      <dgm:t>
        <a:bodyPr/>
        <a:lstStyle/>
        <a:p>
          <a:pPr rtl="0"/>
          <a:r>
            <a:rPr lang="en-US" sz="1800" dirty="0" smtClean="0"/>
            <a:t>1956</a:t>
          </a:r>
        </a:p>
        <a:p>
          <a:pPr rtl="0"/>
          <a:r>
            <a:rPr lang="en-US" sz="1600" dirty="0" smtClean="0"/>
            <a:t>Disability</a:t>
          </a:r>
          <a:endParaRPr lang="en-US" sz="1600" dirty="0"/>
        </a:p>
      </dgm:t>
    </dgm:pt>
    <dgm:pt modelId="{2750413B-389E-4244-86F4-9115E075FC6A}" type="parTrans" cxnId="{3E55C98C-4B04-4E96-B3D7-C2F9EBB13CF8}">
      <dgm:prSet/>
      <dgm:spPr/>
      <dgm:t>
        <a:bodyPr/>
        <a:lstStyle/>
        <a:p>
          <a:endParaRPr lang="en-US"/>
        </a:p>
      </dgm:t>
    </dgm:pt>
    <dgm:pt modelId="{7E857F06-5B98-4E86-961C-7076EFE2A50C}" type="sibTrans" cxnId="{3E55C98C-4B04-4E96-B3D7-C2F9EBB13CF8}">
      <dgm:prSet/>
      <dgm:spPr/>
      <dgm:t>
        <a:bodyPr/>
        <a:lstStyle/>
        <a:p>
          <a:endParaRPr lang="en-US"/>
        </a:p>
      </dgm:t>
    </dgm:pt>
    <dgm:pt modelId="{DA3F4149-525A-433C-AA58-0E11BB5AD1C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000" dirty="0" smtClean="0"/>
            <a:t>1965 </a:t>
          </a:r>
          <a:r>
            <a:rPr lang="en-US" sz="1800" dirty="0" smtClean="0"/>
            <a:t>Medicare</a:t>
          </a:r>
        </a:p>
        <a:p>
          <a:pPr defTabSz="889000" rtl="0">
            <a:lnSpc>
              <a:spcPct val="90000"/>
            </a:lnSpc>
            <a:spcBef>
              <a:spcPct val="0"/>
            </a:spcBef>
            <a:spcAft>
              <a:spcPct val="35000"/>
            </a:spcAft>
          </a:pPr>
          <a:endParaRPr lang="en-US" sz="2000" dirty="0"/>
        </a:p>
      </dgm:t>
    </dgm:pt>
    <dgm:pt modelId="{8E392406-4D8F-44D9-9A65-AAF8C5F8C1C8}" type="parTrans" cxnId="{85FAFBD8-71FB-4B28-BAB1-F673DC84720B}">
      <dgm:prSet/>
      <dgm:spPr/>
      <dgm:t>
        <a:bodyPr/>
        <a:lstStyle/>
        <a:p>
          <a:endParaRPr lang="en-US"/>
        </a:p>
      </dgm:t>
    </dgm:pt>
    <dgm:pt modelId="{F19FAC0E-6514-42F0-BF00-19674D5CB57C}" type="sibTrans" cxnId="{85FAFBD8-71FB-4B28-BAB1-F673DC84720B}">
      <dgm:prSet/>
      <dgm:spPr/>
      <dgm:t>
        <a:bodyPr/>
        <a:lstStyle/>
        <a:p>
          <a:endParaRPr lang="en-US"/>
        </a:p>
      </dgm:t>
    </dgm:pt>
    <dgm:pt modelId="{9C13F410-31F6-49DB-8511-2EBAE9A4B17D}">
      <dgm:prSet custT="1"/>
      <dgm:spPr/>
      <dgm:t>
        <a:bodyPr/>
        <a:lstStyle/>
        <a:p>
          <a:pPr rtl="0"/>
          <a:endParaRPr lang="en-US" sz="2000" dirty="0" smtClean="0"/>
        </a:p>
        <a:p>
          <a:pPr rtl="0"/>
          <a:r>
            <a:rPr lang="en-US" sz="2000" dirty="0" smtClean="0"/>
            <a:t>1972 </a:t>
          </a:r>
        </a:p>
        <a:p>
          <a:pPr rtl="0"/>
          <a:r>
            <a:rPr lang="en-US" sz="2000" dirty="0" smtClean="0"/>
            <a:t>SSI</a:t>
          </a:r>
        </a:p>
        <a:p>
          <a:pPr rtl="0"/>
          <a:endParaRPr lang="en-US" sz="2000" dirty="0"/>
        </a:p>
      </dgm:t>
    </dgm:pt>
    <dgm:pt modelId="{BA2EC226-DC12-4596-85CE-7BB49F50E165}" type="parTrans" cxnId="{81F50867-5B76-4A9D-90E1-C6FE254B0AB3}">
      <dgm:prSet/>
      <dgm:spPr/>
      <dgm:t>
        <a:bodyPr/>
        <a:lstStyle/>
        <a:p>
          <a:endParaRPr lang="en-US"/>
        </a:p>
      </dgm:t>
    </dgm:pt>
    <dgm:pt modelId="{3D02ED22-EF63-4807-BA1C-8751DB1F11F2}" type="sibTrans" cxnId="{81F50867-5B76-4A9D-90E1-C6FE254B0AB3}">
      <dgm:prSet/>
      <dgm:spPr/>
      <dgm:t>
        <a:bodyPr/>
        <a:lstStyle/>
        <a:p>
          <a:endParaRPr lang="en-US"/>
        </a:p>
      </dgm:t>
    </dgm:pt>
    <dgm:pt modelId="{40F15773-2D72-42BF-B7A6-354F09038004}">
      <dgm:prSet custT="1"/>
      <dgm:spPr/>
      <dgm:t>
        <a:bodyPr/>
        <a:lstStyle/>
        <a:p>
          <a:pPr rtl="0"/>
          <a:endParaRPr lang="en-US" sz="2000" dirty="0" smtClean="0"/>
        </a:p>
        <a:p>
          <a:pPr rtl="0"/>
          <a:r>
            <a:rPr lang="en-US" sz="2000" dirty="0" smtClean="0"/>
            <a:t>1972 </a:t>
          </a:r>
        </a:p>
        <a:p>
          <a:pPr rtl="0"/>
          <a:r>
            <a:rPr lang="en-US" sz="2000" dirty="0" smtClean="0"/>
            <a:t>COLA</a:t>
          </a:r>
        </a:p>
        <a:p>
          <a:pPr rtl="0"/>
          <a:endParaRPr lang="en-US" sz="1600" dirty="0"/>
        </a:p>
      </dgm:t>
    </dgm:pt>
    <dgm:pt modelId="{A48B680B-4F73-46B4-BC29-9C339F495AA0}" type="parTrans" cxnId="{7CAC15C1-79FA-45CF-8212-104C08E8DFFC}">
      <dgm:prSet/>
      <dgm:spPr/>
      <dgm:t>
        <a:bodyPr/>
        <a:lstStyle/>
        <a:p>
          <a:endParaRPr lang="en-US"/>
        </a:p>
      </dgm:t>
    </dgm:pt>
    <dgm:pt modelId="{2B2771C0-4F9A-47E9-887D-CFA2E5621806}" type="sibTrans" cxnId="{7CAC15C1-79FA-45CF-8212-104C08E8DFFC}">
      <dgm:prSet/>
      <dgm:spPr/>
      <dgm:t>
        <a:bodyPr/>
        <a:lstStyle/>
        <a:p>
          <a:endParaRPr lang="en-US"/>
        </a:p>
      </dgm:t>
    </dgm:pt>
    <dgm:pt modelId="{415922D4-68F9-44D5-B8FD-C94DEF295A8C}">
      <dgm:prSet custT="1"/>
      <dgm:spPr/>
      <dgm:t>
        <a:bodyPr/>
        <a:lstStyle/>
        <a:p>
          <a:pPr rtl="0"/>
          <a:r>
            <a:rPr lang="en-US" sz="1800" dirty="0" smtClean="0"/>
            <a:t>2002 </a:t>
          </a:r>
        </a:p>
        <a:p>
          <a:pPr rtl="0"/>
          <a:r>
            <a:rPr lang="en-US" sz="1800" dirty="0" smtClean="0"/>
            <a:t>Ticket to Work </a:t>
          </a:r>
          <a:endParaRPr lang="en-US" sz="1800" dirty="0"/>
        </a:p>
      </dgm:t>
    </dgm:pt>
    <dgm:pt modelId="{7C94905B-2E9D-4E70-BDF9-E3173EA602BE}" type="parTrans" cxnId="{C8795B0B-F1F3-4873-BC98-C37628CF41A5}">
      <dgm:prSet/>
      <dgm:spPr/>
      <dgm:t>
        <a:bodyPr/>
        <a:lstStyle/>
        <a:p>
          <a:endParaRPr lang="en-US"/>
        </a:p>
      </dgm:t>
    </dgm:pt>
    <dgm:pt modelId="{1280F9BE-8326-4D42-893E-B003BB22E092}" type="sibTrans" cxnId="{C8795B0B-F1F3-4873-BC98-C37628CF41A5}">
      <dgm:prSet/>
      <dgm:spPr/>
      <dgm:t>
        <a:bodyPr/>
        <a:lstStyle/>
        <a:p>
          <a:endParaRPr lang="en-US"/>
        </a:p>
      </dgm:t>
    </dgm:pt>
    <dgm:pt modelId="{AB107548-55A1-4909-94B4-A2253B0231F3}">
      <dgm:prSet custT="1"/>
      <dgm:spPr/>
      <dgm:t>
        <a:bodyPr/>
        <a:lstStyle/>
        <a:p>
          <a:pPr rtl="0"/>
          <a:r>
            <a:rPr lang="en-US" sz="1800" dirty="0" smtClean="0"/>
            <a:t>2003</a:t>
          </a:r>
          <a:r>
            <a:rPr lang="en-US" sz="1600" dirty="0" smtClean="0"/>
            <a:t> </a:t>
          </a:r>
          <a:r>
            <a:rPr lang="en-US" sz="1400" dirty="0" smtClean="0"/>
            <a:t>Prescription</a:t>
          </a:r>
          <a:r>
            <a:rPr lang="en-US" sz="1600" dirty="0" smtClean="0"/>
            <a:t> Drug Act</a:t>
          </a:r>
          <a:endParaRPr lang="en-US" sz="1600" dirty="0"/>
        </a:p>
      </dgm:t>
    </dgm:pt>
    <dgm:pt modelId="{9FADFD7D-D962-4C0E-BAFD-9E3570A1B45F}" type="parTrans" cxnId="{5E331CAA-EC29-4E28-9954-ED2DD9867D8F}">
      <dgm:prSet/>
      <dgm:spPr/>
      <dgm:t>
        <a:bodyPr/>
        <a:lstStyle/>
        <a:p>
          <a:endParaRPr lang="en-US"/>
        </a:p>
      </dgm:t>
    </dgm:pt>
    <dgm:pt modelId="{9D6C54A2-B6AA-445C-9F5D-34EC17CC46DE}" type="sibTrans" cxnId="{5E331CAA-EC29-4E28-9954-ED2DD9867D8F}">
      <dgm:prSet/>
      <dgm:spPr/>
      <dgm:t>
        <a:bodyPr/>
        <a:lstStyle/>
        <a:p>
          <a:endParaRPr lang="en-US"/>
        </a:p>
      </dgm:t>
    </dgm:pt>
    <dgm:pt modelId="{9E4136BB-EEC8-4B8B-9E87-82F97ED7AC8F}" type="pres">
      <dgm:prSet presAssocID="{49831843-F2BD-4CEE-BF07-F4506822D127}" presName="diagram" presStyleCnt="0">
        <dgm:presLayoutVars>
          <dgm:dir/>
          <dgm:resizeHandles/>
        </dgm:presLayoutVars>
      </dgm:prSet>
      <dgm:spPr/>
      <dgm:t>
        <a:bodyPr/>
        <a:lstStyle/>
        <a:p>
          <a:endParaRPr lang="en-US"/>
        </a:p>
      </dgm:t>
    </dgm:pt>
    <dgm:pt modelId="{A53B8367-B19B-4B7A-A9A0-E4981999A496}" type="pres">
      <dgm:prSet presAssocID="{5C1FB9F0-8165-4556-9C4D-70823B94AA19}" presName="firstNode" presStyleLbl="node1" presStyleIdx="0" presStyleCnt="8">
        <dgm:presLayoutVars>
          <dgm:bulletEnabled val="1"/>
        </dgm:presLayoutVars>
      </dgm:prSet>
      <dgm:spPr/>
      <dgm:t>
        <a:bodyPr/>
        <a:lstStyle/>
        <a:p>
          <a:endParaRPr lang="en-US"/>
        </a:p>
      </dgm:t>
    </dgm:pt>
    <dgm:pt modelId="{5684EFDD-54F7-4EA9-A4C7-5921D1DC41CF}" type="pres">
      <dgm:prSet presAssocID="{0454B9BC-0A88-4980-A2B7-F7FAF7D37880}" presName="sibTrans" presStyleLbl="sibTrans2D1" presStyleIdx="0" presStyleCnt="7"/>
      <dgm:spPr/>
      <dgm:t>
        <a:bodyPr/>
        <a:lstStyle/>
        <a:p>
          <a:endParaRPr lang="en-US"/>
        </a:p>
      </dgm:t>
    </dgm:pt>
    <dgm:pt modelId="{4D893F26-5F07-4CCF-A55E-13EC92E01EB8}" type="pres">
      <dgm:prSet presAssocID="{081C72B7-48CD-426F-AF65-56226F11564A}" presName="middleNode" presStyleCnt="0"/>
      <dgm:spPr/>
    </dgm:pt>
    <dgm:pt modelId="{8DB41265-3900-4BD9-93A6-D653EE560B4D}" type="pres">
      <dgm:prSet presAssocID="{081C72B7-48CD-426F-AF65-56226F11564A}" presName="padding" presStyleLbl="node1" presStyleIdx="0" presStyleCnt="8"/>
      <dgm:spPr/>
    </dgm:pt>
    <dgm:pt modelId="{352CC8BD-AF88-445B-8377-5908E66149FE}" type="pres">
      <dgm:prSet presAssocID="{081C72B7-48CD-426F-AF65-56226F11564A}" presName="shape" presStyleLbl="node1" presStyleIdx="1" presStyleCnt="8" custScaleX="139685" custScaleY="143811">
        <dgm:presLayoutVars>
          <dgm:bulletEnabled val="1"/>
        </dgm:presLayoutVars>
      </dgm:prSet>
      <dgm:spPr/>
      <dgm:t>
        <a:bodyPr/>
        <a:lstStyle/>
        <a:p>
          <a:endParaRPr lang="en-US"/>
        </a:p>
      </dgm:t>
    </dgm:pt>
    <dgm:pt modelId="{4B17DB94-F376-40D7-8BA8-5257BAF248EB}" type="pres">
      <dgm:prSet presAssocID="{7541C579-47CB-428E-AD31-46254B392DDF}" presName="sibTrans" presStyleLbl="sibTrans2D1" presStyleIdx="1" presStyleCnt="7"/>
      <dgm:spPr/>
      <dgm:t>
        <a:bodyPr/>
        <a:lstStyle/>
        <a:p>
          <a:endParaRPr lang="en-US"/>
        </a:p>
      </dgm:t>
    </dgm:pt>
    <dgm:pt modelId="{A1F37AA3-C13D-4BA2-806F-ECF02677A266}" type="pres">
      <dgm:prSet presAssocID="{FB8CD27C-0734-48C8-99E2-2F69EB30EF75}" presName="middleNode" presStyleCnt="0"/>
      <dgm:spPr/>
    </dgm:pt>
    <dgm:pt modelId="{0827C52C-A4E9-43A5-99A3-946B29E91961}" type="pres">
      <dgm:prSet presAssocID="{FB8CD27C-0734-48C8-99E2-2F69EB30EF75}" presName="padding" presStyleLbl="node1" presStyleIdx="1" presStyleCnt="8"/>
      <dgm:spPr/>
    </dgm:pt>
    <dgm:pt modelId="{4F026094-2305-4951-AC75-569C6EEE2956}" type="pres">
      <dgm:prSet presAssocID="{FB8CD27C-0734-48C8-99E2-2F69EB30EF75}" presName="shape" presStyleLbl="node1" presStyleIdx="2" presStyleCnt="8" custScaleX="133177" custScaleY="146605">
        <dgm:presLayoutVars>
          <dgm:bulletEnabled val="1"/>
        </dgm:presLayoutVars>
      </dgm:prSet>
      <dgm:spPr/>
      <dgm:t>
        <a:bodyPr/>
        <a:lstStyle/>
        <a:p>
          <a:endParaRPr lang="en-US"/>
        </a:p>
      </dgm:t>
    </dgm:pt>
    <dgm:pt modelId="{89C4D47F-AF88-4B00-85D7-D628A28106C9}" type="pres">
      <dgm:prSet presAssocID="{7E857F06-5B98-4E86-961C-7076EFE2A50C}" presName="sibTrans" presStyleLbl="sibTrans2D1" presStyleIdx="2" presStyleCnt="7"/>
      <dgm:spPr/>
      <dgm:t>
        <a:bodyPr/>
        <a:lstStyle/>
        <a:p>
          <a:endParaRPr lang="en-US"/>
        </a:p>
      </dgm:t>
    </dgm:pt>
    <dgm:pt modelId="{0A6F6202-B866-47DE-9A4E-E5ACD4A368B2}" type="pres">
      <dgm:prSet presAssocID="{DA3F4149-525A-433C-AA58-0E11BB5AD1CC}" presName="middleNode" presStyleCnt="0"/>
      <dgm:spPr/>
    </dgm:pt>
    <dgm:pt modelId="{736B324A-7ADD-48B3-BE01-3B69DE3BB799}" type="pres">
      <dgm:prSet presAssocID="{DA3F4149-525A-433C-AA58-0E11BB5AD1CC}" presName="padding" presStyleLbl="node1" presStyleIdx="2" presStyleCnt="8"/>
      <dgm:spPr/>
    </dgm:pt>
    <dgm:pt modelId="{038D92E3-1190-4FAB-AB3B-8EC0A9A29B84}" type="pres">
      <dgm:prSet presAssocID="{DA3F4149-525A-433C-AA58-0E11BB5AD1CC}" presName="shape" presStyleLbl="node1" presStyleIdx="3" presStyleCnt="8" custScaleX="153094" custScaleY="164919">
        <dgm:presLayoutVars>
          <dgm:bulletEnabled val="1"/>
        </dgm:presLayoutVars>
      </dgm:prSet>
      <dgm:spPr/>
      <dgm:t>
        <a:bodyPr/>
        <a:lstStyle/>
        <a:p>
          <a:endParaRPr lang="en-US"/>
        </a:p>
      </dgm:t>
    </dgm:pt>
    <dgm:pt modelId="{02113EB1-C2B4-4C66-8237-713EB2A09229}" type="pres">
      <dgm:prSet presAssocID="{F19FAC0E-6514-42F0-BF00-19674D5CB57C}" presName="sibTrans" presStyleLbl="sibTrans2D1" presStyleIdx="3" presStyleCnt="7"/>
      <dgm:spPr/>
      <dgm:t>
        <a:bodyPr/>
        <a:lstStyle/>
        <a:p>
          <a:endParaRPr lang="en-US"/>
        </a:p>
      </dgm:t>
    </dgm:pt>
    <dgm:pt modelId="{5D4DA549-7FBC-48A4-845A-5B48292F4BB8}" type="pres">
      <dgm:prSet presAssocID="{9C13F410-31F6-49DB-8511-2EBAE9A4B17D}" presName="middleNode" presStyleCnt="0"/>
      <dgm:spPr/>
    </dgm:pt>
    <dgm:pt modelId="{092ECA34-844D-477C-BFB6-0C61462F1FB2}" type="pres">
      <dgm:prSet presAssocID="{9C13F410-31F6-49DB-8511-2EBAE9A4B17D}" presName="padding" presStyleLbl="node1" presStyleIdx="3" presStyleCnt="8"/>
      <dgm:spPr/>
    </dgm:pt>
    <dgm:pt modelId="{3E4B8AC8-0420-40D5-8E8F-BA6677AD61CA}" type="pres">
      <dgm:prSet presAssocID="{9C13F410-31F6-49DB-8511-2EBAE9A4B17D}" presName="shape" presStyleLbl="node1" presStyleIdx="4" presStyleCnt="8" custScaleX="141954" custScaleY="149925">
        <dgm:presLayoutVars>
          <dgm:bulletEnabled val="1"/>
        </dgm:presLayoutVars>
      </dgm:prSet>
      <dgm:spPr/>
      <dgm:t>
        <a:bodyPr/>
        <a:lstStyle/>
        <a:p>
          <a:endParaRPr lang="en-US"/>
        </a:p>
      </dgm:t>
    </dgm:pt>
    <dgm:pt modelId="{0DDE3E39-B58F-4A9C-B714-C42F4E02CDF5}" type="pres">
      <dgm:prSet presAssocID="{3D02ED22-EF63-4807-BA1C-8751DB1F11F2}" presName="sibTrans" presStyleLbl="sibTrans2D1" presStyleIdx="4" presStyleCnt="7"/>
      <dgm:spPr/>
      <dgm:t>
        <a:bodyPr/>
        <a:lstStyle/>
        <a:p>
          <a:endParaRPr lang="en-US"/>
        </a:p>
      </dgm:t>
    </dgm:pt>
    <dgm:pt modelId="{2EE72CEB-38EB-4696-8A7D-B4CD69BC9FB6}" type="pres">
      <dgm:prSet presAssocID="{40F15773-2D72-42BF-B7A6-354F09038004}" presName="middleNode" presStyleCnt="0"/>
      <dgm:spPr/>
    </dgm:pt>
    <dgm:pt modelId="{3365A68D-D09C-4558-8E36-E583EF6D0AF3}" type="pres">
      <dgm:prSet presAssocID="{40F15773-2D72-42BF-B7A6-354F09038004}" presName="padding" presStyleLbl="node1" presStyleIdx="4" presStyleCnt="8"/>
      <dgm:spPr/>
    </dgm:pt>
    <dgm:pt modelId="{BB379194-6C7F-4BE0-871E-E1A05A69DC61}" type="pres">
      <dgm:prSet presAssocID="{40F15773-2D72-42BF-B7A6-354F09038004}" presName="shape" presStyleLbl="node1" presStyleIdx="5" presStyleCnt="8" custScaleX="141954" custScaleY="157310">
        <dgm:presLayoutVars>
          <dgm:bulletEnabled val="1"/>
        </dgm:presLayoutVars>
      </dgm:prSet>
      <dgm:spPr/>
      <dgm:t>
        <a:bodyPr/>
        <a:lstStyle/>
        <a:p>
          <a:endParaRPr lang="en-US"/>
        </a:p>
      </dgm:t>
    </dgm:pt>
    <dgm:pt modelId="{839B8531-529C-4B38-B69F-8B954ED83A83}" type="pres">
      <dgm:prSet presAssocID="{2B2771C0-4F9A-47E9-887D-CFA2E5621806}" presName="sibTrans" presStyleLbl="sibTrans2D1" presStyleIdx="5" presStyleCnt="7"/>
      <dgm:spPr/>
      <dgm:t>
        <a:bodyPr/>
        <a:lstStyle/>
        <a:p>
          <a:endParaRPr lang="en-US"/>
        </a:p>
      </dgm:t>
    </dgm:pt>
    <dgm:pt modelId="{1D98A928-75BD-4EAF-812D-2210135A6412}" type="pres">
      <dgm:prSet presAssocID="{415922D4-68F9-44D5-B8FD-C94DEF295A8C}" presName="middleNode" presStyleCnt="0"/>
      <dgm:spPr/>
    </dgm:pt>
    <dgm:pt modelId="{0F3C84BB-63AA-4909-BBE1-B40B01482710}" type="pres">
      <dgm:prSet presAssocID="{415922D4-68F9-44D5-B8FD-C94DEF295A8C}" presName="padding" presStyleLbl="node1" presStyleIdx="5" presStyleCnt="8"/>
      <dgm:spPr/>
    </dgm:pt>
    <dgm:pt modelId="{014AE03F-4681-4382-8326-0504047F2598}" type="pres">
      <dgm:prSet presAssocID="{415922D4-68F9-44D5-B8FD-C94DEF295A8C}" presName="shape" presStyleLbl="node1" presStyleIdx="6" presStyleCnt="8" custScaleX="139685" custScaleY="151700">
        <dgm:presLayoutVars>
          <dgm:bulletEnabled val="1"/>
        </dgm:presLayoutVars>
      </dgm:prSet>
      <dgm:spPr/>
      <dgm:t>
        <a:bodyPr/>
        <a:lstStyle/>
        <a:p>
          <a:endParaRPr lang="en-US"/>
        </a:p>
      </dgm:t>
    </dgm:pt>
    <dgm:pt modelId="{7D3BA2D3-6F1E-4F32-9808-D5414DE8BD45}" type="pres">
      <dgm:prSet presAssocID="{1280F9BE-8326-4D42-893E-B003BB22E092}" presName="sibTrans" presStyleLbl="sibTrans2D1" presStyleIdx="6" presStyleCnt="7"/>
      <dgm:spPr/>
      <dgm:t>
        <a:bodyPr/>
        <a:lstStyle/>
        <a:p>
          <a:endParaRPr lang="en-US"/>
        </a:p>
      </dgm:t>
    </dgm:pt>
    <dgm:pt modelId="{17B49ED4-F409-4084-AE58-CF3AA4113DF4}" type="pres">
      <dgm:prSet presAssocID="{AB107548-55A1-4909-94B4-A2253B0231F3}" presName="lastNode" presStyleLbl="node1" presStyleIdx="7" presStyleCnt="8" custScaleX="103365" custScaleY="104085">
        <dgm:presLayoutVars>
          <dgm:bulletEnabled val="1"/>
        </dgm:presLayoutVars>
      </dgm:prSet>
      <dgm:spPr/>
      <dgm:t>
        <a:bodyPr/>
        <a:lstStyle/>
        <a:p>
          <a:endParaRPr lang="en-US"/>
        </a:p>
      </dgm:t>
    </dgm:pt>
  </dgm:ptLst>
  <dgm:cxnLst>
    <dgm:cxn modelId="{298F3E60-F749-44C6-AEEA-826F8FB15BA4}" type="presOf" srcId="{7541C579-47CB-428E-AD31-46254B392DDF}" destId="{4B17DB94-F376-40D7-8BA8-5257BAF248EB}" srcOrd="0" destOrd="0" presId="urn:microsoft.com/office/officeart/2005/8/layout/bProcess2"/>
    <dgm:cxn modelId="{C8795B0B-F1F3-4873-BC98-C37628CF41A5}" srcId="{49831843-F2BD-4CEE-BF07-F4506822D127}" destId="{415922D4-68F9-44D5-B8FD-C94DEF295A8C}" srcOrd="6" destOrd="0" parTransId="{7C94905B-2E9D-4E70-BDF9-E3173EA602BE}" sibTransId="{1280F9BE-8326-4D42-893E-B003BB22E092}"/>
    <dgm:cxn modelId="{81795B85-224D-48B0-8325-70A669CA5F30}" type="presOf" srcId="{3D02ED22-EF63-4807-BA1C-8751DB1F11F2}" destId="{0DDE3E39-B58F-4A9C-B714-C42F4E02CDF5}" srcOrd="0" destOrd="0" presId="urn:microsoft.com/office/officeart/2005/8/layout/bProcess2"/>
    <dgm:cxn modelId="{C6AE83D2-2938-4B2D-A689-A7DADD683EE3}" type="presOf" srcId="{DA3F4149-525A-433C-AA58-0E11BB5AD1CC}" destId="{038D92E3-1190-4FAB-AB3B-8EC0A9A29B84}" srcOrd="0" destOrd="0" presId="urn:microsoft.com/office/officeart/2005/8/layout/bProcess2"/>
    <dgm:cxn modelId="{678595A7-1517-4875-9021-1838B45EED5F}" type="presOf" srcId="{7E857F06-5B98-4E86-961C-7076EFE2A50C}" destId="{89C4D47F-AF88-4B00-85D7-D628A28106C9}" srcOrd="0" destOrd="0" presId="urn:microsoft.com/office/officeart/2005/8/layout/bProcess2"/>
    <dgm:cxn modelId="{44BDE27B-D1A3-43F5-B892-F97A59646AD5}" type="presOf" srcId="{2B2771C0-4F9A-47E9-887D-CFA2E5621806}" destId="{839B8531-529C-4B38-B69F-8B954ED83A83}" srcOrd="0" destOrd="0" presId="urn:microsoft.com/office/officeart/2005/8/layout/bProcess2"/>
    <dgm:cxn modelId="{3E55C98C-4B04-4E96-B3D7-C2F9EBB13CF8}" srcId="{49831843-F2BD-4CEE-BF07-F4506822D127}" destId="{FB8CD27C-0734-48C8-99E2-2F69EB30EF75}" srcOrd="2" destOrd="0" parTransId="{2750413B-389E-4244-86F4-9115E075FC6A}" sibTransId="{7E857F06-5B98-4E86-961C-7076EFE2A50C}"/>
    <dgm:cxn modelId="{E16248E9-7B76-46F9-833B-DE7FAFA08E17}" srcId="{49831843-F2BD-4CEE-BF07-F4506822D127}" destId="{081C72B7-48CD-426F-AF65-56226F11564A}" srcOrd="1" destOrd="0" parTransId="{EA0DB6BB-C843-4EA5-A54E-1A435B029B4F}" sibTransId="{7541C579-47CB-428E-AD31-46254B392DDF}"/>
    <dgm:cxn modelId="{044B5B11-88F2-404A-9240-442236229FCC}" type="presOf" srcId="{40F15773-2D72-42BF-B7A6-354F09038004}" destId="{BB379194-6C7F-4BE0-871E-E1A05A69DC61}" srcOrd="0" destOrd="0" presId="urn:microsoft.com/office/officeart/2005/8/layout/bProcess2"/>
    <dgm:cxn modelId="{7CAC15C1-79FA-45CF-8212-104C08E8DFFC}" srcId="{49831843-F2BD-4CEE-BF07-F4506822D127}" destId="{40F15773-2D72-42BF-B7A6-354F09038004}" srcOrd="5" destOrd="0" parTransId="{A48B680B-4F73-46B4-BC29-9C339F495AA0}" sibTransId="{2B2771C0-4F9A-47E9-887D-CFA2E5621806}"/>
    <dgm:cxn modelId="{C6A6D0F0-33BF-4E81-A11C-29CFF75D27FC}" type="presOf" srcId="{AB107548-55A1-4909-94B4-A2253B0231F3}" destId="{17B49ED4-F409-4084-AE58-CF3AA4113DF4}" srcOrd="0" destOrd="0" presId="urn:microsoft.com/office/officeart/2005/8/layout/bProcess2"/>
    <dgm:cxn modelId="{AF1C11BC-3000-4700-996B-1FD02A92F4B3}" srcId="{49831843-F2BD-4CEE-BF07-F4506822D127}" destId="{5C1FB9F0-8165-4556-9C4D-70823B94AA19}" srcOrd="0" destOrd="0" parTransId="{47C780C6-1C34-421E-A680-BB96416F9398}" sibTransId="{0454B9BC-0A88-4980-A2B7-F7FAF7D37880}"/>
    <dgm:cxn modelId="{9FFD9648-6754-4028-A669-BE46ED8EE2CB}" type="presOf" srcId="{49831843-F2BD-4CEE-BF07-F4506822D127}" destId="{9E4136BB-EEC8-4B8B-9E87-82F97ED7AC8F}" srcOrd="0" destOrd="0" presId="urn:microsoft.com/office/officeart/2005/8/layout/bProcess2"/>
    <dgm:cxn modelId="{BAF53D64-7C2B-4646-A0C1-C1E22A076E25}" type="presOf" srcId="{0454B9BC-0A88-4980-A2B7-F7FAF7D37880}" destId="{5684EFDD-54F7-4EA9-A4C7-5921D1DC41CF}" srcOrd="0" destOrd="0" presId="urn:microsoft.com/office/officeart/2005/8/layout/bProcess2"/>
    <dgm:cxn modelId="{6210518A-E2ED-4DCF-9A60-31F57BA59A8B}" type="presOf" srcId="{415922D4-68F9-44D5-B8FD-C94DEF295A8C}" destId="{014AE03F-4681-4382-8326-0504047F2598}" srcOrd="0" destOrd="0" presId="urn:microsoft.com/office/officeart/2005/8/layout/bProcess2"/>
    <dgm:cxn modelId="{3F89E8EB-6D55-48CB-BBF7-890568047D47}" type="presOf" srcId="{5C1FB9F0-8165-4556-9C4D-70823B94AA19}" destId="{A53B8367-B19B-4B7A-A9A0-E4981999A496}" srcOrd="0" destOrd="0" presId="urn:microsoft.com/office/officeart/2005/8/layout/bProcess2"/>
    <dgm:cxn modelId="{D0D2919C-D431-46D2-95DD-3B9C70BE3DD4}" type="presOf" srcId="{F19FAC0E-6514-42F0-BF00-19674D5CB57C}" destId="{02113EB1-C2B4-4C66-8237-713EB2A09229}" srcOrd="0" destOrd="0" presId="urn:microsoft.com/office/officeart/2005/8/layout/bProcess2"/>
    <dgm:cxn modelId="{07E98F57-8351-4681-AB11-BAADAAA66467}" type="presOf" srcId="{9C13F410-31F6-49DB-8511-2EBAE9A4B17D}" destId="{3E4B8AC8-0420-40D5-8E8F-BA6677AD61CA}" srcOrd="0" destOrd="0" presId="urn:microsoft.com/office/officeart/2005/8/layout/bProcess2"/>
    <dgm:cxn modelId="{59D9CEF6-69F9-4B69-9E45-C866F834531F}" type="presOf" srcId="{081C72B7-48CD-426F-AF65-56226F11564A}" destId="{352CC8BD-AF88-445B-8377-5908E66149FE}" srcOrd="0" destOrd="0" presId="urn:microsoft.com/office/officeart/2005/8/layout/bProcess2"/>
    <dgm:cxn modelId="{5AF78B02-47B1-4963-B1CA-C7AE9A8440A2}" type="presOf" srcId="{FB8CD27C-0734-48C8-99E2-2F69EB30EF75}" destId="{4F026094-2305-4951-AC75-569C6EEE2956}" srcOrd="0" destOrd="0" presId="urn:microsoft.com/office/officeart/2005/8/layout/bProcess2"/>
    <dgm:cxn modelId="{81F50867-5B76-4A9D-90E1-C6FE254B0AB3}" srcId="{49831843-F2BD-4CEE-BF07-F4506822D127}" destId="{9C13F410-31F6-49DB-8511-2EBAE9A4B17D}" srcOrd="4" destOrd="0" parTransId="{BA2EC226-DC12-4596-85CE-7BB49F50E165}" sibTransId="{3D02ED22-EF63-4807-BA1C-8751DB1F11F2}"/>
    <dgm:cxn modelId="{85FAFBD8-71FB-4B28-BAB1-F673DC84720B}" srcId="{49831843-F2BD-4CEE-BF07-F4506822D127}" destId="{DA3F4149-525A-433C-AA58-0E11BB5AD1CC}" srcOrd="3" destOrd="0" parTransId="{8E392406-4D8F-44D9-9A65-AAF8C5F8C1C8}" sibTransId="{F19FAC0E-6514-42F0-BF00-19674D5CB57C}"/>
    <dgm:cxn modelId="{5E331CAA-EC29-4E28-9954-ED2DD9867D8F}" srcId="{49831843-F2BD-4CEE-BF07-F4506822D127}" destId="{AB107548-55A1-4909-94B4-A2253B0231F3}" srcOrd="7" destOrd="0" parTransId="{9FADFD7D-D962-4C0E-BAFD-9E3570A1B45F}" sibTransId="{9D6C54A2-B6AA-445C-9F5D-34EC17CC46DE}"/>
    <dgm:cxn modelId="{64E04F3B-799C-46D7-9A28-2211342C6CD6}" type="presOf" srcId="{1280F9BE-8326-4D42-893E-B003BB22E092}" destId="{7D3BA2D3-6F1E-4F32-9808-D5414DE8BD45}" srcOrd="0" destOrd="0" presId="urn:microsoft.com/office/officeart/2005/8/layout/bProcess2"/>
    <dgm:cxn modelId="{AFC3FB8A-F231-472F-98A3-28CB655F914D}" type="presParOf" srcId="{9E4136BB-EEC8-4B8B-9E87-82F97ED7AC8F}" destId="{A53B8367-B19B-4B7A-A9A0-E4981999A496}" srcOrd="0" destOrd="0" presId="urn:microsoft.com/office/officeart/2005/8/layout/bProcess2"/>
    <dgm:cxn modelId="{17097CF4-4F05-48F3-B016-41ED21FBB4A2}" type="presParOf" srcId="{9E4136BB-EEC8-4B8B-9E87-82F97ED7AC8F}" destId="{5684EFDD-54F7-4EA9-A4C7-5921D1DC41CF}" srcOrd="1" destOrd="0" presId="urn:microsoft.com/office/officeart/2005/8/layout/bProcess2"/>
    <dgm:cxn modelId="{BF19D6BE-D1C9-42F3-8E29-76D5293191EE}" type="presParOf" srcId="{9E4136BB-EEC8-4B8B-9E87-82F97ED7AC8F}" destId="{4D893F26-5F07-4CCF-A55E-13EC92E01EB8}" srcOrd="2" destOrd="0" presId="urn:microsoft.com/office/officeart/2005/8/layout/bProcess2"/>
    <dgm:cxn modelId="{E294798D-90E2-4BCB-9034-F114B7536828}" type="presParOf" srcId="{4D893F26-5F07-4CCF-A55E-13EC92E01EB8}" destId="{8DB41265-3900-4BD9-93A6-D653EE560B4D}" srcOrd="0" destOrd="0" presId="urn:microsoft.com/office/officeart/2005/8/layout/bProcess2"/>
    <dgm:cxn modelId="{71474D54-A897-4AE0-A308-EFF8D1850C31}" type="presParOf" srcId="{4D893F26-5F07-4CCF-A55E-13EC92E01EB8}" destId="{352CC8BD-AF88-445B-8377-5908E66149FE}" srcOrd="1" destOrd="0" presId="urn:microsoft.com/office/officeart/2005/8/layout/bProcess2"/>
    <dgm:cxn modelId="{CE80415A-5B69-4C9C-ABEF-526898D59F4E}" type="presParOf" srcId="{9E4136BB-EEC8-4B8B-9E87-82F97ED7AC8F}" destId="{4B17DB94-F376-40D7-8BA8-5257BAF248EB}" srcOrd="3" destOrd="0" presId="urn:microsoft.com/office/officeart/2005/8/layout/bProcess2"/>
    <dgm:cxn modelId="{E463A158-1027-4471-BBF1-5CDEDE2586A6}" type="presParOf" srcId="{9E4136BB-EEC8-4B8B-9E87-82F97ED7AC8F}" destId="{A1F37AA3-C13D-4BA2-806F-ECF02677A266}" srcOrd="4" destOrd="0" presId="urn:microsoft.com/office/officeart/2005/8/layout/bProcess2"/>
    <dgm:cxn modelId="{D23FAFDD-BB20-4942-85E0-8EAB41FF9BE8}" type="presParOf" srcId="{A1F37AA3-C13D-4BA2-806F-ECF02677A266}" destId="{0827C52C-A4E9-43A5-99A3-946B29E91961}" srcOrd="0" destOrd="0" presId="urn:microsoft.com/office/officeart/2005/8/layout/bProcess2"/>
    <dgm:cxn modelId="{51F19989-4D52-4056-A429-69FC2430CCE6}" type="presParOf" srcId="{A1F37AA3-C13D-4BA2-806F-ECF02677A266}" destId="{4F026094-2305-4951-AC75-569C6EEE2956}" srcOrd="1" destOrd="0" presId="urn:microsoft.com/office/officeart/2005/8/layout/bProcess2"/>
    <dgm:cxn modelId="{B3049BA5-2EF2-4C85-A805-4A03D63620FD}" type="presParOf" srcId="{9E4136BB-EEC8-4B8B-9E87-82F97ED7AC8F}" destId="{89C4D47F-AF88-4B00-85D7-D628A28106C9}" srcOrd="5" destOrd="0" presId="urn:microsoft.com/office/officeart/2005/8/layout/bProcess2"/>
    <dgm:cxn modelId="{86A2401D-689F-4635-91EA-843C139DEBF9}" type="presParOf" srcId="{9E4136BB-EEC8-4B8B-9E87-82F97ED7AC8F}" destId="{0A6F6202-B866-47DE-9A4E-E5ACD4A368B2}" srcOrd="6" destOrd="0" presId="urn:microsoft.com/office/officeart/2005/8/layout/bProcess2"/>
    <dgm:cxn modelId="{F7CE070E-6815-4ED0-B3C3-14DADF359813}" type="presParOf" srcId="{0A6F6202-B866-47DE-9A4E-E5ACD4A368B2}" destId="{736B324A-7ADD-48B3-BE01-3B69DE3BB799}" srcOrd="0" destOrd="0" presId="urn:microsoft.com/office/officeart/2005/8/layout/bProcess2"/>
    <dgm:cxn modelId="{F161C89C-7781-47AE-9701-2C982FAA0131}" type="presParOf" srcId="{0A6F6202-B866-47DE-9A4E-E5ACD4A368B2}" destId="{038D92E3-1190-4FAB-AB3B-8EC0A9A29B84}" srcOrd="1" destOrd="0" presId="urn:microsoft.com/office/officeart/2005/8/layout/bProcess2"/>
    <dgm:cxn modelId="{B60E0FDE-6E3A-489C-977E-47E1F131F1D9}" type="presParOf" srcId="{9E4136BB-EEC8-4B8B-9E87-82F97ED7AC8F}" destId="{02113EB1-C2B4-4C66-8237-713EB2A09229}" srcOrd="7" destOrd="0" presId="urn:microsoft.com/office/officeart/2005/8/layout/bProcess2"/>
    <dgm:cxn modelId="{FB1EDBCF-3B1F-4057-B06A-39EADB075A51}" type="presParOf" srcId="{9E4136BB-EEC8-4B8B-9E87-82F97ED7AC8F}" destId="{5D4DA549-7FBC-48A4-845A-5B48292F4BB8}" srcOrd="8" destOrd="0" presId="urn:microsoft.com/office/officeart/2005/8/layout/bProcess2"/>
    <dgm:cxn modelId="{854DFC7A-7564-4AAA-8136-A0E7A70CCCEA}" type="presParOf" srcId="{5D4DA549-7FBC-48A4-845A-5B48292F4BB8}" destId="{092ECA34-844D-477C-BFB6-0C61462F1FB2}" srcOrd="0" destOrd="0" presId="urn:microsoft.com/office/officeart/2005/8/layout/bProcess2"/>
    <dgm:cxn modelId="{BD6D2F19-C5D5-4B20-AB1C-48D0FCADCD4B}" type="presParOf" srcId="{5D4DA549-7FBC-48A4-845A-5B48292F4BB8}" destId="{3E4B8AC8-0420-40D5-8E8F-BA6677AD61CA}" srcOrd="1" destOrd="0" presId="urn:microsoft.com/office/officeart/2005/8/layout/bProcess2"/>
    <dgm:cxn modelId="{2237184A-226C-478D-B8A4-9DBAB5CFC45C}" type="presParOf" srcId="{9E4136BB-EEC8-4B8B-9E87-82F97ED7AC8F}" destId="{0DDE3E39-B58F-4A9C-B714-C42F4E02CDF5}" srcOrd="9" destOrd="0" presId="urn:microsoft.com/office/officeart/2005/8/layout/bProcess2"/>
    <dgm:cxn modelId="{2E8F52BC-EAB7-4240-88AF-A5FE606E7A37}" type="presParOf" srcId="{9E4136BB-EEC8-4B8B-9E87-82F97ED7AC8F}" destId="{2EE72CEB-38EB-4696-8A7D-B4CD69BC9FB6}" srcOrd="10" destOrd="0" presId="urn:microsoft.com/office/officeart/2005/8/layout/bProcess2"/>
    <dgm:cxn modelId="{4FCC45A4-7015-4986-94A7-20A479EAB60B}" type="presParOf" srcId="{2EE72CEB-38EB-4696-8A7D-B4CD69BC9FB6}" destId="{3365A68D-D09C-4558-8E36-E583EF6D0AF3}" srcOrd="0" destOrd="0" presId="urn:microsoft.com/office/officeart/2005/8/layout/bProcess2"/>
    <dgm:cxn modelId="{3D5C97EF-F170-4C9D-A4A5-730112FB8ADA}" type="presParOf" srcId="{2EE72CEB-38EB-4696-8A7D-B4CD69BC9FB6}" destId="{BB379194-6C7F-4BE0-871E-E1A05A69DC61}" srcOrd="1" destOrd="0" presId="urn:microsoft.com/office/officeart/2005/8/layout/bProcess2"/>
    <dgm:cxn modelId="{9735F0EF-78CA-4457-A111-4F2223BA713E}" type="presParOf" srcId="{9E4136BB-EEC8-4B8B-9E87-82F97ED7AC8F}" destId="{839B8531-529C-4B38-B69F-8B954ED83A83}" srcOrd="11" destOrd="0" presId="urn:microsoft.com/office/officeart/2005/8/layout/bProcess2"/>
    <dgm:cxn modelId="{37539DF3-A105-4207-B9D9-59F3F5C11AB2}" type="presParOf" srcId="{9E4136BB-EEC8-4B8B-9E87-82F97ED7AC8F}" destId="{1D98A928-75BD-4EAF-812D-2210135A6412}" srcOrd="12" destOrd="0" presId="urn:microsoft.com/office/officeart/2005/8/layout/bProcess2"/>
    <dgm:cxn modelId="{37181BCB-4423-47BA-B9B5-67B10CF63ADA}" type="presParOf" srcId="{1D98A928-75BD-4EAF-812D-2210135A6412}" destId="{0F3C84BB-63AA-4909-BBE1-B40B01482710}" srcOrd="0" destOrd="0" presId="urn:microsoft.com/office/officeart/2005/8/layout/bProcess2"/>
    <dgm:cxn modelId="{263F1750-ECCE-4D03-AC1D-68ECC9DA5947}" type="presParOf" srcId="{1D98A928-75BD-4EAF-812D-2210135A6412}" destId="{014AE03F-4681-4382-8326-0504047F2598}" srcOrd="1" destOrd="0" presId="urn:microsoft.com/office/officeart/2005/8/layout/bProcess2"/>
    <dgm:cxn modelId="{30654C41-C67E-4760-B1FE-A7274825786B}" type="presParOf" srcId="{9E4136BB-EEC8-4B8B-9E87-82F97ED7AC8F}" destId="{7D3BA2D3-6F1E-4F32-9808-D5414DE8BD45}" srcOrd="13" destOrd="0" presId="urn:microsoft.com/office/officeart/2005/8/layout/bProcess2"/>
    <dgm:cxn modelId="{7838B2AA-9D23-4A54-A67C-95482B6F548D}" type="presParOf" srcId="{9E4136BB-EEC8-4B8B-9E87-82F97ED7AC8F}" destId="{17B49ED4-F409-4084-AE58-CF3AA4113DF4}"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1193AE-4124-48F2-BCF6-62DA8015E5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EA4027-F085-4213-B695-4C92F87C4765}">
      <dgm:prSet/>
      <dgm:spPr/>
      <dgm:t>
        <a:bodyPr/>
        <a:lstStyle/>
        <a:p>
          <a:pPr rtl="0"/>
          <a:r>
            <a:rPr lang="en-US" dirty="0" smtClean="0"/>
            <a:t>Largest social insurance program in the world</a:t>
          </a:r>
          <a:endParaRPr lang="en-US" dirty="0"/>
        </a:p>
      </dgm:t>
    </dgm:pt>
    <dgm:pt modelId="{5DDFB0D9-6537-4490-BB0A-CCFE0230B146}" type="parTrans" cxnId="{A4B547D9-E0E6-410D-B5D0-DA09790952E6}">
      <dgm:prSet/>
      <dgm:spPr/>
      <dgm:t>
        <a:bodyPr/>
        <a:lstStyle/>
        <a:p>
          <a:endParaRPr lang="en-US"/>
        </a:p>
      </dgm:t>
    </dgm:pt>
    <dgm:pt modelId="{DF1CCD7F-F080-4BCB-A80B-84FA196E25D4}" type="sibTrans" cxnId="{A4B547D9-E0E6-410D-B5D0-DA09790952E6}">
      <dgm:prSet/>
      <dgm:spPr/>
      <dgm:t>
        <a:bodyPr/>
        <a:lstStyle/>
        <a:p>
          <a:endParaRPr lang="en-US"/>
        </a:p>
      </dgm:t>
    </dgm:pt>
    <dgm:pt modelId="{5FFFC87D-7FBD-4756-984F-6583CEF6F538}">
      <dgm:prSet/>
      <dgm:spPr/>
      <dgm:t>
        <a:bodyPr/>
        <a:lstStyle/>
        <a:p>
          <a:pPr rtl="0"/>
          <a:r>
            <a:rPr lang="en-US" dirty="0" smtClean="0"/>
            <a:t>Keeps 40% of all Americans over 65 out of poverty</a:t>
          </a:r>
          <a:endParaRPr lang="en-US" dirty="0"/>
        </a:p>
      </dgm:t>
    </dgm:pt>
    <dgm:pt modelId="{27CDE204-1A59-40FF-81B5-AFD3DA627D37}" type="parTrans" cxnId="{8407D50E-00E0-4B92-954A-7EFE5F499E0E}">
      <dgm:prSet/>
      <dgm:spPr/>
      <dgm:t>
        <a:bodyPr/>
        <a:lstStyle/>
        <a:p>
          <a:endParaRPr lang="en-US"/>
        </a:p>
      </dgm:t>
    </dgm:pt>
    <dgm:pt modelId="{301F9675-1E9E-4744-BFD8-8A516B9D9BB1}" type="sibTrans" cxnId="{8407D50E-00E0-4B92-954A-7EFE5F499E0E}">
      <dgm:prSet/>
      <dgm:spPr/>
      <dgm:t>
        <a:bodyPr/>
        <a:lstStyle/>
        <a:p>
          <a:endParaRPr lang="en-US"/>
        </a:p>
      </dgm:t>
    </dgm:pt>
    <dgm:pt modelId="{D3B364A4-2FD6-4BFD-A13C-932386FE15A7}">
      <dgm:prSet/>
      <dgm:spPr/>
      <dgm:t>
        <a:bodyPr/>
        <a:lstStyle/>
        <a:p>
          <a:pPr rtl="0"/>
          <a:r>
            <a:rPr lang="en-US" dirty="0" smtClean="0"/>
            <a:t>More children receive benefits than any other social or welfare program in the world</a:t>
          </a:r>
          <a:endParaRPr lang="en-US" dirty="0"/>
        </a:p>
      </dgm:t>
    </dgm:pt>
    <dgm:pt modelId="{261BB8F8-E6A7-4714-8327-666078DB3426}" type="parTrans" cxnId="{3C4C1678-22C1-4CD6-BA92-D64E10CAB6B3}">
      <dgm:prSet/>
      <dgm:spPr/>
      <dgm:t>
        <a:bodyPr/>
        <a:lstStyle/>
        <a:p>
          <a:endParaRPr lang="en-US"/>
        </a:p>
      </dgm:t>
    </dgm:pt>
    <dgm:pt modelId="{1078BE9D-E19D-41FB-AF17-F05BAE6A3F49}" type="sibTrans" cxnId="{3C4C1678-22C1-4CD6-BA92-D64E10CAB6B3}">
      <dgm:prSet/>
      <dgm:spPr/>
      <dgm:t>
        <a:bodyPr/>
        <a:lstStyle/>
        <a:p>
          <a:endParaRPr lang="en-US"/>
        </a:p>
      </dgm:t>
    </dgm:pt>
    <dgm:pt modelId="{0F87996C-BF0F-46A7-BC2F-5984BF273399}">
      <dgm:prSet/>
      <dgm:spPr/>
      <dgm:t>
        <a:bodyPr/>
        <a:lstStyle/>
        <a:p>
          <a:pPr rtl="0"/>
          <a:r>
            <a:rPr lang="en-US" dirty="0" smtClean="0"/>
            <a:t>Benefits are entitlement, not charity</a:t>
          </a:r>
          <a:endParaRPr lang="en-US" dirty="0"/>
        </a:p>
      </dgm:t>
    </dgm:pt>
    <dgm:pt modelId="{C22E7394-7B48-41ED-9C8F-D6E1BA9FB6D3}" type="parTrans" cxnId="{D04AFF11-C239-4586-8FC9-1D2C365CA32A}">
      <dgm:prSet/>
      <dgm:spPr/>
      <dgm:t>
        <a:bodyPr/>
        <a:lstStyle/>
        <a:p>
          <a:endParaRPr lang="en-US"/>
        </a:p>
      </dgm:t>
    </dgm:pt>
    <dgm:pt modelId="{8BA4ABBB-7D09-4503-ACD6-36B2248AFB36}" type="sibTrans" cxnId="{D04AFF11-C239-4586-8FC9-1D2C365CA32A}">
      <dgm:prSet/>
      <dgm:spPr/>
      <dgm:t>
        <a:bodyPr/>
        <a:lstStyle/>
        <a:p>
          <a:endParaRPr lang="en-US"/>
        </a:p>
      </dgm:t>
    </dgm:pt>
    <dgm:pt modelId="{71A75400-8086-482C-81BE-A119DCBBD6FF}">
      <dgm:prSet/>
      <dgm:spPr/>
      <dgm:t>
        <a:bodyPr/>
        <a:lstStyle/>
        <a:p>
          <a:pPr rtl="0"/>
          <a:r>
            <a:rPr lang="en-US" dirty="0" smtClean="0"/>
            <a:t>Vulnerable population can be dually protected by Social Security and SSI</a:t>
          </a:r>
          <a:endParaRPr lang="en-US" dirty="0"/>
        </a:p>
      </dgm:t>
    </dgm:pt>
    <dgm:pt modelId="{2DE6B428-7317-4639-A6FF-853D18544F93}" type="parTrans" cxnId="{68E8E697-4FDD-4776-AD5D-8BE46EAB135F}">
      <dgm:prSet/>
      <dgm:spPr/>
      <dgm:t>
        <a:bodyPr/>
        <a:lstStyle/>
        <a:p>
          <a:endParaRPr lang="en-US"/>
        </a:p>
      </dgm:t>
    </dgm:pt>
    <dgm:pt modelId="{FFCBB8F4-EF51-433E-BFC9-39F1604248FF}" type="sibTrans" cxnId="{68E8E697-4FDD-4776-AD5D-8BE46EAB135F}">
      <dgm:prSet/>
      <dgm:spPr/>
      <dgm:t>
        <a:bodyPr/>
        <a:lstStyle/>
        <a:p>
          <a:endParaRPr lang="en-US"/>
        </a:p>
      </dgm:t>
    </dgm:pt>
    <dgm:pt modelId="{6B24E201-6282-4069-A803-EE498972A095}" type="pres">
      <dgm:prSet presAssocID="{941193AE-4124-48F2-BCF6-62DA8015E55B}" presName="linear" presStyleCnt="0">
        <dgm:presLayoutVars>
          <dgm:animLvl val="lvl"/>
          <dgm:resizeHandles val="exact"/>
        </dgm:presLayoutVars>
      </dgm:prSet>
      <dgm:spPr/>
      <dgm:t>
        <a:bodyPr/>
        <a:lstStyle/>
        <a:p>
          <a:endParaRPr lang="en-US"/>
        </a:p>
      </dgm:t>
    </dgm:pt>
    <dgm:pt modelId="{03C66F11-BB7E-4253-86F3-AC1032AC717F}" type="pres">
      <dgm:prSet presAssocID="{ABEA4027-F085-4213-B695-4C92F87C4765}" presName="parentText" presStyleLbl="node1" presStyleIdx="0" presStyleCnt="5">
        <dgm:presLayoutVars>
          <dgm:chMax val="0"/>
          <dgm:bulletEnabled val="1"/>
        </dgm:presLayoutVars>
      </dgm:prSet>
      <dgm:spPr/>
      <dgm:t>
        <a:bodyPr/>
        <a:lstStyle/>
        <a:p>
          <a:endParaRPr lang="en-US"/>
        </a:p>
      </dgm:t>
    </dgm:pt>
    <dgm:pt modelId="{AE118065-0230-42A1-A6D3-C8955DB75571}" type="pres">
      <dgm:prSet presAssocID="{DF1CCD7F-F080-4BCB-A80B-84FA196E25D4}" presName="spacer" presStyleCnt="0"/>
      <dgm:spPr/>
    </dgm:pt>
    <dgm:pt modelId="{B6B7BBCD-83F0-4D1F-BAE6-50BB9C516D6C}" type="pres">
      <dgm:prSet presAssocID="{5FFFC87D-7FBD-4756-984F-6583CEF6F538}" presName="parentText" presStyleLbl="node1" presStyleIdx="1" presStyleCnt="5">
        <dgm:presLayoutVars>
          <dgm:chMax val="0"/>
          <dgm:bulletEnabled val="1"/>
        </dgm:presLayoutVars>
      </dgm:prSet>
      <dgm:spPr/>
      <dgm:t>
        <a:bodyPr/>
        <a:lstStyle/>
        <a:p>
          <a:endParaRPr lang="en-US"/>
        </a:p>
      </dgm:t>
    </dgm:pt>
    <dgm:pt modelId="{9B9116F6-8356-42E6-902A-A366D8C1C8BA}" type="pres">
      <dgm:prSet presAssocID="{301F9675-1E9E-4744-BFD8-8A516B9D9BB1}" presName="spacer" presStyleCnt="0"/>
      <dgm:spPr/>
    </dgm:pt>
    <dgm:pt modelId="{13F1AACD-9FB1-42E6-92DF-03CEF0DC8CAF}" type="pres">
      <dgm:prSet presAssocID="{D3B364A4-2FD6-4BFD-A13C-932386FE15A7}" presName="parentText" presStyleLbl="node1" presStyleIdx="2" presStyleCnt="5">
        <dgm:presLayoutVars>
          <dgm:chMax val="0"/>
          <dgm:bulletEnabled val="1"/>
        </dgm:presLayoutVars>
      </dgm:prSet>
      <dgm:spPr/>
      <dgm:t>
        <a:bodyPr/>
        <a:lstStyle/>
        <a:p>
          <a:endParaRPr lang="en-US"/>
        </a:p>
      </dgm:t>
    </dgm:pt>
    <dgm:pt modelId="{B435C62F-1C17-4D8E-9DB4-1626D5EC2B4C}" type="pres">
      <dgm:prSet presAssocID="{1078BE9D-E19D-41FB-AF17-F05BAE6A3F49}" presName="spacer" presStyleCnt="0"/>
      <dgm:spPr/>
    </dgm:pt>
    <dgm:pt modelId="{AEB10290-2F5F-47BF-AB49-A549FA07324B}" type="pres">
      <dgm:prSet presAssocID="{0F87996C-BF0F-46A7-BC2F-5984BF273399}" presName="parentText" presStyleLbl="node1" presStyleIdx="3" presStyleCnt="5">
        <dgm:presLayoutVars>
          <dgm:chMax val="0"/>
          <dgm:bulletEnabled val="1"/>
        </dgm:presLayoutVars>
      </dgm:prSet>
      <dgm:spPr/>
      <dgm:t>
        <a:bodyPr/>
        <a:lstStyle/>
        <a:p>
          <a:endParaRPr lang="en-US"/>
        </a:p>
      </dgm:t>
    </dgm:pt>
    <dgm:pt modelId="{6583FC81-6700-4EE9-957E-F2ECE6008FF6}" type="pres">
      <dgm:prSet presAssocID="{8BA4ABBB-7D09-4503-ACD6-36B2248AFB36}" presName="spacer" presStyleCnt="0"/>
      <dgm:spPr/>
    </dgm:pt>
    <dgm:pt modelId="{E34D164C-B51E-447C-B55B-62C9A551A8D0}" type="pres">
      <dgm:prSet presAssocID="{71A75400-8086-482C-81BE-A119DCBBD6FF}" presName="parentText" presStyleLbl="node1" presStyleIdx="4" presStyleCnt="5">
        <dgm:presLayoutVars>
          <dgm:chMax val="0"/>
          <dgm:bulletEnabled val="1"/>
        </dgm:presLayoutVars>
      </dgm:prSet>
      <dgm:spPr/>
      <dgm:t>
        <a:bodyPr/>
        <a:lstStyle/>
        <a:p>
          <a:endParaRPr lang="en-US"/>
        </a:p>
      </dgm:t>
    </dgm:pt>
  </dgm:ptLst>
  <dgm:cxnLst>
    <dgm:cxn modelId="{DBECF4BF-8174-46EB-BEA7-A399D2D460F3}" type="presOf" srcId="{0F87996C-BF0F-46A7-BC2F-5984BF273399}" destId="{AEB10290-2F5F-47BF-AB49-A549FA07324B}" srcOrd="0" destOrd="0" presId="urn:microsoft.com/office/officeart/2005/8/layout/vList2"/>
    <dgm:cxn modelId="{FAA056DE-4EDB-4285-AB8D-2C6C625311FF}" type="presOf" srcId="{5FFFC87D-7FBD-4756-984F-6583CEF6F538}" destId="{B6B7BBCD-83F0-4D1F-BAE6-50BB9C516D6C}" srcOrd="0" destOrd="0" presId="urn:microsoft.com/office/officeart/2005/8/layout/vList2"/>
    <dgm:cxn modelId="{87E82CFC-E014-45CB-96B6-54D77E6A28BA}" type="presOf" srcId="{941193AE-4124-48F2-BCF6-62DA8015E55B}" destId="{6B24E201-6282-4069-A803-EE498972A095}" srcOrd="0" destOrd="0" presId="urn:microsoft.com/office/officeart/2005/8/layout/vList2"/>
    <dgm:cxn modelId="{3C4C1678-22C1-4CD6-BA92-D64E10CAB6B3}" srcId="{941193AE-4124-48F2-BCF6-62DA8015E55B}" destId="{D3B364A4-2FD6-4BFD-A13C-932386FE15A7}" srcOrd="2" destOrd="0" parTransId="{261BB8F8-E6A7-4714-8327-666078DB3426}" sibTransId="{1078BE9D-E19D-41FB-AF17-F05BAE6A3F49}"/>
    <dgm:cxn modelId="{68E8E697-4FDD-4776-AD5D-8BE46EAB135F}" srcId="{941193AE-4124-48F2-BCF6-62DA8015E55B}" destId="{71A75400-8086-482C-81BE-A119DCBBD6FF}" srcOrd="4" destOrd="0" parTransId="{2DE6B428-7317-4639-A6FF-853D18544F93}" sibTransId="{FFCBB8F4-EF51-433E-BFC9-39F1604248FF}"/>
    <dgm:cxn modelId="{A4B547D9-E0E6-410D-B5D0-DA09790952E6}" srcId="{941193AE-4124-48F2-BCF6-62DA8015E55B}" destId="{ABEA4027-F085-4213-B695-4C92F87C4765}" srcOrd="0" destOrd="0" parTransId="{5DDFB0D9-6537-4490-BB0A-CCFE0230B146}" sibTransId="{DF1CCD7F-F080-4BCB-A80B-84FA196E25D4}"/>
    <dgm:cxn modelId="{00E47060-A5A6-46C2-BEC8-4E6E788A68E7}" type="presOf" srcId="{D3B364A4-2FD6-4BFD-A13C-932386FE15A7}" destId="{13F1AACD-9FB1-42E6-92DF-03CEF0DC8CAF}" srcOrd="0" destOrd="0" presId="urn:microsoft.com/office/officeart/2005/8/layout/vList2"/>
    <dgm:cxn modelId="{142E896F-DE2A-4506-8C9E-8821DCFA368B}" type="presOf" srcId="{ABEA4027-F085-4213-B695-4C92F87C4765}" destId="{03C66F11-BB7E-4253-86F3-AC1032AC717F}" srcOrd="0" destOrd="0" presId="urn:microsoft.com/office/officeart/2005/8/layout/vList2"/>
    <dgm:cxn modelId="{B11B7CE3-7C92-44F9-8B5C-EEB969FA354A}" type="presOf" srcId="{71A75400-8086-482C-81BE-A119DCBBD6FF}" destId="{E34D164C-B51E-447C-B55B-62C9A551A8D0}" srcOrd="0" destOrd="0" presId="urn:microsoft.com/office/officeart/2005/8/layout/vList2"/>
    <dgm:cxn modelId="{8407D50E-00E0-4B92-954A-7EFE5F499E0E}" srcId="{941193AE-4124-48F2-BCF6-62DA8015E55B}" destId="{5FFFC87D-7FBD-4756-984F-6583CEF6F538}" srcOrd="1" destOrd="0" parTransId="{27CDE204-1A59-40FF-81B5-AFD3DA627D37}" sibTransId="{301F9675-1E9E-4744-BFD8-8A516B9D9BB1}"/>
    <dgm:cxn modelId="{D04AFF11-C239-4586-8FC9-1D2C365CA32A}" srcId="{941193AE-4124-48F2-BCF6-62DA8015E55B}" destId="{0F87996C-BF0F-46A7-BC2F-5984BF273399}" srcOrd="3" destOrd="0" parTransId="{C22E7394-7B48-41ED-9C8F-D6E1BA9FB6D3}" sibTransId="{8BA4ABBB-7D09-4503-ACD6-36B2248AFB36}"/>
    <dgm:cxn modelId="{C2F89C76-BAED-45DD-B2BD-6853CE125EBE}" type="presParOf" srcId="{6B24E201-6282-4069-A803-EE498972A095}" destId="{03C66F11-BB7E-4253-86F3-AC1032AC717F}" srcOrd="0" destOrd="0" presId="urn:microsoft.com/office/officeart/2005/8/layout/vList2"/>
    <dgm:cxn modelId="{832A6FB6-B858-4D6A-B991-13CACB8A3081}" type="presParOf" srcId="{6B24E201-6282-4069-A803-EE498972A095}" destId="{AE118065-0230-42A1-A6D3-C8955DB75571}" srcOrd="1" destOrd="0" presId="urn:microsoft.com/office/officeart/2005/8/layout/vList2"/>
    <dgm:cxn modelId="{94899DBA-8230-4542-BB6B-5C685CE40346}" type="presParOf" srcId="{6B24E201-6282-4069-A803-EE498972A095}" destId="{B6B7BBCD-83F0-4D1F-BAE6-50BB9C516D6C}" srcOrd="2" destOrd="0" presId="urn:microsoft.com/office/officeart/2005/8/layout/vList2"/>
    <dgm:cxn modelId="{9039EB63-C22E-49EE-AEEC-C6AE61A22698}" type="presParOf" srcId="{6B24E201-6282-4069-A803-EE498972A095}" destId="{9B9116F6-8356-42E6-902A-A366D8C1C8BA}" srcOrd="3" destOrd="0" presId="urn:microsoft.com/office/officeart/2005/8/layout/vList2"/>
    <dgm:cxn modelId="{BF9DD82A-CB30-4A3B-9287-81ED11B2D7B3}" type="presParOf" srcId="{6B24E201-6282-4069-A803-EE498972A095}" destId="{13F1AACD-9FB1-42E6-92DF-03CEF0DC8CAF}" srcOrd="4" destOrd="0" presId="urn:microsoft.com/office/officeart/2005/8/layout/vList2"/>
    <dgm:cxn modelId="{DB0BDE5A-FA9E-429A-A781-21A19724CDCB}" type="presParOf" srcId="{6B24E201-6282-4069-A803-EE498972A095}" destId="{B435C62F-1C17-4D8E-9DB4-1626D5EC2B4C}" srcOrd="5" destOrd="0" presId="urn:microsoft.com/office/officeart/2005/8/layout/vList2"/>
    <dgm:cxn modelId="{7DB85CE6-9E87-4575-AD63-963FABE4400B}" type="presParOf" srcId="{6B24E201-6282-4069-A803-EE498972A095}" destId="{AEB10290-2F5F-47BF-AB49-A549FA07324B}" srcOrd="6" destOrd="0" presId="urn:microsoft.com/office/officeart/2005/8/layout/vList2"/>
    <dgm:cxn modelId="{83893B8B-0380-4D24-A15E-1AB1A51EC6F5}" type="presParOf" srcId="{6B24E201-6282-4069-A803-EE498972A095}" destId="{6583FC81-6700-4EE9-957E-F2ECE6008FF6}" srcOrd="7" destOrd="0" presId="urn:microsoft.com/office/officeart/2005/8/layout/vList2"/>
    <dgm:cxn modelId="{0047904E-3476-45F9-8079-94FB5F5A7A98}" type="presParOf" srcId="{6B24E201-6282-4069-A803-EE498972A095}" destId="{E34D164C-B51E-447C-B55B-62C9A551A8D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F265E0-7D0D-45D8-8D00-02C9EF7D74A6}"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4E2DEB04-BAB1-44C7-9F7D-AA72585EBD21}">
      <dgm:prSet custT="1"/>
      <dgm:spPr/>
      <dgm:t>
        <a:bodyPr/>
        <a:lstStyle/>
        <a:p>
          <a:pPr rtl="0"/>
          <a:r>
            <a:rPr lang="en-US" sz="2400" dirty="0" smtClean="0"/>
            <a:t>Outliving Savings </a:t>
          </a:r>
          <a:endParaRPr lang="en-US" sz="2400" dirty="0"/>
        </a:p>
      </dgm:t>
    </dgm:pt>
    <dgm:pt modelId="{24DBA878-0A7A-4346-9089-EE619552300F}" type="parTrans" cxnId="{FC9F61AD-D7EF-4F22-A6AF-6928D86ABC5D}">
      <dgm:prSet/>
      <dgm:spPr/>
      <dgm:t>
        <a:bodyPr/>
        <a:lstStyle/>
        <a:p>
          <a:endParaRPr lang="en-US"/>
        </a:p>
      </dgm:t>
    </dgm:pt>
    <dgm:pt modelId="{1A53DDF4-B8F3-4BF4-984D-D01CFD2C38D9}" type="sibTrans" cxnId="{FC9F61AD-D7EF-4F22-A6AF-6928D86ABC5D}">
      <dgm:prSet/>
      <dgm:spPr/>
      <dgm:t>
        <a:bodyPr/>
        <a:lstStyle/>
        <a:p>
          <a:endParaRPr lang="en-US"/>
        </a:p>
      </dgm:t>
    </dgm:pt>
    <dgm:pt modelId="{C3223458-326E-4D45-9D01-1C8C3E1E9D5D}">
      <dgm:prSet custT="1"/>
      <dgm:spPr/>
      <dgm:t>
        <a:bodyPr/>
        <a:lstStyle/>
        <a:p>
          <a:pPr rtl="0"/>
          <a:r>
            <a:rPr lang="en-US" sz="2400" dirty="0" smtClean="0"/>
            <a:t>Disability</a:t>
          </a:r>
          <a:endParaRPr lang="en-US" sz="2400" dirty="0"/>
        </a:p>
      </dgm:t>
    </dgm:pt>
    <dgm:pt modelId="{EAA31C8B-619A-4D84-BD98-EDA15041119F}" type="parTrans" cxnId="{A1A52199-DAFE-49C0-BEF9-D8E62648308E}">
      <dgm:prSet/>
      <dgm:spPr/>
      <dgm:t>
        <a:bodyPr/>
        <a:lstStyle/>
        <a:p>
          <a:endParaRPr lang="en-US"/>
        </a:p>
      </dgm:t>
    </dgm:pt>
    <dgm:pt modelId="{4E97FE19-B7B9-4B54-8945-2D2ACDD2CF38}" type="sibTrans" cxnId="{A1A52199-DAFE-49C0-BEF9-D8E62648308E}">
      <dgm:prSet/>
      <dgm:spPr/>
      <dgm:t>
        <a:bodyPr/>
        <a:lstStyle/>
        <a:p>
          <a:endParaRPr lang="en-US"/>
        </a:p>
      </dgm:t>
    </dgm:pt>
    <dgm:pt modelId="{5D435A30-B7B5-4DBD-8CAE-05A52726D3DC}">
      <dgm:prSet custT="1"/>
      <dgm:spPr/>
      <dgm:t>
        <a:bodyPr/>
        <a:lstStyle/>
        <a:p>
          <a:pPr rtl="0"/>
          <a:r>
            <a:rPr lang="en-US" sz="2400" dirty="0" smtClean="0"/>
            <a:t>Death of Spouse</a:t>
          </a:r>
          <a:endParaRPr lang="en-US" sz="2400" dirty="0"/>
        </a:p>
      </dgm:t>
    </dgm:pt>
    <dgm:pt modelId="{F7841C03-B9CB-49AA-AFA0-DEFE9EABF622}" type="parTrans" cxnId="{6E2C8093-7D9A-4E34-8E67-A0EF547F1085}">
      <dgm:prSet/>
      <dgm:spPr/>
      <dgm:t>
        <a:bodyPr/>
        <a:lstStyle/>
        <a:p>
          <a:endParaRPr lang="en-US"/>
        </a:p>
      </dgm:t>
    </dgm:pt>
    <dgm:pt modelId="{2FD989E8-7D2E-43F0-9A28-8F83743F54A0}" type="sibTrans" cxnId="{6E2C8093-7D9A-4E34-8E67-A0EF547F1085}">
      <dgm:prSet/>
      <dgm:spPr/>
      <dgm:t>
        <a:bodyPr/>
        <a:lstStyle/>
        <a:p>
          <a:endParaRPr lang="en-US"/>
        </a:p>
      </dgm:t>
    </dgm:pt>
    <dgm:pt modelId="{4F57F1E4-573C-451C-883E-5EEB6FC590F5}">
      <dgm:prSet custT="1"/>
      <dgm:spPr/>
      <dgm:t>
        <a:bodyPr/>
        <a:lstStyle/>
        <a:p>
          <a:pPr rtl="0"/>
          <a:r>
            <a:rPr lang="en-US" sz="2400" dirty="0" smtClean="0"/>
            <a:t>Permanent Disabled</a:t>
          </a:r>
          <a:endParaRPr lang="en-US" sz="2400" dirty="0"/>
        </a:p>
      </dgm:t>
    </dgm:pt>
    <dgm:pt modelId="{DF7E1212-2072-4024-9C7A-21CF5A3E97F1}" type="parTrans" cxnId="{0AF798A8-C809-4A22-9D4C-EC8BA7910741}">
      <dgm:prSet/>
      <dgm:spPr/>
      <dgm:t>
        <a:bodyPr/>
        <a:lstStyle/>
        <a:p>
          <a:endParaRPr lang="en-US"/>
        </a:p>
      </dgm:t>
    </dgm:pt>
    <dgm:pt modelId="{E3BCF964-E0AE-4643-B62A-B3BEDDA069F4}" type="sibTrans" cxnId="{0AF798A8-C809-4A22-9D4C-EC8BA7910741}">
      <dgm:prSet/>
      <dgm:spPr/>
      <dgm:t>
        <a:bodyPr/>
        <a:lstStyle/>
        <a:p>
          <a:endParaRPr lang="en-US"/>
        </a:p>
      </dgm:t>
    </dgm:pt>
    <dgm:pt modelId="{C2592930-2499-413B-8A6D-7067619FE9FF}" type="pres">
      <dgm:prSet presAssocID="{54F265E0-7D0D-45D8-8D00-02C9EF7D74A6}" presName="linearFlow" presStyleCnt="0">
        <dgm:presLayoutVars>
          <dgm:dir/>
          <dgm:resizeHandles val="exact"/>
        </dgm:presLayoutVars>
      </dgm:prSet>
      <dgm:spPr/>
      <dgm:t>
        <a:bodyPr/>
        <a:lstStyle/>
        <a:p>
          <a:endParaRPr lang="en-US"/>
        </a:p>
      </dgm:t>
    </dgm:pt>
    <dgm:pt modelId="{93BCCE5D-91F6-4D3F-9E6B-4BF2CBE3E008}" type="pres">
      <dgm:prSet presAssocID="{4E2DEB04-BAB1-44C7-9F7D-AA72585EBD21}" presName="composite" presStyleCnt="0"/>
      <dgm:spPr/>
    </dgm:pt>
    <dgm:pt modelId="{26847634-CF4E-4EA1-8097-C940FF848364}" type="pres">
      <dgm:prSet presAssocID="{4E2DEB04-BAB1-44C7-9F7D-AA72585EBD2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151C11D6-EB82-47EC-B784-C6D500E2685E}" type="pres">
      <dgm:prSet presAssocID="{4E2DEB04-BAB1-44C7-9F7D-AA72585EBD21}" presName="txShp" presStyleLbl="node1" presStyleIdx="0" presStyleCnt="4">
        <dgm:presLayoutVars>
          <dgm:bulletEnabled val="1"/>
        </dgm:presLayoutVars>
      </dgm:prSet>
      <dgm:spPr/>
      <dgm:t>
        <a:bodyPr/>
        <a:lstStyle/>
        <a:p>
          <a:endParaRPr lang="en-US"/>
        </a:p>
      </dgm:t>
    </dgm:pt>
    <dgm:pt modelId="{68022EF4-07D7-4B9A-8AF0-0E1BAE829040}" type="pres">
      <dgm:prSet presAssocID="{1A53DDF4-B8F3-4BF4-984D-D01CFD2C38D9}" presName="spacing" presStyleCnt="0"/>
      <dgm:spPr/>
    </dgm:pt>
    <dgm:pt modelId="{DFDEC028-7773-4DAE-9FC7-6D32C25B8621}" type="pres">
      <dgm:prSet presAssocID="{C3223458-326E-4D45-9D01-1C8C3E1E9D5D}" presName="composite" presStyleCnt="0"/>
      <dgm:spPr/>
    </dgm:pt>
    <dgm:pt modelId="{1D8C7C04-7152-485A-B52D-AC446299C512}" type="pres">
      <dgm:prSet presAssocID="{C3223458-326E-4D45-9D01-1C8C3E1E9D5D}"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BFC76C6-9EC3-4F40-8F55-B49C2750A888}" type="pres">
      <dgm:prSet presAssocID="{C3223458-326E-4D45-9D01-1C8C3E1E9D5D}" presName="txShp" presStyleLbl="node1" presStyleIdx="1" presStyleCnt="4">
        <dgm:presLayoutVars>
          <dgm:bulletEnabled val="1"/>
        </dgm:presLayoutVars>
      </dgm:prSet>
      <dgm:spPr/>
      <dgm:t>
        <a:bodyPr/>
        <a:lstStyle/>
        <a:p>
          <a:endParaRPr lang="en-US"/>
        </a:p>
      </dgm:t>
    </dgm:pt>
    <dgm:pt modelId="{0B7EE6ED-6C99-4808-BF06-FEEE72E145EB}" type="pres">
      <dgm:prSet presAssocID="{4E97FE19-B7B9-4B54-8945-2D2ACDD2CF38}" presName="spacing" presStyleCnt="0"/>
      <dgm:spPr/>
    </dgm:pt>
    <dgm:pt modelId="{46678A6B-C2CC-40D0-9D3F-5DF066E957AB}" type="pres">
      <dgm:prSet presAssocID="{5D435A30-B7B5-4DBD-8CAE-05A52726D3DC}" presName="composite" presStyleCnt="0"/>
      <dgm:spPr/>
    </dgm:pt>
    <dgm:pt modelId="{9A918578-BB34-4BAC-9411-E6E702DBDE94}" type="pres">
      <dgm:prSet presAssocID="{5D435A30-B7B5-4DBD-8CAE-05A52726D3DC}"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9532F16-6E3E-452B-8887-F36C27859C5B}" type="pres">
      <dgm:prSet presAssocID="{5D435A30-B7B5-4DBD-8CAE-05A52726D3DC}" presName="txShp" presStyleLbl="node1" presStyleIdx="2" presStyleCnt="4">
        <dgm:presLayoutVars>
          <dgm:bulletEnabled val="1"/>
        </dgm:presLayoutVars>
      </dgm:prSet>
      <dgm:spPr/>
      <dgm:t>
        <a:bodyPr/>
        <a:lstStyle/>
        <a:p>
          <a:endParaRPr lang="en-US"/>
        </a:p>
      </dgm:t>
    </dgm:pt>
    <dgm:pt modelId="{A8B61F06-A179-48BF-AB18-581BDD968409}" type="pres">
      <dgm:prSet presAssocID="{2FD989E8-7D2E-43F0-9A28-8F83743F54A0}" presName="spacing" presStyleCnt="0"/>
      <dgm:spPr/>
    </dgm:pt>
    <dgm:pt modelId="{13395738-6434-488C-871C-08537699E9E0}" type="pres">
      <dgm:prSet presAssocID="{4F57F1E4-573C-451C-883E-5EEB6FC590F5}" presName="composite" presStyleCnt="0"/>
      <dgm:spPr/>
    </dgm:pt>
    <dgm:pt modelId="{4AF90AAC-8272-4313-805F-A0924DC6C20C}" type="pres">
      <dgm:prSet presAssocID="{4F57F1E4-573C-451C-883E-5EEB6FC590F5}"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F65FF64-03ED-4069-AD8F-09DAEB477190}" type="pres">
      <dgm:prSet presAssocID="{4F57F1E4-573C-451C-883E-5EEB6FC590F5}" presName="txShp" presStyleLbl="node1" presStyleIdx="3" presStyleCnt="4">
        <dgm:presLayoutVars>
          <dgm:bulletEnabled val="1"/>
        </dgm:presLayoutVars>
      </dgm:prSet>
      <dgm:spPr/>
      <dgm:t>
        <a:bodyPr/>
        <a:lstStyle/>
        <a:p>
          <a:endParaRPr lang="en-US"/>
        </a:p>
      </dgm:t>
    </dgm:pt>
  </dgm:ptLst>
  <dgm:cxnLst>
    <dgm:cxn modelId="{7952D043-9FF6-4715-BFDD-71BF71B00B74}" type="presOf" srcId="{4F57F1E4-573C-451C-883E-5EEB6FC590F5}" destId="{DF65FF64-03ED-4069-AD8F-09DAEB477190}" srcOrd="0" destOrd="0" presId="urn:microsoft.com/office/officeart/2005/8/layout/vList3#1"/>
    <dgm:cxn modelId="{3E2DD942-D37F-4671-B2D5-5DF700F07AB1}" type="presOf" srcId="{C3223458-326E-4D45-9D01-1C8C3E1E9D5D}" destId="{DBFC76C6-9EC3-4F40-8F55-B49C2750A888}" srcOrd="0" destOrd="0" presId="urn:microsoft.com/office/officeart/2005/8/layout/vList3#1"/>
    <dgm:cxn modelId="{6E2C8093-7D9A-4E34-8E67-A0EF547F1085}" srcId="{54F265E0-7D0D-45D8-8D00-02C9EF7D74A6}" destId="{5D435A30-B7B5-4DBD-8CAE-05A52726D3DC}" srcOrd="2" destOrd="0" parTransId="{F7841C03-B9CB-49AA-AFA0-DEFE9EABF622}" sibTransId="{2FD989E8-7D2E-43F0-9A28-8F83743F54A0}"/>
    <dgm:cxn modelId="{698807C3-A855-48F7-900D-BE9BF7F5911E}" type="presOf" srcId="{4E2DEB04-BAB1-44C7-9F7D-AA72585EBD21}" destId="{151C11D6-EB82-47EC-B784-C6D500E2685E}" srcOrd="0" destOrd="0" presId="urn:microsoft.com/office/officeart/2005/8/layout/vList3#1"/>
    <dgm:cxn modelId="{FC9F61AD-D7EF-4F22-A6AF-6928D86ABC5D}" srcId="{54F265E0-7D0D-45D8-8D00-02C9EF7D74A6}" destId="{4E2DEB04-BAB1-44C7-9F7D-AA72585EBD21}" srcOrd="0" destOrd="0" parTransId="{24DBA878-0A7A-4346-9089-EE619552300F}" sibTransId="{1A53DDF4-B8F3-4BF4-984D-D01CFD2C38D9}"/>
    <dgm:cxn modelId="{A1A52199-DAFE-49C0-BEF9-D8E62648308E}" srcId="{54F265E0-7D0D-45D8-8D00-02C9EF7D74A6}" destId="{C3223458-326E-4D45-9D01-1C8C3E1E9D5D}" srcOrd="1" destOrd="0" parTransId="{EAA31C8B-619A-4D84-BD98-EDA15041119F}" sibTransId="{4E97FE19-B7B9-4B54-8945-2D2ACDD2CF38}"/>
    <dgm:cxn modelId="{AAB5069A-F201-4F3E-B2C4-605FAB60A95E}" type="presOf" srcId="{54F265E0-7D0D-45D8-8D00-02C9EF7D74A6}" destId="{C2592930-2499-413B-8A6D-7067619FE9FF}" srcOrd="0" destOrd="0" presId="urn:microsoft.com/office/officeart/2005/8/layout/vList3#1"/>
    <dgm:cxn modelId="{13C92DC7-9B7A-4D7F-B64D-CF5421A79F74}" type="presOf" srcId="{5D435A30-B7B5-4DBD-8CAE-05A52726D3DC}" destId="{D9532F16-6E3E-452B-8887-F36C27859C5B}" srcOrd="0" destOrd="0" presId="urn:microsoft.com/office/officeart/2005/8/layout/vList3#1"/>
    <dgm:cxn modelId="{0AF798A8-C809-4A22-9D4C-EC8BA7910741}" srcId="{54F265E0-7D0D-45D8-8D00-02C9EF7D74A6}" destId="{4F57F1E4-573C-451C-883E-5EEB6FC590F5}" srcOrd="3" destOrd="0" parTransId="{DF7E1212-2072-4024-9C7A-21CF5A3E97F1}" sibTransId="{E3BCF964-E0AE-4643-B62A-B3BEDDA069F4}"/>
    <dgm:cxn modelId="{C3C06260-29C8-4B67-811E-7780714D25E8}" type="presParOf" srcId="{C2592930-2499-413B-8A6D-7067619FE9FF}" destId="{93BCCE5D-91F6-4D3F-9E6B-4BF2CBE3E008}" srcOrd="0" destOrd="0" presId="urn:microsoft.com/office/officeart/2005/8/layout/vList3#1"/>
    <dgm:cxn modelId="{55247085-93F5-4DFF-A8CD-7B440E68E2C3}" type="presParOf" srcId="{93BCCE5D-91F6-4D3F-9E6B-4BF2CBE3E008}" destId="{26847634-CF4E-4EA1-8097-C940FF848364}" srcOrd="0" destOrd="0" presId="urn:microsoft.com/office/officeart/2005/8/layout/vList3#1"/>
    <dgm:cxn modelId="{4B5116B7-4613-4E96-B871-A14862E3D20F}" type="presParOf" srcId="{93BCCE5D-91F6-4D3F-9E6B-4BF2CBE3E008}" destId="{151C11D6-EB82-47EC-B784-C6D500E2685E}" srcOrd="1" destOrd="0" presId="urn:microsoft.com/office/officeart/2005/8/layout/vList3#1"/>
    <dgm:cxn modelId="{87C722D1-1D3F-4C68-94A8-C81ABDF56348}" type="presParOf" srcId="{C2592930-2499-413B-8A6D-7067619FE9FF}" destId="{68022EF4-07D7-4B9A-8AF0-0E1BAE829040}" srcOrd="1" destOrd="0" presId="urn:microsoft.com/office/officeart/2005/8/layout/vList3#1"/>
    <dgm:cxn modelId="{BFD9B5B3-3104-43A1-B25F-C61270C9FEBF}" type="presParOf" srcId="{C2592930-2499-413B-8A6D-7067619FE9FF}" destId="{DFDEC028-7773-4DAE-9FC7-6D32C25B8621}" srcOrd="2" destOrd="0" presId="urn:microsoft.com/office/officeart/2005/8/layout/vList3#1"/>
    <dgm:cxn modelId="{C98B549B-45CA-4184-95DD-0933B2FB45B7}" type="presParOf" srcId="{DFDEC028-7773-4DAE-9FC7-6D32C25B8621}" destId="{1D8C7C04-7152-485A-B52D-AC446299C512}" srcOrd="0" destOrd="0" presId="urn:microsoft.com/office/officeart/2005/8/layout/vList3#1"/>
    <dgm:cxn modelId="{45FB543D-80ED-480A-8F22-3AA27FF82449}" type="presParOf" srcId="{DFDEC028-7773-4DAE-9FC7-6D32C25B8621}" destId="{DBFC76C6-9EC3-4F40-8F55-B49C2750A888}" srcOrd="1" destOrd="0" presId="urn:microsoft.com/office/officeart/2005/8/layout/vList3#1"/>
    <dgm:cxn modelId="{514A70D9-3F44-4351-88A1-BC66610756EB}" type="presParOf" srcId="{C2592930-2499-413B-8A6D-7067619FE9FF}" destId="{0B7EE6ED-6C99-4808-BF06-FEEE72E145EB}" srcOrd="3" destOrd="0" presId="urn:microsoft.com/office/officeart/2005/8/layout/vList3#1"/>
    <dgm:cxn modelId="{F3A1F962-ECE0-4152-9D4B-F7C29DA1F76C}" type="presParOf" srcId="{C2592930-2499-413B-8A6D-7067619FE9FF}" destId="{46678A6B-C2CC-40D0-9D3F-5DF066E957AB}" srcOrd="4" destOrd="0" presId="urn:microsoft.com/office/officeart/2005/8/layout/vList3#1"/>
    <dgm:cxn modelId="{07B36AA6-5417-495C-95EA-FC2FFE167224}" type="presParOf" srcId="{46678A6B-C2CC-40D0-9D3F-5DF066E957AB}" destId="{9A918578-BB34-4BAC-9411-E6E702DBDE94}" srcOrd="0" destOrd="0" presId="urn:microsoft.com/office/officeart/2005/8/layout/vList3#1"/>
    <dgm:cxn modelId="{EA326BCF-5BB5-4875-B67F-1DE3631312AE}" type="presParOf" srcId="{46678A6B-C2CC-40D0-9D3F-5DF066E957AB}" destId="{D9532F16-6E3E-452B-8887-F36C27859C5B}" srcOrd="1" destOrd="0" presId="urn:microsoft.com/office/officeart/2005/8/layout/vList3#1"/>
    <dgm:cxn modelId="{CF4A0973-63F4-4890-87DE-F138CE1F0B3A}" type="presParOf" srcId="{C2592930-2499-413B-8A6D-7067619FE9FF}" destId="{A8B61F06-A179-48BF-AB18-581BDD968409}" srcOrd="5" destOrd="0" presId="urn:microsoft.com/office/officeart/2005/8/layout/vList3#1"/>
    <dgm:cxn modelId="{3090AFAF-1589-4ECF-AB29-63BB25BF6C8F}" type="presParOf" srcId="{C2592930-2499-413B-8A6D-7067619FE9FF}" destId="{13395738-6434-488C-871C-08537699E9E0}" srcOrd="6" destOrd="0" presId="urn:microsoft.com/office/officeart/2005/8/layout/vList3#1"/>
    <dgm:cxn modelId="{230FE52F-4A93-4312-AA46-15A0D44FC208}" type="presParOf" srcId="{13395738-6434-488C-871C-08537699E9E0}" destId="{4AF90AAC-8272-4313-805F-A0924DC6C20C}" srcOrd="0" destOrd="0" presId="urn:microsoft.com/office/officeart/2005/8/layout/vList3#1"/>
    <dgm:cxn modelId="{8F2E68AF-5CA5-445C-841A-D528E500C249}" type="presParOf" srcId="{13395738-6434-488C-871C-08537699E9E0}" destId="{DF65FF64-03ED-4069-AD8F-09DAEB477190}"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6FCAEA-05A7-4C4C-9078-DA098DA25CD6}"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01FC45EF-C892-45FA-92FB-3ABAAFB9D22B}">
      <dgm:prSet/>
      <dgm:spPr/>
      <dgm:t>
        <a:bodyPr/>
        <a:lstStyle/>
        <a:p>
          <a:pPr rtl="0"/>
          <a:r>
            <a:rPr lang="en-US" dirty="0" smtClean="0"/>
            <a:t>OASI</a:t>
          </a:r>
          <a:endParaRPr lang="en-US" dirty="0"/>
        </a:p>
      </dgm:t>
    </dgm:pt>
    <dgm:pt modelId="{BB718A17-7B90-4340-9365-014B1A7F4953}" type="parTrans" cxnId="{0E8D2010-ABCE-4DB2-A563-45913DD1EAD4}">
      <dgm:prSet/>
      <dgm:spPr/>
      <dgm:t>
        <a:bodyPr/>
        <a:lstStyle/>
        <a:p>
          <a:endParaRPr lang="en-US"/>
        </a:p>
      </dgm:t>
    </dgm:pt>
    <dgm:pt modelId="{94288FDA-A873-4169-B6D2-DB2365705945}" type="sibTrans" cxnId="{0E8D2010-ABCE-4DB2-A563-45913DD1EAD4}">
      <dgm:prSet/>
      <dgm:spPr/>
      <dgm:t>
        <a:bodyPr/>
        <a:lstStyle/>
        <a:p>
          <a:endParaRPr lang="en-US"/>
        </a:p>
      </dgm:t>
    </dgm:pt>
    <dgm:pt modelId="{3D2F8669-56A8-4F98-9736-82951E4E8A51}">
      <dgm:prSet/>
      <dgm:spPr/>
      <dgm:t>
        <a:bodyPr/>
        <a:lstStyle/>
        <a:p>
          <a:pPr rtl="0"/>
          <a:r>
            <a:rPr lang="en-US" dirty="0" smtClean="0"/>
            <a:t>SSI</a:t>
          </a:r>
          <a:endParaRPr lang="en-US" dirty="0"/>
        </a:p>
      </dgm:t>
    </dgm:pt>
    <dgm:pt modelId="{FBFE09CE-F2D0-4B8C-99D1-BBC9C5DF6871}" type="parTrans" cxnId="{AB4DEC7E-7C08-4DBD-A6F1-6742FA345F97}">
      <dgm:prSet/>
      <dgm:spPr/>
      <dgm:t>
        <a:bodyPr/>
        <a:lstStyle/>
        <a:p>
          <a:endParaRPr lang="en-US"/>
        </a:p>
      </dgm:t>
    </dgm:pt>
    <dgm:pt modelId="{B12A9E45-4FA5-4673-AA05-F8DB4546023B}" type="sibTrans" cxnId="{AB4DEC7E-7C08-4DBD-A6F1-6742FA345F97}">
      <dgm:prSet/>
      <dgm:spPr/>
      <dgm:t>
        <a:bodyPr/>
        <a:lstStyle/>
        <a:p>
          <a:endParaRPr lang="en-US"/>
        </a:p>
      </dgm:t>
    </dgm:pt>
    <dgm:pt modelId="{FD10519C-E79F-47B7-900B-B9A5525280E8}">
      <dgm:prSet/>
      <dgm:spPr/>
      <dgm:t>
        <a:bodyPr/>
        <a:lstStyle/>
        <a:p>
          <a:pPr rtl="0"/>
          <a:r>
            <a:rPr lang="en-US" smtClean="0"/>
            <a:t>SI</a:t>
          </a:r>
          <a:endParaRPr lang="en-US"/>
        </a:p>
      </dgm:t>
    </dgm:pt>
    <dgm:pt modelId="{95478140-CAA8-4714-976F-C5217B5872BA}" type="parTrans" cxnId="{0E75FF4F-3FE1-4248-AD4F-836505C58B05}">
      <dgm:prSet/>
      <dgm:spPr/>
      <dgm:t>
        <a:bodyPr/>
        <a:lstStyle/>
        <a:p>
          <a:endParaRPr lang="en-US"/>
        </a:p>
      </dgm:t>
    </dgm:pt>
    <dgm:pt modelId="{8AD5ADEF-2819-4DDD-89DB-B925649F522F}" type="sibTrans" cxnId="{0E75FF4F-3FE1-4248-AD4F-836505C58B05}">
      <dgm:prSet/>
      <dgm:spPr/>
      <dgm:t>
        <a:bodyPr/>
        <a:lstStyle/>
        <a:p>
          <a:endParaRPr lang="en-US"/>
        </a:p>
      </dgm:t>
    </dgm:pt>
    <dgm:pt modelId="{25D831E9-794D-4496-B069-E0E4980B2585}">
      <dgm:prSet/>
      <dgm:spPr/>
      <dgm:t>
        <a:bodyPr/>
        <a:lstStyle/>
        <a:p>
          <a:pPr rtl="0"/>
          <a:r>
            <a:rPr lang="en-US" smtClean="0"/>
            <a:t>SSDI</a:t>
          </a:r>
          <a:endParaRPr lang="en-US"/>
        </a:p>
      </dgm:t>
    </dgm:pt>
    <dgm:pt modelId="{6DE3A2DF-DF5B-41A2-83AD-1F215B1EAA9A}" type="parTrans" cxnId="{FDC8792E-30D3-468E-9B91-BA3155507C9F}">
      <dgm:prSet/>
      <dgm:spPr/>
      <dgm:t>
        <a:bodyPr/>
        <a:lstStyle/>
        <a:p>
          <a:endParaRPr lang="en-US"/>
        </a:p>
      </dgm:t>
    </dgm:pt>
    <dgm:pt modelId="{1738524D-6C27-413B-ACD6-6E7E560F4BB2}" type="sibTrans" cxnId="{FDC8792E-30D3-468E-9B91-BA3155507C9F}">
      <dgm:prSet/>
      <dgm:spPr/>
      <dgm:t>
        <a:bodyPr/>
        <a:lstStyle/>
        <a:p>
          <a:endParaRPr lang="en-US"/>
        </a:p>
      </dgm:t>
    </dgm:pt>
    <dgm:pt modelId="{E376B311-0C03-4ACB-8388-D9433A318EF4}" type="pres">
      <dgm:prSet presAssocID="{4A6FCAEA-05A7-4C4C-9078-DA098DA25CD6}" presName="linearFlow" presStyleCnt="0">
        <dgm:presLayoutVars>
          <dgm:dir/>
          <dgm:resizeHandles val="exact"/>
        </dgm:presLayoutVars>
      </dgm:prSet>
      <dgm:spPr/>
      <dgm:t>
        <a:bodyPr/>
        <a:lstStyle/>
        <a:p>
          <a:endParaRPr lang="en-US"/>
        </a:p>
      </dgm:t>
    </dgm:pt>
    <dgm:pt modelId="{90D85EA6-A2B8-47B8-9098-98E3F527330E}" type="pres">
      <dgm:prSet presAssocID="{01FC45EF-C892-45FA-92FB-3ABAAFB9D22B}" presName="composite" presStyleCnt="0"/>
      <dgm:spPr/>
    </dgm:pt>
    <dgm:pt modelId="{63E0CB1B-101E-45CC-8D8B-1307244EFE39}" type="pres">
      <dgm:prSet presAssocID="{01FC45EF-C892-45FA-92FB-3ABAAFB9D22B}"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44CE45E4-58A3-4D26-8416-4BBD7F158C52}" type="pres">
      <dgm:prSet presAssocID="{01FC45EF-C892-45FA-92FB-3ABAAFB9D22B}" presName="txShp" presStyleLbl="node1" presStyleIdx="0" presStyleCnt="4">
        <dgm:presLayoutVars>
          <dgm:bulletEnabled val="1"/>
        </dgm:presLayoutVars>
      </dgm:prSet>
      <dgm:spPr/>
      <dgm:t>
        <a:bodyPr/>
        <a:lstStyle/>
        <a:p>
          <a:endParaRPr lang="en-US"/>
        </a:p>
      </dgm:t>
    </dgm:pt>
    <dgm:pt modelId="{232791EC-191A-4FB3-BB17-C933B49E1686}" type="pres">
      <dgm:prSet presAssocID="{94288FDA-A873-4169-B6D2-DB2365705945}" presName="spacing" presStyleCnt="0"/>
      <dgm:spPr/>
    </dgm:pt>
    <dgm:pt modelId="{790FFA8B-BFFF-418C-AF6E-0B4B9BEFDDDB}" type="pres">
      <dgm:prSet presAssocID="{3D2F8669-56A8-4F98-9736-82951E4E8A51}" presName="composite" presStyleCnt="0"/>
      <dgm:spPr/>
    </dgm:pt>
    <dgm:pt modelId="{96525DAE-601F-4F0A-8620-E6BBAD95AD69}" type="pres">
      <dgm:prSet presAssocID="{3D2F8669-56A8-4F98-9736-82951E4E8A51}" presName="imgShp" presStyleLbl="fgImgPlace1" presStyleIdx="1" presStyleCnt="4"/>
      <dgm:spPr>
        <a:blipFill rotWithShape="1">
          <a:blip xmlns:r="http://schemas.openxmlformats.org/officeDocument/2006/relationships" r:embed="rId2"/>
          <a:stretch>
            <a:fillRect/>
          </a:stretch>
        </a:blipFill>
      </dgm:spPr>
    </dgm:pt>
    <dgm:pt modelId="{7E27F6A7-6B54-40F5-8188-EC0CB3B1F411}" type="pres">
      <dgm:prSet presAssocID="{3D2F8669-56A8-4F98-9736-82951E4E8A51}" presName="txShp" presStyleLbl="node1" presStyleIdx="1" presStyleCnt="4">
        <dgm:presLayoutVars>
          <dgm:bulletEnabled val="1"/>
        </dgm:presLayoutVars>
      </dgm:prSet>
      <dgm:spPr/>
      <dgm:t>
        <a:bodyPr/>
        <a:lstStyle/>
        <a:p>
          <a:endParaRPr lang="en-US"/>
        </a:p>
      </dgm:t>
    </dgm:pt>
    <dgm:pt modelId="{6E4E6E30-DD82-4E11-8402-D028E43B7224}" type="pres">
      <dgm:prSet presAssocID="{B12A9E45-4FA5-4673-AA05-F8DB4546023B}" presName="spacing" presStyleCnt="0"/>
      <dgm:spPr/>
    </dgm:pt>
    <dgm:pt modelId="{C74BE3AA-DB0D-41A4-9A15-7DBCA382F446}" type="pres">
      <dgm:prSet presAssocID="{FD10519C-E79F-47B7-900B-B9A5525280E8}" presName="composite" presStyleCnt="0"/>
      <dgm:spPr/>
    </dgm:pt>
    <dgm:pt modelId="{87073AF7-E2D8-4D98-BF93-A413814FED63}" type="pres">
      <dgm:prSet presAssocID="{FD10519C-E79F-47B7-900B-B9A5525280E8}" presName="imgShp" presStyleLbl="fgImgPlace1" presStyleIdx="2" presStyleCnt="4"/>
      <dgm:spPr>
        <a:blipFill rotWithShape="1">
          <a:blip xmlns:r="http://schemas.openxmlformats.org/officeDocument/2006/relationships" r:embed="rId2"/>
          <a:stretch>
            <a:fillRect/>
          </a:stretch>
        </a:blipFill>
      </dgm:spPr>
    </dgm:pt>
    <dgm:pt modelId="{1A51D9F7-1A42-4599-8586-F6007219CC58}" type="pres">
      <dgm:prSet presAssocID="{FD10519C-E79F-47B7-900B-B9A5525280E8}" presName="txShp" presStyleLbl="node1" presStyleIdx="2" presStyleCnt="4">
        <dgm:presLayoutVars>
          <dgm:bulletEnabled val="1"/>
        </dgm:presLayoutVars>
      </dgm:prSet>
      <dgm:spPr/>
      <dgm:t>
        <a:bodyPr/>
        <a:lstStyle/>
        <a:p>
          <a:endParaRPr lang="en-US"/>
        </a:p>
      </dgm:t>
    </dgm:pt>
    <dgm:pt modelId="{1C3E2802-C791-47A2-8201-01B0FBC5DD08}" type="pres">
      <dgm:prSet presAssocID="{8AD5ADEF-2819-4DDD-89DB-B925649F522F}" presName="spacing" presStyleCnt="0"/>
      <dgm:spPr/>
    </dgm:pt>
    <dgm:pt modelId="{04F85A64-E0DD-408D-8708-F6155762E523}" type="pres">
      <dgm:prSet presAssocID="{25D831E9-794D-4496-B069-E0E4980B2585}" presName="composite" presStyleCnt="0"/>
      <dgm:spPr/>
    </dgm:pt>
    <dgm:pt modelId="{08CE430A-5E98-472F-AB73-2DE3FA6AEAA4}" type="pres">
      <dgm:prSet presAssocID="{25D831E9-794D-4496-B069-E0E4980B2585}" presName="imgShp" presStyleLbl="fgImgPlace1" presStyleIdx="3" presStyleCnt="4"/>
      <dgm:spPr>
        <a:blipFill rotWithShape="1">
          <a:blip xmlns:r="http://schemas.openxmlformats.org/officeDocument/2006/relationships" r:embed="rId2"/>
          <a:stretch>
            <a:fillRect/>
          </a:stretch>
        </a:blipFill>
      </dgm:spPr>
    </dgm:pt>
    <dgm:pt modelId="{03113FC2-CD81-4678-8C17-62E644106801}" type="pres">
      <dgm:prSet presAssocID="{25D831E9-794D-4496-B069-E0E4980B2585}" presName="txShp" presStyleLbl="node1" presStyleIdx="3" presStyleCnt="4">
        <dgm:presLayoutVars>
          <dgm:bulletEnabled val="1"/>
        </dgm:presLayoutVars>
      </dgm:prSet>
      <dgm:spPr/>
      <dgm:t>
        <a:bodyPr/>
        <a:lstStyle/>
        <a:p>
          <a:endParaRPr lang="en-US"/>
        </a:p>
      </dgm:t>
    </dgm:pt>
  </dgm:ptLst>
  <dgm:cxnLst>
    <dgm:cxn modelId="{0E75FF4F-3FE1-4248-AD4F-836505C58B05}" srcId="{4A6FCAEA-05A7-4C4C-9078-DA098DA25CD6}" destId="{FD10519C-E79F-47B7-900B-B9A5525280E8}" srcOrd="2" destOrd="0" parTransId="{95478140-CAA8-4714-976F-C5217B5872BA}" sibTransId="{8AD5ADEF-2819-4DDD-89DB-B925649F522F}"/>
    <dgm:cxn modelId="{AB4DEC7E-7C08-4DBD-A6F1-6742FA345F97}" srcId="{4A6FCAEA-05A7-4C4C-9078-DA098DA25CD6}" destId="{3D2F8669-56A8-4F98-9736-82951E4E8A51}" srcOrd="1" destOrd="0" parTransId="{FBFE09CE-F2D0-4B8C-99D1-BBC9C5DF6871}" sibTransId="{B12A9E45-4FA5-4673-AA05-F8DB4546023B}"/>
    <dgm:cxn modelId="{3E304A79-7B14-4702-94BA-C27A96B44B01}" type="presOf" srcId="{01FC45EF-C892-45FA-92FB-3ABAAFB9D22B}" destId="{44CE45E4-58A3-4D26-8416-4BBD7F158C52}" srcOrd="0" destOrd="0" presId="urn:microsoft.com/office/officeart/2005/8/layout/vList3#2"/>
    <dgm:cxn modelId="{3F1F7240-B3A3-4FAF-88B6-D7F6D52C1B3F}" type="presOf" srcId="{3D2F8669-56A8-4F98-9736-82951E4E8A51}" destId="{7E27F6A7-6B54-40F5-8188-EC0CB3B1F411}" srcOrd="0" destOrd="0" presId="urn:microsoft.com/office/officeart/2005/8/layout/vList3#2"/>
    <dgm:cxn modelId="{0E8D2010-ABCE-4DB2-A563-45913DD1EAD4}" srcId="{4A6FCAEA-05A7-4C4C-9078-DA098DA25CD6}" destId="{01FC45EF-C892-45FA-92FB-3ABAAFB9D22B}" srcOrd="0" destOrd="0" parTransId="{BB718A17-7B90-4340-9365-014B1A7F4953}" sibTransId="{94288FDA-A873-4169-B6D2-DB2365705945}"/>
    <dgm:cxn modelId="{233DE78A-FA38-436C-9B3E-FE92AB756D5F}" type="presOf" srcId="{FD10519C-E79F-47B7-900B-B9A5525280E8}" destId="{1A51D9F7-1A42-4599-8586-F6007219CC58}" srcOrd="0" destOrd="0" presId="urn:microsoft.com/office/officeart/2005/8/layout/vList3#2"/>
    <dgm:cxn modelId="{40DE0607-FC74-43B4-B00E-A017C619544C}" type="presOf" srcId="{25D831E9-794D-4496-B069-E0E4980B2585}" destId="{03113FC2-CD81-4678-8C17-62E644106801}" srcOrd="0" destOrd="0" presId="urn:microsoft.com/office/officeart/2005/8/layout/vList3#2"/>
    <dgm:cxn modelId="{03F48B09-17F2-4AFB-8AFB-7E5B9A767366}" type="presOf" srcId="{4A6FCAEA-05A7-4C4C-9078-DA098DA25CD6}" destId="{E376B311-0C03-4ACB-8388-D9433A318EF4}" srcOrd="0" destOrd="0" presId="urn:microsoft.com/office/officeart/2005/8/layout/vList3#2"/>
    <dgm:cxn modelId="{FDC8792E-30D3-468E-9B91-BA3155507C9F}" srcId="{4A6FCAEA-05A7-4C4C-9078-DA098DA25CD6}" destId="{25D831E9-794D-4496-B069-E0E4980B2585}" srcOrd="3" destOrd="0" parTransId="{6DE3A2DF-DF5B-41A2-83AD-1F215B1EAA9A}" sibTransId="{1738524D-6C27-413B-ACD6-6E7E560F4BB2}"/>
    <dgm:cxn modelId="{41AA6FF6-F321-476E-82E8-DE7EFCEC74DC}" type="presParOf" srcId="{E376B311-0C03-4ACB-8388-D9433A318EF4}" destId="{90D85EA6-A2B8-47B8-9098-98E3F527330E}" srcOrd="0" destOrd="0" presId="urn:microsoft.com/office/officeart/2005/8/layout/vList3#2"/>
    <dgm:cxn modelId="{53AA2CB4-994B-4C21-9E96-71A3E4E733D8}" type="presParOf" srcId="{90D85EA6-A2B8-47B8-9098-98E3F527330E}" destId="{63E0CB1B-101E-45CC-8D8B-1307244EFE39}" srcOrd="0" destOrd="0" presId="urn:microsoft.com/office/officeart/2005/8/layout/vList3#2"/>
    <dgm:cxn modelId="{BF4AD046-6DC6-40B8-AFEA-DD14D5E1B876}" type="presParOf" srcId="{90D85EA6-A2B8-47B8-9098-98E3F527330E}" destId="{44CE45E4-58A3-4D26-8416-4BBD7F158C52}" srcOrd="1" destOrd="0" presId="urn:microsoft.com/office/officeart/2005/8/layout/vList3#2"/>
    <dgm:cxn modelId="{8CBAF069-BC01-4C89-8C4A-E7E88DC4BB76}" type="presParOf" srcId="{E376B311-0C03-4ACB-8388-D9433A318EF4}" destId="{232791EC-191A-4FB3-BB17-C933B49E1686}" srcOrd="1" destOrd="0" presId="urn:microsoft.com/office/officeart/2005/8/layout/vList3#2"/>
    <dgm:cxn modelId="{8CBAF104-23CE-4045-8890-F9EF918B3E86}" type="presParOf" srcId="{E376B311-0C03-4ACB-8388-D9433A318EF4}" destId="{790FFA8B-BFFF-418C-AF6E-0B4B9BEFDDDB}" srcOrd="2" destOrd="0" presId="urn:microsoft.com/office/officeart/2005/8/layout/vList3#2"/>
    <dgm:cxn modelId="{1BECC9FD-9F0B-4361-87F6-54FD0A2392D6}" type="presParOf" srcId="{790FFA8B-BFFF-418C-AF6E-0B4B9BEFDDDB}" destId="{96525DAE-601F-4F0A-8620-E6BBAD95AD69}" srcOrd="0" destOrd="0" presId="urn:microsoft.com/office/officeart/2005/8/layout/vList3#2"/>
    <dgm:cxn modelId="{2FB7DE8C-FAE1-4424-906D-C152AA894389}" type="presParOf" srcId="{790FFA8B-BFFF-418C-AF6E-0B4B9BEFDDDB}" destId="{7E27F6A7-6B54-40F5-8188-EC0CB3B1F411}" srcOrd="1" destOrd="0" presId="urn:microsoft.com/office/officeart/2005/8/layout/vList3#2"/>
    <dgm:cxn modelId="{6F42CA61-6C03-431D-810B-CBD9C7F7EB94}" type="presParOf" srcId="{E376B311-0C03-4ACB-8388-D9433A318EF4}" destId="{6E4E6E30-DD82-4E11-8402-D028E43B7224}" srcOrd="3" destOrd="0" presId="urn:microsoft.com/office/officeart/2005/8/layout/vList3#2"/>
    <dgm:cxn modelId="{DA63B7EA-3186-4EDE-88F5-5EB82695E760}" type="presParOf" srcId="{E376B311-0C03-4ACB-8388-D9433A318EF4}" destId="{C74BE3AA-DB0D-41A4-9A15-7DBCA382F446}" srcOrd="4" destOrd="0" presId="urn:microsoft.com/office/officeart/2005/8/layout/vList3#2"/>
    <dgm:cxn modelId="{55764B39-218E-447E-9963-F1326F070A2B}" type="presParOf" srcId="{C74BE3AA-DB0D-41A4-9A15-7DBCA382F446}" destId="{87073AF7-E2D8-4D98-BF93-A413814FED63}" srcOrd="0" destOrd="0" presId="urn:microsoft.com/office/officeart/2005/8/layout/vList3#2"/>
    <dgm:cxn modelId="{C1399B54-DA8C-47C9-8525-BCA453208DF5}" type="presParOf" srcId="{C74BE3AA-DB0D-41A4-9A15-7DBCA382F446}" destId="{1A51D9F7-1A42-4599-8586-F6007219CC58}" srcOrd="1" destOrd="0" presId="urn:microsoft.com/office/officeart/2005/8/layout/vList3#2"/>
    <dgm:cxn modelId="{F649AA2C-A48F-4B27-BE94-A29668246433}" type="presParOf" srcId="{E376B311-0C03-4ACB-8388-D9433A318EF4}" destId="{1C3E2802-C791-47A2-8201-01B0FBC5DD08}" srcOrd="5" destOrd="0" presId="urn:microsoft.com/office/officeart/2005/8/layout/vList3#2"/>
    <dgm:cxn modelId="{A0D1CE28-B5E1-4511-895D-5D7EC5A4D2C5}" type="presParOf" srcId="{E376B311-0C03-4ACB-8388-D9433A318EF4}" destId="{04F85A64-E0DD-408D-8708-F6155762E523}" srcOrd="6" destOrd="0" presId="urn:microsoft.com/office/officeart/2005/8/layout/vList3#2"/>
    <dgm:cxn modelId="{08817DA0-ED2F-4AFC-ABDC-5DCC476EBC94}" type="presParOf" srcId="{04F85A64-E0DD-408D-8708-F6155762E523}" destId="{08CE430A-5E98-472F-AB73-2DE3FA6AEAA4}" srcOrd="0" destOrd="0" presId="urn:microsoft.com/office/officeart/2005/8/layout/vList3#2"/>
    <dgm:cxn modelId="{DF36194E-FA45-4B0A-B76B-0D64CCEEB29E}" type="presParOf" srcId="{04F85A64-E0DD-408D-8708-F6155762E523}" destId="{03113FC2-CD81-4678-8C17-62E644106801}" srcOrd="1" destOrd="0" presId="urn:microsoft.com/office/officeart/2005/8/layout/vList3#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8A8CDB-FEC7-4950-8428-0B30A131853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AB05E2-E0F3-452C-A764-F0FD72E919C1}">
      <dgm:prSet phldrT="[Text]"/>
      <dgm:spPr/>
      <dgm:t>
        <a:bodyPr/>
        <a:lstStyle/>
        <a:p>
          <a:r>
            <a:rPr lang="en-US" dirty="0" smtClean="0"/>
            <a:t>Workers</a:t>
          </a:r>
          <a:endParaRPr lang="en-US" dirty="0"/>
        </a:p>
      </dgm:t>
    </dgm:pt>
    <dgm:pt modelId="{2F7955B6-18AF-46E3-ADFB-FE168007F59D}" type="parTrans" cxnId="{894D52F4-82B1-4777-BA5F-300D948F3C08}">
      <dgm:prSet/>
      <dgm:spPr/>
      <dgm:t>
        <a:bodyPr/>
        <a:lstStyle/>
        <a:p>
          <a:endParaRPr lang="en-US"/>
        </a:p>
      </dgm:t>
    </dgm:pt>
    <dgm:pt modelId="{C38B9195-7362-48F6-B345-64AB8B628AB3}" type="sibTrans" cxnId="{894D52F4-82B1-4777-BA5F-300D948F3C08}">
      <dgm:prSet/>
      <dgm:spPr/>
      <dgm:t>
        <a:bodyPr/>
        <a:lstStyle/>
        <a:p>
          <a:endParaRPr lang="en-US"/>
        </a:p>
      </dgm:t>
    </dgm:pt>
    <dgm:pt modelId="{D64BE1A5-221F-4340-87D9-9D6A6401BA99}">
      <dgm:prSet phldrT="[Text]"/>
      <dgm:spPr/>
      <dgm:t>
        <a:bodyPr/>
        <a:lstStyle/>
        <a:p>
          <a:r>
            <a:rPr lang="en-US" dirty="0" smtClean="0"/>
            <a:t>6.2% on their first $106,800</a:t>
          </a:r>
          <a:endParaRPr lang="en-US" dirty="0"/>
        </a:p>
      </dgm:t>
    </dgm:pt>
    <dgm:pt modelId="{76AAFEBA-3A9A-4945-BE74-ED6EB2235E98}" type="parTrans" cxnId="{9C132648-6528-4A0E-9203-50688E11EC79}">
      <dgm:prSet/>
      <dgm:spPr/>
      <dgm:t>
        <a:bodyPr/>
        <a:lstStyle/>
        <a:p>
          <a:endParaRPr lang="en-US"/>
        </a:p>
      </dgm:t>
    </dgm:pt>
    <dgm:pt modelId="{C41CD584-2566-476B-8916-601F768E5F9F}" type="sibTrans" cxnId="{9C132648-6528-4A0E-9203-50688E11EC79}">
      <dgm:prSet/>
      <dgm:spPr/>
      <dgm:t>
        <a:bodyPr/>
        <a:lstStyle/>
        <a:p>
          <a:endParaRPr lang="en-US"/>
        </a:p>
      </dgm:t>
    </dgm:pt>
    <dgm:pt modelId="{1A7DCDCF-2E72-4276-9F9D-A6D8E5089446}">
      <dgm:prSet phldrT="[Text]"/>
      <dgm:spPr/>
      <dgm:t>
        <a:bodyPr/>
        <a:lstStyle/>
        <a:p>
          <a:r>
            <a:rPr lang="en-US" dirty="0" smtClean="0"/>
            <a:t>Another 1.45% goes to Medicare (no income limits)</a:t>
          </a:r>
          <a:endParaRPr lang="en-US" dirty="0"/>
        </a:p>
      </dgm:t>
    </dgm:pt>
    <dgm:pt modelId="{EEF9F742-001B-4D4C-9B12-0A1B5E23AA13}" type="parTrans" cxnId="{D009E7E8-44B1-4FC4-9559-9A9ACDE9E24D}">
      <dgm:prSet/>
      <dgm:spPr/>
      <dgm:t>
        <a:bodyPr/>
        <a:lstStyle/>
        <a:p>
          <a:endParaRPr lang="en-US"/>
        </a:p>
      </dgm:t>
    </dgm:pt>
    <dgm:pt modelId="{BAE53C05-46A6-45EE-AC33-45B62AC8036E}" type="sibTrans" cxnId="{D009E7E8-44B1-4FC4-9559-9A9ACDE9E24D}">
      <dgm:prSet/>
      <dgm:spPr/>
      <dgm:t>
        <a:bodyPr/>
        <a:lstStyle/>
        <a:p>
          <a:endParaRPr lang="en-US"/>
        </a:p>
      </dgm:t>
    </dgm:pt>
    <dgm:pt modelId="{15044203-137E-4986-891C-89C7A2B8532A}">
      <dgm:prSet phldrT="[Text]"/>
      <dgm:spPr/>
      <dgm:t>
        <a:bodyPr/>
        <a:lstStyle/>
        <a:p>
          <a:r>
            <a:rPr lang="en-US" dirty="0" smtClean="0"/>
            <a:t>Employers</a:t>
          </a:r>
          <a:endParaRPr lang="en-US" dirty="0"/>
        </a:p>
      </dgm:t>
    </dgm:pt>
    <dgm:pt modelId="{2D1E7C4F-2A40-4B09-B186-7F8FED6CA2E8}" type="parTrans" cxnId="{A460C35F-1FA3-4990-AF0B-8F84FFC3FD98}">
      <dgm:prSet/>
      <dgm:spPr/>
      <dgm:t>
        <a:bodyPr/>
        <a:lstStyle/>
        <a:p>
          <a:endParaRPr lang="en-US"/>
        </a:p>
      </dgm:t>
    </dgm:pt>
    <dgm:pt modelId="{039E6BC7-3924-4916-A0D8-3774BF08B634}" type="sibTrans" cxnId="{A460C35F-1FA3-4990-AF0B-8F84FFC3FD98}">
      <dgm:prSet/>
      <dgm:spPr/>
      <dgm:t>
        <a:bodyPr/>
        <a:lstStyle/>
        <a:p>
          <a:endParaRPr lang="en-US"/>
        </a:p>
      </dgm:t>
    </dgm:pt>
    <dgm:pt modelId="{CC3DAEC0-251B-4D3C-AA48-0DB479A1D5E5}">
      <dgm:prSet phldrT="[Text]"/>
      <dgm:spPr/>
      <dgm:t>
        <a:bodyPr/>
        <a:lstStyle/>
        <a:p>
          <a:r>
            <a:rPr lang="en-US" dirty="0" smtClean="0"/>
            <a:t>Match workers 6.2% </a:t>
          </a:r>
          <a:endParaRPr lang="en-US" dirty="0"/>
        </a:p>
      </dgm:t>
    </dgm:pt>
    <dgm:pt modelId="{2EF0C71C-FA33-4171-9A7F-3F64749E63A6}" type="parTrans" cxnId="{AFAF6B5C-B11B-442D-9CE0-BD9E148432F0}">
      <dgm:prSet/>
      <dgm:spPr/>
      <dgm:t>
        <a:bodyPr/>
        <a:lstStyle/>
        <a:p>
          <a:endParaRPr lang="en-US"/>
        </a:p>
      </dgm:t>
    </dgm:pt>
    <dgm:pt modelId="{C0F0F7BA-8BD0-44D9-914B-4AE6989D3655}" type="sibTrans" cxnId="{AFAF6B5C-B11B-442D-9CE0-BD9E148432F0}">
      <dgm:prSet/>
      <dgm:spPr/>
      <dgm:t>
        <a:bodyPr/>
        <a:lstStyle/>
        <a:p>
          <a:endParaRPr lang="en-US"/>
        </a:p>
      </dgm:t>
    </dgm:pt>
    <dgm:pt modelId="{52BACABF-5570-4F88-92A4-A3C0C69C1C5A}">
      <dgm:prSet phldrT="[Text]"/>
      <dgm:spPr/>
      <dgm:t>
        <a:bodyPr/>
        <a:lstStyle/>
        <a:p>
          <a:r>
            <a:rPr lang="en-US" dirty="0" smtClean="0"/>
            <a:t>Match 1.45% to Medicare</a:t>
          </a:r>
          <a:endParaRPr lang="en-US" dirty="0"/>
        </a:p>
      </dgm:t>
    </dgm:pt>
    <dgm:pt modelId="{7320489C-4B08-46D9-AE8F-5794210CB03E}" type="parTrans" cxnId="{F7BB697C-DF4C-406A-8659-FF631F5711A4}">
      <dgm:prSet/>
      <dgm:spPr/>
      <dgm:t>
        <a:bodyPr/>
        <a:lstStyle/>
        <a:p>
          <a:endParaRPr lang="en-US"/>
        </a:p>
      </dgm:t>
    </dgm:pt>
    <dgm:pt modelId="{10C3C705-D9A8-4799-B3E8-786F530AD141}" type="sibTrans" cxnId="{F7BB697C-DF4C-406A-8659-FF631F5711A4}">
      <dgm:prSet/>
      <dgm:spPr/>
      <dgm:t>
        <a:bodyPr/>
        <a:lstStyle/>
        <a:p>
          <a:endParaRPr lang="en-US"/>
        </a:p>
      </dgm:t>
    </dgm:pt>
    <dgm:pt modelId="{AD3DE0C2-5479-4951-A985-5F9801BCDD65}">
      <dgm:prSet phldrT="[Text]"/>
      <dgm:spPr/>
      <dgm:t>
        <a:bodyPr/>
        <a:lstStyle/>
        <a:p>
          <a:r>
            <a:rPr lang="en-US" dirty="0" smtClean="0"/>
            <a:t>Self-Employed</a:t>
          </a:r>
          <a:endParaRPr lang="en-US" dirty="0"/>
        </a:p>
      </dgm:t>
    </dgm:pt>
    <dgm:pt modelId="{86A81BAC-9F7D-417E-8309-38A1F99EDE6C}" type="parTrans" cxnId="{A130D9FD-0CBA-410C-966F-8E17A9572DCC}">
      <dgm:prSet/>
      <dgm:spPr/>
      <dgm:t>
        <a:bodyPr/>
        <a:lstStyle/>
        <a:p>
          <a:endParaRPr lang="en-US"/>
        </a:p>
      </dgm:t>
    </dgm:pt>
    <dgm:pt modelId="{ECB284D1-D051-4C72-A1A8-21A4BC442CDB}" type="sibTrans" cxnId="{A130D9FD-0CBA-410C-966F-8E17A9572DCC}">
      <dgm:prSet/>
      <dgm:spPr/>
      <dgm:t>
        <a:bodyPr/>
        <a:lstStyle/>
        <a:p>
          <a:endParaRPr lang="en-US"/>
        </a:p>
      </dgm:t>
    </dgm:pt>
    <dgm:pt modelId="{21EA096D-C700-4051-AF68-595FB71FDE68}">
      <dgm:prSet phldrT="[Text]"/>
      <dgm:spPr/>
      <dgm:t>
        <a:bodyPr/>
        <a:lstStyle/>
        <a:p>
          <a:r>
            <a:rPr lang="en-US" dirty="0" smtClean="0"/>
            <a:t>Full 12.4% to SSA plus 2.9% to Medicare</a:t>
          </a:r>
          <a:endParaRPr lang="en-US" dirty="0"/>
        </a:p>
      </dgm:t>
    </dgm:pt>
    <dgm:pt modelId="{C87FF3E2-5801-4BE9-8410-449999974189}" type="parTrans" cxnId="{071F4A65-5C50-4F9E-BE26-9488DF7E8361}">
      <dgm:prSet/>
      <dgm:spPr/>
      <dgm:t>
        <a:bodyPr/>
        <a:lstStyle/>
        <a:p>
          <a:endParaRPr lang="en-US"/>
        </a:p>
      </dgm:t>
    </dgm:pt>
    <dgm:pt modelId="{6453BEC9-C9BB-4431-A51D-51BF8F62A934}" type="sibTrans" cxnId="{071F4A65-5C50-4F9E-BE26-9488DF7E8361}">
      <dgm:prSet/>
      <dgm:spPr/>
      <dgm:t>
        <a:bodyPr/>
        <a:lstStyle/>
        <a:p>
          <a:endParaRPr lang="en-US"/>
        </a:p>
      </dgm:t>
    </dgm:pt>
    <dgm:pt modelId="{FA2C5ED6-B82A-4917-B7A5-3DFA47EAB9EB}">
      <dgm:prSet phldrT="[Text]"/>
      <dgm:spPr/>
      <dgm:t>
        <a:bodyPr/>
        <a:lstStyle/>
        <a:p>
          <a:r>
            <a:rPr lang="en-US" dirty="0" smtClean="0"/>
            <a:t>Due to deductions, roughly 92% of net earnings are taxed</a:t>
          </a:r>
          <a:endParaRPr lang="en-US" dirty="0"/>
        </a:p>
      </dgm:t>
    </dgm:pt>
    <dgm:pt modelId="{A12D9158-8417-4867-BDB9-3A8835A30A79}" type="parTrans" cxnId="{E7ACBA66-0352-4B40-97DE-1D589B95EAA1}">
      <dgm:prSet/>
      <dgm:spPr/>
      <dgm:t>
        <a:bodyPr/>
        <a:lstStyle/>
        <a:p>
          <a:endParaRPr lang="en-US"/>
        </a:p>
      </dgm:t>
    </dgm:pt>
    <dgm:pt modelId="{B6366FCB-6895-4D4F-9A7C-F3457A7A1199}" type="sibTrans" cxnId="{E7ACBA66-0352-4B40-97DE-1D589B95EAA1}">
      <dgm:prSet/>
      <dgm:spPr/>
      <dgm:t>
        <a:bodyPr/>
        <a:lstStyle/>
        <a:p>
          <a:endParaRPr lang="en-US"/>
        </a:p>
      </dgm:t>
    </dgm:pt>
    <dgm:pt modelId="{13020745-ABB1-404A-898A-3429DCF66C39}" type="pres">
      <dgm:prSet presAssocID="{758A8CDB-FEC7-4950-8428-0B30A1318532}" presName="Name0" presStyleCnt="0">
        <dgm:presLayoutVars>
          <dgm:dir/>
          <dgm:animLvl val="lvl"/>
          <dgm:resizeHandles val="exact"/>
        </dgm:presLayoutVars>
      </dgm:prSet>
      <dgm:spPr/>
      <dgm:t>
        <a:bodyPr/>
        <a:lstStyle/>
        <a:p>
          <a:endParaRPr lang="en-US"/>
        </a:p>
      </dgm:t>
    </dgm:pt>
    <dgm:pt modelId="{73BE7AE1-5EDD-419E-A723-CBB5A25D3FD9}" type="pres">
      <dgm:prSet presAssocID="{A0AB05E2-E0F3-452C-A764-F0FD72E919C1}" presName="composite" presStyleCnt="0"/>
      <dgm:spPr/>
    </dgm:pt>
    <dgm:pt modelId="{01EAF21D-FFB9-4C29-9353-994630862461}" type="pres">
      <dgm:prSet presAssocID="{A0AB05E2-E0F3-452C-A764-F0FD72E919C1}" presName="parTx" presStyleLbl="alignNode1" presStyleIdx="0" presStyleCnt="3">
        <dgm:presLayoutVars>
          <dgm:chMax val="0"/>
          <dgm:chPref val="0"/>
          <dgm:bulletEnabled val="1"/>
        </dgm:presLayoutVars>
      </dgm:prSet>
      <dgm:spPr/>
      <dgm:t>
        <a:bodyPr/>
        <a:lstStyle/>
        <a:p>
          <a:endParaRPr lang="en-US"/>
        </a:p>
      </dgm:t>
    </dgm:pt>
    <dgm:pt modelId="{22AC03C8-05DC-472E-988C-94E2D34E4C67}" type="pres">
      <dgm:prSet presAssocID="{A0AB05E2-E0F3-452C-A764-F0FD72E919C1}" presName="desTx" presStyleLbl="alignAccFollowNode1" presStyleIdx="0" presStyleCnt="3">
        <dgm:presLayoutVars>
          <dgm:bulletEnabled val="1"/>
        </dgm:presLayoutVars>
      </dgm:prSet>
      <dgm:spPr/>
      <dgm:t>
        <a:bodyPr/>
        <a:lstStyle/>
        <a:p>
          <a:endParaRPr lang="en-US"/>
        </a:p>
      </dgm:t>
    </dgm:pt>
    <dgm:pt modelId="{699BC9EC-9027-418A-AD88-079FB9AC0AFF}" type="pres">
      <dgm:prSet presAssocID="{C38B9195-7362-48F6-B345-64AB8B628AB3}" presName="space" presStyleCnt="0"/>
      <dgm:spPr/>
    </dgm:pt>
    <dgm:pt modelId="{26265E7A-21C8-4058-8100-1BDF531AB2C8}" type="pres">
      <dgm:prSet presAssocID="{15044203-137E-4986-891C-89C7A2B8532A}" presName="composite" presStyleCnt="0"/>
      <dgm:spPr/>
    </dgm:pt>
    <dgm:pt modelId="{759AE415-1D41-47B6-B668-B351D9BF2D27}" type="pres">
      <dgm:prSet presAssocID="{15044203-137E-4986-891C-89C7A2B8532A}" presName="parTx" presStyleLbl="alignNode1" presStyleIdx="1" presStyleCnt="3">
        <dgm:presLayoutVars>
          <dgm:chMax val="0"/>
          <dgm:chPref val="0"/>
          <dgm:bulletEnabled val="1"/>
        </dgm:presLayoutVars>
      </dgm:prSet>
      <dgm:spPr/>
      <dgm:t>
        <a:bodyPr/>
        <a:lstStyle/>
        <a:p>
          <a:endParaRPr lang="en-US"/>
        </a:p>
      </dgm:t>
    </dgm:pt>
    <dgm:pt modelId="{738FA9AC-77CB-42B2-9CF8-7466C2F31DDC}" type="pres">
      <dgm:prSet presAssocID="{15044203-137E-4986-891C-89C7A2B8532A}" presName="desTx" presStyleLbl="alignAccFollowNode1" presStyleIdx="1" presStyleCnt="3">
        <dgm:presLayoutVars>
          <dgm:bulletEnabled val="1"/>
        </dgm:presLayoutVars>
      </dgm:prSet>
      <dgm:spPr/>
      <dgm:t>
        <a:bodyPr/>
        <a:lstStyle/>
        <a:p>
          <a:endParaRPr lang="en-US"/>
        </a:p>
      </dgm:t>
    </dgm:pt>
    <dgm:pt modelId="{004D8B35-796C-42B0-B780-C5A6E98D2F1B}" type="pres">
      <dgm:prSet presAssocID="{039E6BC7-3924-4916-A0D8-3774BF08B634}" presName="space" presStyleCnt="0"/>
      <dgm:spPr/>
    </dgm:pt>
    <dgm:pt modelId="{94E932F2-0849-45A9-90AE-ECEFDC86E23F}" type="pres">
      <dgm:prSet presAssocID="{AD3DE0C2-5479-4951-A985-5F9801BCDD65}" presName="composite" presStyleCnt="0"/>
      <dgm:spPr/>
    </dgm:pt>
    <dgm:pt modelId="{CD579DCD-A312-4B6B-A080-9DFC141B477B}" type="pres">
      <dgm:prSet presAssocID="{AD3DE0C2-5479-4951-A985-5F9801BCDD65}" presName="parTx" presStyleLbl="alignNode1" presStyleIdx="2" presStyleCnt="3">
        <dgm:presLayoutVars>
          <dgm:chMax val="0"/>
          <dgm:chPref val="0"/>
          <dgm:bulletEnabled val="1"/>
        </dgm:presLayoutVars>
      </dgm:prSet>
      <dgm:spPr/>
      <dgm:t>
        <a:bodyPr/>
        <a:lstStyle/>
        <a:p>
          <a:endParaRPr lang="en-US"/>
        </a:p>
      </dgm:t>
    </dgm:pt>
    <dgm:pt modelId="{BA22E5B3-D0DA-4229-A102-FE958D4CD84F}" type="pres">
      <dgm:prSet presAssocID="{AD3DE0C2-5479-4951-A985-5F9801BCDD65}" presName="desTx" presStyleLbl="alignAccFollowNode1" presStyleIdx="2" presStyleCnt="3">
        <dgm:presLayoutVars>
          <dgm:bulletEnabled val="1"/>
        </dgm:presLayoutVars>
      </dgm:prSet>
      <dgm:spPr/>
      <dgm:t>
        <a:bodyPr/>
        <a:lstStyle/>
        <a:p>
          <a:endParaRPr lang="en-US"/>
        </a:p>
      </dgm:t>
    </dgm:pt>
  </dgm:ptLst>
  <dgm:cxnLst>
    <dgm:cxn modelId="{5015E851-4F9A-4131-A5EC-71C730C33D32}" type="presOf" srcId="{52BACABF-5570-4F88-92A4-A3C0C69C1C5A}" destId="{738FA9AC-77CB-42B2-9CF8-7466C2F31DDC}" srcOrd="0" destOrd="1" presId="urn:microsoft.com/office/officeart/2005/8/layout/hList1"/>
    <dgm:cxn modelId="{679CA89E-DDCF-46D3-813C-0386F9BD876D}" type="presOf" srcId="{AD3DE0C2-5479-4951-A985-5F9801BCDD65}" destId="{CD579DCD-A312-4B6B-A080-9DFC141B477B}" srcOrd="0" destOrd="0" presId="urn:microsoft.com/office/officeart/2005/8/layout/hList1"/>
    <dgm:cxn modelId="{A130D9FD-0CBA-410C-966F-8E17A9572DCC}" srcId="{758A8CDB-FEC7-4950-8428-0B30A1318532}" destId="{AD3DE0C2-5479-4951-A985-5F9801BCDD65}" srcOrd="2" destOrd="0" parTransId="{86A81BAC-9F7D-417E-8309-38A1F99EDE6C}" sibTransId="{ECB284D1-D051-4C72-A1A8-21A4BC442CDB}"/>
    <dgm:cxn modelId="{2658364A-7CED-4313-9329-6682EE9ECBE4}" type="presOf" srcId="{15044203-137E-4986-891C-89C7A2B8532A}" destId="{759AE415-1D41-47B6-B668-B351D9BF2D27}" srcOrd="0" destOrd="0" presId="urn:microsoft.com/office/officeart/2005/8/layout/hList1"/>
    <dgm:cxn modelId="{F7BB697C-DF4C-406A-8659-FF631F5711A4}" srcId="{15044203-137E-4986-891C-89C7A2B8532A}" destId="{52BACABF-5570-4F88-92A4-A3C0C69C1C5A}" srcOrd="1" destOrd="0" parTransId="{7320489C-4B08-46D9-AE8F-5794210CB03E}" sibTransId="{10C3C705-D9A8-4799-B3E8-786F530AD141}"/>
    <dgm:cxn modelId="{9FF33074-2B00-43C4-B1E7-A47DAA1BA5C2}" type="presOf" srcId="{21EA096D-C700-4051-AF68-595FB71FDE68}" destId="{BA22E5B3-D0DA-4229-A102-FE958D4CD84F}" srcOrd="0" destOrd="0" presId="urn:microsoft.com/office/officeart/2005/8/layout/hList1"/>
    <dgm:cxn modelId="{071F4A65-5C50-4F9E-BE26-9488DF7E8361}" srcId="{AD3DE0C2-5479-4951-A985-5F9801BCDD65}" destId="{21EA096D-C700-4051-AF68-595FB71FDE68}" srcOrd="0" destOrd="0" parTransId="{C87FF3E2-5801-4BE9-8410-449999974189}" sibTransId="{6453BEC9-C9BB-4431-A51D-51BF8F62A934}"/>
    <dgm:cxn modelId="{894D52F4-82B1-4777-BA5F-300D948F3C08}" srcId="{758A8CDB-FEC7-4950-8428-0B30A1318532}" destId="{A0AB05E2-E0F3-452C-A764-F0FD72E919C1}" srcOrd="0" destOrd="0" parTransId="{2F7955B6-18AF-46E3-ADFB-FE168007F59D}" sibTransId="{C38B9195-7362-48F6-B345-64AB8B628AB3}"/>
    <dgm:cxn modelId="{B364CFB3-E2C1-47E3-9B77-180402DFE2EA}" type="presOf" srcId="{758A8CDB-FEC7-4950-8428-0B30A1318532}" destId="{13020745-ABB1-404A-898A-3429DCF66C39}" srcOrd="0" destOrd="0" presId="urn:microsoft.com/office/officeart/2005/8/layout/hList1"/>
    <dgm:cxn modelId="{A460C35F-1FA3-4990-AF0B-8F84FFC3FD98}" srcId="{758A8CDB-FEC7-4950-8428-0B30A1318532}" destId="{15044203-137E-4986-891C-89C7A2B8532A}" srcOrd="1" destOrd="0" parTransId="{2D1E7C4F-2A40-4B09-B186-7F8FED6CA2E8}" sibTransId="{039E6BC7-3924-4916-A0D8-3774BF08B634}"/>
    <dgm:cxn modelId="{D0F0DF64-712E-4B65-86B3-613D89926681}" type="presOf" srcId="{1A7DCDCF-2E72-4276-9F9D-A6D8E5089446}" destId="{22AC03C8-05DC-472E-988C-94E2D34E4C67}" srcOrd="0" destOrd="1" presId="urn:microsoft.com/office/officeart/2005/8/layout/hList1"/>
    <dgm:cxn modelId="{9C132648-6528-4A0E-9203-50688E11EC79}" srcId="{A0AB05E2-E0F3-452C-A764-F0FD72E919C1}" destId="{D64BE1A5-221F-4340-87D9-9D6A6401BA99}" srcOrd="0" destOrd="0" parTransId="{76AAFEBA-3A9A-4945-BE74-ED6EB2235E98}" sibTransId="{C41CD584-2566-476B-8916-601F768E5F9F}"/>
    <dgm:cxn modelId="{E7ACBA66-0352-4B40-97DE-1D589B95EAA1}" srcId="{AD3DE0C2-5479-4951-A985-5F9801BCDD65}" destId="{FA2C5ED6-B82A-4917-B7A5-3DFA47EAB9EB}" srcOrd="1" destOrd="0" parTransId="{A12D9158-8417-4867-BDB9-3A8835A30A79}" sibTransId="{B6366FCB-6895-4D4F-9A7C-F3457A7A1199}"/>
    <dgm:cxn modelId="{D009E7E8-44B1-4FC4-9559-9A9ACDE9E24D}" srcId="{A0AB05E2-E0F3-452C-A764-F0FD72E919C1}" destId="{1A7DCDCF-2E72-4276-9F9D-A6D8E5089446}" srcOrd="1" destOrd="0" parTransId="{EEF9F742-001B-4D4C-9B12-0A1B5E23AA13}" sibTransId="{BAE53C05-46A6-45EE-AC33-45B62AC8036E}"/>
    <dgm:cxn modelId="{69AFBF7E-A4AF-4384-B30D-6C855CCF2BE3}" type="presOf" srcId="{CC3DAEC0-251B-4D3C-AA48-0DB479A1D5E5}" destId="{738FA9AC-77CB-42B2-9CF8-7466C2F31DDC}" srcOrd="0" destOrd="0" presId="urn:microsoft.com/office/officeart/2005/8/layout/hList1"/>
    <dgm:cxn modelId="{AFAF6B5C-B11B-442D-9CE0-BD9E148432F0}" srcId="{15044203-137E-4986-891C-89C7A2B8532A}" destId="{CC3DAEC0-251B-4D3C-AA48-0DB479A1D5E5}" srcOrd="0" destOrd="0" parTransId="{2EF0C71C-FA33-4171-9A7F-3F64749E63A6}" sibTransId="{C0F0F7BA-8BD0-44D9-914B-4AE6989D3655}"/>
    <dgm:cxn modelId="{ACAEC47A-5921-4AAD-AC9E-68304F34C737}" type="presOf" srcId="{D64BE1A5-221F-4340-87D9-9D6A6401BA99}" destId="{22AC03C8-05DC-472E-988C-94E2D34E4C67}" srcOrd="0" destOrd="0" presId="urn:microsoft.com/office/officeart/2005/8/layout/hList1"/>
    <dgm:cxn modelId="{450D0CB0-2F25-48AA-89F1-D0F4B0594050}" type="presOf" srcId="{FA2C5ED6-B82A-4917-B7A5-3DFA47EAB9EB}" destId="{BA22E5B3-D0DA-4229-A102-FE958D4CD84F}" srcOrd="0" destOrd="1" presId="urn:microsoft.com/office/officeart/2005/8/layout/hList1"/>
    <dgm:cxn modelId="{50FDF621-640A-4989-A197-1E5813D08BF3}" type="presOf" srcId="{A0AB05E2-E0F3-452C-A764-F0FD72E919C1}" destId="{01EAF21D-FFB9-4C29-9353-994630862461}" srcOrd="0" destOrd="0" presId="urn:microsoft.com/office/officeart/2005/8/layout/hList1"/>
    <dgm:cxn modelId="{52E94381-ECE2-4FB3-B603-E3D40B6A8095}" type="presParOf" srcId="{13020745-ABB1-404A-898A-3429DCF66C39}" destId="{73BE7AE1-5EDD-419E-A723-CBB5A25D3FD9}" srcOrd="0" destOrd="0" presId="urn:microsoft.com/office/officeart/2005/8/layout/hList1"/>
    <dgm:cxn modelId="{FF63A767-7585-4E91-B073-C05BF044F29B}" type="presParOf" srcId="{73BE7AE1-5EDD-419E-A723-CBB5A25D3FD9}" destId="{01EAF21D-FFB9-4C29-9353-994630862461}" srcOrd="0" destOrd="0" presId="urn:microsoft.com/office/officeart/2005/8/layout/hList1"/>
    <dgm:cxn modelId="{4077F0CD-376A-4177-9270-6A4B9E9D5AD2}" type="presParOf" srcId="{73BE7AE1-5EDD-419E-A723-CBB5A25D3FD9}" destId="{22AC03C8-05DC-472E-988C-94E2D34E4C67}" srcOrd="1" destOrd="0" presId="urn:microsoft.com/office/officeart/2005/8/layout/hList1"/>
    <dgm:cxn modelId="{DE6960CA-D4EA-4936-B283-D237634D20B2}" type="presParOf" srcId="{13020745-ABB1-404A-898A-3429DCF66C39}" destId="{699BC9EC-9027-418A-AD88-079FB9AC0AFF}" srcOrd="1" destOrd="0" presId="urn:microsoft.com/office/officeart/2005/8/layout/hList1"/>
    <dgm:cxn modelId="{BB3D2E72-86F2-45E7-B269-82C26296B998}" type="presParOf" srcId="{13020745-ABB1-404A-898A-3429DCF66C39}" destId="{26265E7A-21C8-4058-8100-1BDF531AB2C8}" srcOrd="2" destOrd="0" presId="urn:microsoft.com/office/officeart/2005/8/layout/hList1"/>
    <dgm:cxn modelId="{0DF2E94D-691F-45F8-8F34-4817D3CCEF7A}" type="presParOf" srcId="{26265E7A-21C8-4058-8100-1BDF531AB2C8}" destId="{759AE415-1D41-47B6-B668-B351D9BF2D27}" srcOrd="0" destOrd="0" presId="urn:microsoft.com/office/officeart/2005/8/layout/hList1"/>
    <dgm:cxn modelId="{142DA244-77D8-448B-BB2E-22A6DF8197B1}" type="presParOf" srcId="{26265E7A-21C8-4058-8100-1BDF531AB2C8}" destId="{738FA9AC-77CB-42B2-9CF8-7466C2F31DDC}" srcOrd="1" destOrd="0" presId="urn:microsoft.com/office/officeart/2005/8/layout/hList1"/>
    <dgm:cxn modelId="{7F288DA4-88DD-45CC-B5D4-2A7C869DDFF5}" type="presParOf" srcId="{13020745-ABB1-404A-898A-3429DCF66C39}" destId="{004D8B35-796C-42B0-B780-C5A6E98D2F1B}" srcOrd="3" destOrd="0" presId="urn:microsoft.com/office/officeart/2005/8/layout/hList1"/>
    <dgm:cxn modelId="{9AB1D74B-2005-4904-9D34-104717EF5FB5}" type="presParOf" srcId="{13020745-ABB1-404A-898A-3429DCF66C39}" destId="{94E932F2-0849-45A9-90AE-ECEFDC86E23F}" srcOrd="4" destOrd="0" presId="urn:microsoft.com/office/officeart/2005/8/layout/hList1"/>
    <dgm:cxn modelId="{42C544D5-2144-4749-9536-CAD7460376F7}" type="presParOf" srcId="{94E932F2-0849-45A9-90AE-ECEFDC86E23F}" destId="{CD579DCD-A312-4B6B-A080-9DFC141B477B}" srcOrd="0" destOrd="0" presId="urn:microsoft.com/office/officeart/2005/8/layout/hList1"/>
    <dgm:cxn modelId="{62E3AE3C-AF02-41C7-9FBC-CF4978077898}" type="presParOf" srcId="{94E932F2-0849-45A9-90AE-ECEFDC86E23F}" destId="{BA22E5B3-D0DA-4229-A102-FE958D4CD8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A51D6-F518-4B92-A9DD-1882B669F9E7}">
      <dsp:nvSpPr>
        <dsp:cNvPr id="0" name=""/>
        <dsp:cNvSpPr/>
      </dsp:nvSpPr>
      <dsp:spPr>
        <a:xfrm rot="5400000">
          <a:off x="2174569" y="-575588"/>
          <a:ext cx="1143357"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Social Security Administration</a:t>
          </a:r>
          <a:endParaRPr lang="en-US" sz="2200" kern="1200" dirty="0"/>
        </a:p>
      </dsp:txBody>
      <dsp:txXfrm rot="-5400000">
        <a:off x="1453896" y="200899"/>
        <a:ext cx="2528890" cy="1031729"/>
      </dsp:txXfrm>
    </dsp:sp>
    <dsp:sp modelId="{0F86002D-9D6C-48FA-8492-742B7A2E46EA}">
      <dsp:nvSpPr>
        <dsp:cNvPr id="0" name=""/>
        <dsp:cNvSpPr/>
      </dsp:nvSpPr>
      <dsp:spPr>
        <a:xfrm>
          <a:off x="0" y="2165"/>
          <a:ext cx="1453896" cy="142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SSA</a:t>
          </a:r>
          <a:endParaRPr lang="en-US" sz="3100" kern="1200" dirty="0"/>
        </a:p>
      </dsp:txBody>
      <dsp:txXfrm>
        <a:off x="69768" y="71933"/>
        <a:ext cx="1314360" cy="1289660"/>
      </dsp:txXfrm>
    </dsp:sp>
    <dsp:sp modelId="{DC30C670-44D8-42B8-9371-A21C32082D4E}">
      <dsp:nvSpPr>
        <dsp:cNvPr id="0" name=""/>
        <dsp:cNvSpPr/>
      </dsp:nvSpPr>
      <dsp:spPr>
        <a:xfrm rot="5400000">
          <a:off x="2174569" y="925067"/>
          <a:ext cx="1143357"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Federal Insurance Contribution Act</a:t>
          </a:r>
          <a:endParaRPr lang="en-US" sz="2200" kern="1200" dirty="0"/>
        </a:p>
      </dsp:txBody>
      <dsp:txXfrm rot="-5400000">
        <a:off x="1453896" y="1701554"/>
        <a:ext cx="2528890" cy="1031729"/>
      </dsp:txXfrm>
    </dsp:sp>
    <dsp:sp modelId="{0BC71BBE-8E21-4B04-8220-B8B45D15FADE}">
      <dsp:nvSpPr>
        <dsp:cNvPr id="0" name=""/>
        <dsp:cNvSpPr/>
      </dsp:nvSpPr>
      <dsp:spPr>
        <a:xfrm>
          <a:off x="0" y="1502821"/>
          <a:ext cx="1453896" cy="142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FICA</a:t>
          </a:r>
          <a:endParaRPr lang="en-US" sz="3100" kern="1200" dirty="0"/>
        </a:p>
      </dsp:txBody>
      <dsp:txXfrm>
        <a:off x="69768" y="1572589"/>
        <a:ext cx="1314360" cy="1289660"/>
      </dsp:txXfrm>
    </dsp:sp>
    <dsp:sp modelId="{BAA7289C-E64A-43E5-BBE9-45377D55027C}">
      <dsp:nvSpPr>
        <dsp:cNvPr id="0" name=""/>
        <dsp:cNvSpPr/>
      </dsp:nvSpPr>
      <dsp:spPr>
        <a:xfrm rot="5400000">
          <a:off x="2174569" y="2425724"/>
          <a:ext cx="1143357"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Cost of Living Adjustment</a:t>
          </a:r>
          <a:endParaRPr lang="en-US" sz="2200" kern="1200" dirty="0"/>
        </a:p>
      </dsp:txBody>
      <dsp:txXfrm rot="-5400000">
        <a:off x="1453896" y="3202211"/>
        <a:ext cx="2528890" cy="1031729"/>
      </dsp:txXfrm>
    </dsp:sp>
    <dsp:sp modelId="{89F78D92-C49E-4CD7-8E1E-A2A68311E85A}">
      <dsp:nvSpPr>
        <dsp:cNvPr id="0" name=""/>
        <dsp:cNvSpPr/>
      </dsp:nvSpPr>
      <dsp:spPr>
        <a:xfrm>
          <a:off x="0" y="3003478"/>
          <a:ext cx="1453896" cy="142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COLA</a:t>
          </a:r>
          <a:endParaRPr lang="en-US" sz="3100" kern="1200" dirty="0"/>
        </a:p>
      </dsp:txBody>
      <dsp:txXfrm>
        <a:off x="69768" y="3073246"/>
        <a:ext cx="1314360" cy="12896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37B3D-EEA5-4418-96D1-38C29F38E04E}">
      <dsp:nvSpPr>
        <dsp:cNvPr id="0" name=""/>
        <dsp:cNvSpPr/>
      </dsp:nvSpPr>
      <dsp:spPr>
        <a:xfrm>
          <a:off x="0" y="78176"/>
          <a:ext cx="5111749" cy="1062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Social Security: more going out than coming in – </a:t>
          </a:r>
          <a:r>
            <a:rPr lang="en-US" sz="1900" i="1" kern="1200" dirty="0" smtClean="0"/>
            <a:t>CNN Money</a:t>
          </a:r>
          <a:r>
            <a:rPr lang="en-US" sz="1900" kern="1200" dirty="0" smtClean="0"/>
            <a:t>, August 5, 2010</a:t>
          </a:r>
          <a:endParaRPr lang="en-US" sz="1900" kern="1200" dirty="0"/>
        </a:p>
      </dsp:txBody>
      <dsp:txXfrm>
        <a:off x="51885" y="130061"/>
        <a:ext cx="5007979" cy="959101"/>
      </dsp:txXfrm>
    </dsp:sp>
    <dsp:sp modelId="{622537B9-7162-42C0-B366-1AE9F045B9F7}">
      <dsp:nvSpPr>
        <dsp:cNvPr id="0" name=""/>
        <dsp:cNvSpPr/>
      </dsp:nvSpPr>
      <dsp:spPr>
        <a:xfrm>
          <a:off x="0" y="1195768"/>
          <a:ext cx="5111749" cy="1062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Save the Date: Social Security will go Broke – </a:t>
          </a:r>
          <a:r>
            <a:rPr lang="en-US" sz="1900" i="1" kern="1200" dirty="0" smtClean="0"/>
            <a:t>Forbes</a:t>
          </a:r>
          <a:r>
            <a:rPr lang="en-US" sz="1900" kern="1200" dirty="0" smtClean="0"/>
            <a:t>, 07/29/09</a:t>
          </a:r>
          <a:endParaRPr lang="en-US" sz="1900" kern="1200" dirty="0"/>
        </a:p>
      </dsp:txBody>
      <dsp:txXfrm>
        <a:off x="51885" y="1247653"/>
        <a:ext cx="5007979" cy="959101"/>
      </dsp:txXfrm>
    </dsp:sp>
    <dsp:sp modelId="{AD2AEF9C-07C8-485C-B7C3-970F5B20215F}">
      <dsp:nvSpPr>
        <dsp:cNvPr id="0" name=""/>
        <dsp:cNvSpPr/>
      </dsp:nvSpPr>
      <dsp:spPr>
        <a:xfrm>
          <a:off x="0" y="2313360"/>
          <a:ext cx="5111749" cy="1062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Social Security, Medicare Facing Insolvency Sooner – </a:t>
          </a:r>
          <a:r>
            <a:rPr lang="en-US" sz="1900" i="1" kern="1200" dirty="0" smtClean="0"/>
            <a:t>The Wall Street Journal</a:t>
          </a:r>
          <a:r>
            <a:rPr lang="en-US" sz="1900" kern="1200" dirty="0" smtClean="0"/>
            <a:t>, May 13 2009</a:t>
          </a:r>
          <a:endParaRPr lang="en-US" sz="1900" kern="1200" dirty="0"/>
        </a:p>
      </dsp:txBody>
      <dsp:txXfrm>
        <a:off x="51885" y="2365245"/>
        <a:ext cx="5007979" cy="959101"/>
      </dsp:txXfrm>
    </dsp:sp>
    <dsp:sp modelId="{A32962D6-E613-40C6-A06D-E2A47E2828BE}">
      <dsp:nvSpPr>
        <dsp:cNvPr id="0" name=""/>
        <dsp:cNvSpPr/>
      </dsp:nvSpPr>
      <dsp:spPr>
        <a:xfrm>
          <a:off x="0" y="3430951"/>
          <a:ext cx="5111749" cy="1062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Recession Drains Social Security, Medicare Sooner than Expected – </a:t>
          </a:r>
          <a:r>
            <a:rPr lang="en-US" sz="1900" i="1" kern="1200" dirty="0" smtClean="0"/>
            <a:t>Bloomberg,</a:t>
          </a:r>
          <a:r>
            <a:rPr lang="en-US" sz="1900" kern="1200" dirty="0" smtClean="0"/>
            <a:t> May 13, 2009</a:t>
          </a:r>
          <a:endParaRPr lang="en-US" sz="1900" kern="1200" dirty="0"/>
        </a:p>
      </dsp:txBody>
      <dsp:txXfrm>
        <a:off x="51885" y="3482836"/>
        <a:ext cx="5007979" cy="9591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4EEAE-1E91-4D8B-B200-E890DE7B0DCC}">
      <dsp:nvSpPr>
        <dsp:cNvPr id="0" name=""/>
        <dsp:cNvSpPr/>
      </dsp:nvSpPr>
      <dsp:spPr>
        <a:xfrm>
          <a:off x="1918" y="0"/>
          <a:ext cx="2011188"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Social Security has been around for 75 years and never missed a benefit payment despite being self-funded.</a:t>
          </a:r>
          <a:endParaRPr lang="en-US" sz="1800" kern="1200" dirty="0"/>
        </a:p>
      </dsp:txBody>
      <dsp:txXfrm>
        <a:off x="1918" y="1755648"/>
        <a:ext cx="2011188" cy="1755648"/>
      </dsp:txXfrm>
    </dsp:sp>
    <dsp:sp modelId="{19FBBBA7-1674-43CB-9C1E-F4620841C162}">
      <dsp:nvSpPr>
        <dsp:cNvPr id="0" name=""/>
        <dsp:cNvSpPr/>
      </dsp:nvSpPr>
      <dsp:spPr>
        <a:xfrm>
          <a:off x="276724" y="263347"/>
          <a:ext cx="1461576" cy="14615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7218CA-0469-4E41-A5DF-4848B1E7945C}">
      <dsp:nvSpPr>
        <dsp:cNvPr id="0" name=""/>
        <dsp:cNvSpPr/>
      </dsp:nvSpPr>
      <dsp:spPr>
        <a:xfrm>
          <a:off x="2073443" y="0"/>
          <a:ext cx="2011188"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Social Security has been running surpluses for over 25 years – The federal government has not had a surplus in 7 years.</a:t>
          </a:r>
          <a:endParaRPr lang="en-US" sz="1600" kern="1200" dirty="0"/>
        </a:p>
      </dsp:txBody>
      <dsp:txXfrm>
        <a:off x="2073443" y="1755648"/>
        <a:ext cx="2011188" cy="1755648"/>
      </dsp:txXfrm>
    </dsp:sp>
    <dsp:sp modelId="{ACA9FE11-6E46-406E-987F-9B857692D8DA}">
      <dsp:nvSpPr>
        <dsp:cNvPr id="0" name=""/>
        <dsp:cNvSpPr/>
      </dsp:nvSpPr>
      <dsp:spPr>
        <a:xfrm>
          <a:off x="2348249" y="263347"/>
          <a:ext cx="1461576" cy="14615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A33810-0792-48E2-8AA6-B0659D7BFC16}">
      <dsp:nvSpPr>
        <dsp:cNvPr id="0" name=""/>
        <dsp:cNvSpPr/>
      </dsp:nvSpPr>
      <dsp:spPr>
        <a:xfrm>
          <a:off x="4144967" y="0"/>
          <a:ext cx="2011188"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The Social Security Trust is currently at over 2.5 trillion dollars. </a:t>
          </a:r>
          <a:endParaRPr lang="en-US" sz="2000" kern="1200" dirty="0"/>
        </a:p>
      </dsp:txBody>
      <dsp:txXfrm>
        <a:off x="4144967" y="1755648"/>
        <a:ext cx="2011188" cy="1755648"/>
      </dsp:txXfrm>
    </dsp:sp>
    <dsp:sp modelId="{68588ACB-A898-4BB1-A3AA-030FC3F8BFBF}">
      <dsp:nvSpPr>
        <dsp:cNvPr id="0" name=""/>
        <dsp:cNvSpPr/>
      </dsp:nvSpPr>
      <dsp:spPr>
        <a:xfrm>
          <a:off x="4419773" y="263347"/>
          <a:ext cx="1461576" cy="14615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9B0C73-3097-4882-A0BD-7998DC7ECAB6}">
      <dsp:nvSpPr>
        <dsp:cNvPr id="0" name=""/>
        <dsp:cNvSpPr/>
      </dsp:nvSpPr>
      <dsp:spPr>
        <a:xfrm>
          <a:off x="6216492" y="0"/>
          <a:ext cx="2011188"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Social Security is a defined-benefit program; your money is invested conservatively to guarantee  payments.</a:t>
          </a:r>
          <a:endParaRPr lang="en-US" sz="1800" kern="1200" dirty="0"/>
        </a:p>
      </dsp:txBody>
      <dsp:txXfrm>
        <a:off x="6216492" y="1755648"/>
        <a:ext cx="2011188" cy="1755648"/>
      </dsp:txXfrm>
    </dsp:sp>
    <dsp:sp modelId="{81E466F2-E241-4BF3-9834-409C8A9FE72C}">
      <dsp:nvSpPr>
        <dsp:cNvPr id="0" name=""/>
        <dsp:cNvSpPr/>
      </dsp:nvSpPr>
      <dsp:spPr>
        <a:xfrm>
          <a:off x="6491298" y="263347"/>
          <a:ext cx="1461576" cy="14615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7C2206-897C-4071-8731-CE193E09D1F1}">
      <dsp:nvSpPr>
        <dsp:cNvPr id="0" name=""/>
        <dsp:cNvSpPr/>
      </dsp:nvSpPr>
      <dsp:spPr>
        <a:xfrm>
          <a:off x="329183" y="3511296"/>
          <a:ext cx="7571232" cy="658368"/>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05A4C-4929-453B-8D8D-DFFC192B0A08}">
      <dsp:nvSpPr>
        <dsp:cNvPr id="0" name=""/>
        <dsp:cNvSpPr/>
      </dsp:nvSpPr>
      <dsp:spPr>
        <a:xfrm rot="16200000">
          <a:off x="960120" y="-960120"/>
          <a:ext cx="219456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DEMOGRAPHICS</a:t>
          </a:r>
        </a:p>
        <a:p>
          <a:pPr lvl="0" algn="ctr" defTabSz="889000">
            <a:lnSpc>
              <a:spcPct val="90000"/>
            </a:lnSpc>
            <a:spcBef>
              <a:spcPct val="0"/>
            </a:spcBef>
            <a:spcAft>
              <a:spcPct val="35000"/>
            </a:spcAft>
          </a:pPr>
          <a:r>
            <a:rPr lang="en-US" sz="2000" kern="1200" dirty="0" smtClean="0"/>
            <a:t>- Drop in Birth Rate since the 60’s</a:t>
          </a:r>
        </a:p>
        <a:p>
          <a:pPr lvl="0" algn="ctr" defTabSz="889000">
            <a:lnSpc>
              <a:spcPct val="90000"/>
            </a:lnSpc>
            <a:spcBef>
              <a:spcPct val="0"/>
            </a:spcBef>
            <a:spcAft>
              <a:spcPct val="35000"/>
            </a:spcAft>
          </a:pPr>
          <a:r>
            <a:rPr lang="en-US" sz="2000" kern="1200" dirty="0" smtClean="0"/>
            <a:t>-Aging Population </a:t>
          </a:r>
        </a:p>
        <a:p>
          <a:pPr lvl="0" algn="ctr" defTabSz="889000">
            <a:lnSpc>
              <a:spcPct val="90000"/>
            </a:lnSpc>
            <a:spcBef>
              <a:spcPct val="0"/>
            </a:spcBef>
            <a:spcAft>
              <a:spcPct val="35000"/>
            </a:spcAft>
          </a:pPr>
          <a:r>
            <a:rPr lang="en-US" sz="2000" kern="1200" dirty="0" smtClean="0"/>
            <a:t>- Baby Boomers Retirement</a:t>
          </a:r>
        </a:p>
      </dsp:txBody>
      <dsp:txXfrm rot="5400000">
        <a:off x="-1" y="1"/>
        <a:ext cx="4114800" cy="1645920"/>
      </dsp:txXfrm>
    </dsp:sp>
    <dsp:sp modelId="{1F7F229F-5CE3-43D8-B722-A826A84A36DF}">
      <dsp:nvSpPr>
        <dsp:cNvPr id="0" name=""/>
        <dsp:cNvSpPr/>
      </dsp:nvSpPr>
      <dsp:spPr>
        <a:xfrm>
          <a:off x="4114800" y="0"/>
          <a:ext cx="4114800" cy="21945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ECONOMICS</a:t>
          </a:r>
        </a:p>
        <a:p>
          <a:pPr lvl="0" algn="ctr" defTabSz="889000">
            <a:lnSpc>
              <a:spcPct val="90000"/>
            </a:lnSpc>
            <a:spcBef>
              <a:spcPct val="0"/>
            </a:spcBef>
            <a:spcAft>
              <a:spcPct val="35000"/>
            </a:spcAft>
          </a:pPr>
          <a:r>
            <a:rPr lang="en-US" sz="2000" kern="1200" dirty="0" smtClean="0"/>
            <a:t>- Drop on FICA contributions due to  high unemployment</a:t>
          </a:r>
        </a:p>
        <a:p>
          <a:pPr lvl="0" algn="ctr" defTabSz="889000">
            <a:lnSpc>
              <a:spcPct val="90000"/>
            </a:lnSpc>
            <a:spcBef>
              <a:spcPct val="0"/>
            </a:spcBef>
            <a:spcAft>
              <a:spcPct val="35000"/>
            </a:spcAft>
          </a:pPr>
          <a:r>
            <a:rPr lang="en-US" sz="2000" kern="1200" dirty="0" smtClean="0"/>
            <a:t>- Less Workers per Beneficiary: 3 to 1 in 2010</a:t>
          </a:r>
          <a:endParaRPr lang="en-US" sz="2000" kern="1200" dirty="0"/>
        </a:p>
      </dsp:txBody>
      <dsp:txXfrm>
        <a:off x="4114800" y="0"/>
        <a:ext cx="4114800" cy="1645920"/>
      </dsp:txXfrm>
    </dsp:sp>
    <dsp:sp modelId="{5D8A37F6-B6E3-4B4E-9B8A-B6D61BE5DB8B}">
      <dsp:nvSpPr>
        <dsp:cNvPr id="0" name=""/>
        <dsp:cNvSpPr/>
      </dsp:nvSpPr>
      <dsp:spPr>
        <a:xfrm rot="10800000">
          <a:off x="0" y="2194560"/>
          <a:ext cx="4114800" cy="21945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DESIGN FLAWS</a:t>
          </a:r>
        </a:p>
        <a:p>
          <a:pPr lvl="0" algn="ctr" defTabSz="889000">
            <a:lnSpc>
              <a:spcPct val="90000"/>
            </a:lnSpc>
            <a:spcBef>
              <a:spcPct val="0"/>
            </a:spcBef>
            <a:spcAft>
              <a:spcPct val="35000"/>
            </a:spcAft>
          </a:pPr>
          <a:r>
            <a:rPr lang="en-US" sz="2000" kern="1200" dirty="0" smtClean="0"/>
            <a:t>- COLA has outpaced Inflation</a:t>
          </a:r>
        </a:p>
        <a:p>
          <a:pPr lvl="0" algn="ctr" defTabSz="889000">
            <a:lnSpc>
              <a:spcPct val="90000"/>
            </a:lnSpc>
            <a:spcBef>
              <a:spcPct val="0"/>
            </a:spcBef>
            <a:spcAft>
              <a:spcPct val="35000"/>
            </a:spcAft>
          </a:pPr>
          <a:r>
            <a:rPr lang="en-US" sz="2000" kern="1200" dirty="0" smtClean="0"/>
            <a:t>- Legacy Costs still hurting Budget</a:t>
          </a:r>
          <a:endParaRPr lang="en-US" sz="2000" kern="1200" dirty="0"/>
        </a:p>
      </dsp:txBody>
      <dsp:txXfrm rot="10800000">
        <a:off x="0" y="2743199"/>
        <a:ext cx="4114800" cy="1645920"/>
      </dsp:txXfrm>
    </dsp:sp>
    <dsp:sp modelId="{51A33DB8-644D-43E1-9DBB-31871D7C8DD2}">
      <dsp:nvSpPr>
        <dsp:cNvPr id="0" name=""/>
        <dsp:cNvSpPr/>
      </dsp:nvSpPr>
      <dsp:spPr>
        <a:xfrm rot="5400000">
          <a:off x="5074920" y="1234440"/>
          <a:ext cx="219456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MEDICARE COSTS</a:t>
          </a:r>
        </a:p>
        <a:p>
          <a:pPr lvl="0" algn="ctr" defTabSz="889000">
            <a:lnSpc>
              <a:spcPct val="90000"/>
            </a:lnSpc>
            <a:spcBef>
              <a:spcPct val="0"/>
            </a:spcBef>
            <a:spcAft>
              <a:spcPct val="35000"/>
            </a:spcAft>
          </a:pPr>
          <a:r>
            <a:rPr lang="en-US" sz="2000" kern="1200" dirty="0" smtClean="0"/>
            <a:t>- Raising cost of Healthcare</a:t>
          </a:r>
        </a:p>
        <a:p>
          <a:pPr lvl="0" algn="ctr" defTabSz="889000">
            <a:lnSpc>
              <a:spcPct val="90000"/>
            </a:lnSpc>
            <a:spcBef>
              <a:spcPct val="0"/>
            </a:spcBef>
            <a:spcAft>
              <a:spcPct val="35000"/>
            </a:spcAft>
          </a:pPr>
          <a:r>
            <a:rPr lang="en-US" sz="2000" kern="1200" dirty="0" smtClean="0"/>
            <a:t>- Longer Life Expectancy </a:t>
          </a:r>
          <a:endParaRPr lang="en-US" sz="2000" kern="1200" dirty="0"/>
        </a:p>
      </dsp:txBody>
      <dsp:txXfrm rot="-5400000">
        <a:off x="4114799" y="2743199"/>
        <a:ext cx="4114800" cy="1645920"/>
      </dsp:txXfrm>
    </dsp:sp>
    <dsp:sp modelId="{6D2A4C1F-165A-4A2E-B98A-A5C5ED52085E}">
      <dsp:nvSpPr>
        <dsp:cNvPr id="0" name=""/>
        <dsp:cNvSpPr/>
      </dsp:nvSpPr>
      <dsp:spPr>
        <a:xfrm>
          <a:off x="2756915" y="1591056"/>
          <a:ext cx="2715768" cy="120700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Year 2037 – only 78 cents for each benefit dollar</a:t>
          </a:r>
          <a:endParaRPr lang="en-US" sz="2400" kern="1200" dirty="0"/>
        </a:p>
      </dsp:txBody>
      <dsp:txXfrm>
        <a:off x="2815836" y="1649977"/>
        <a:ext cx="2597926" cy="10891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1911-CC14-4348-AAF4-0A46137F0C06}">
      <dsp:nvSpPr>
        <dsp:cNvPr id="0" name=""/>
        <dsp:cNvSpPr/>
      </dsp:nvSpPr>
      <dsp:spPr>
        <a:xfrm>
          <a:off x="1073554" y="-145665"/>
          <a:ext cx="4329890" cy="4329890"/>
        </a:xfrm>
        <a:prstGeom prst="circularArrow">
          <a:avLst>
            <a:gd name="adj1" fmla="val 5544"/>
            <a:gd name="adj2" fmla="val 330680"/>
            <a:gd name="adj3" fmla="val 13306305"/>
            <a:gd name="adj4" fmla="val 1767888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376E0-52FB-42A5-B33E-EAFA12492318}">
      <dsp:nvSpPr>
        <dsp:cNvPr id="0" name=""/>
        <dsp:cNvSpPr/>
      </dsp:nvSpPr>
      <dsp:spPr>
        <a:xfrm>
          <a:off x="2027335" y="-76471"/>
          <a:ext cx="2422328" cy="12111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Started covering non-profit and federal employees</a:t>
          </a:r>
          <a:endParaRPr lang="en-US" sz="2000" kern="1200" dirty="0"/>
        </a:p>
      </dsp:txBody>
      <dsp:txXfrm>
        <a:off x="2086459" y="-17347"/>
        <a:ext cx="2304080" cy="1092916"/>
      </dsp:txXfrm>
    </dsp:sp>
    <dsp:sp modelId="{81A21FF7-201C-41AE-B64C-3FA7BF1E534F}">
      <dsp:nvSpPr>
        <dsp:cNvPr id="0" name=""/>
        <dsp:cNvSpPr/>
      </dsp:nvSpPr>
      <dsp:spPr>
        <a:xfrm>
          <a:off x="3783399" y="1199383"/>
          <a:ext cx="2422328" cy="12111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Income Taxes on benefits to high-income people</a:t>
          </a:r>
          <a:endParaRPr lang="en-US" sz="2000" kern="1200" dirty="0"/>
        </a:p>
      </dsp:txBody>
      <dsp:txXfrm>
        <a:off x="3842523" y="1258507"/>
        <a:ext cx="2304080" cy="1092916"/>
      </dsp:txXfrm>
    </dsp:sp>
    <dsp:sp modelId="{DA952414-3A45-4041-8AC6-09BDF79DED7C}">
      <dsp:nvSpPr>
        <dsp:cNvPr id="0" name=""/>
        <dsp:cNvSpPr/>
      </dsp:nvSpPr>
      <dsp:spPr>
        <a:xfrm>
          <a:off x="3557504" y="3277721"/>
          <a:ext cx="2202116" cy="1101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Increase Delayed Retirement Credits</a:t>
          </a:r>
          <a:endParaRPr lang="en-US" sz="2000" kern="1200" dirty="0"/>
        </a:p>
      </dsp:txBody>
      <dsp:txXfrm>
        <a:off x="3611253" y="3331470"/>
        <a:ext cx="2094618" cy="993560"/>
      </dsp:txXfrm>
    </dsp:sp>
    <dsp:sp modelId="{093CEB53-9C10-4F9A-BB6F-2FC2FFA4E42D}">
      <dsp:nvSpPr>
        <dsp:cNvPr id="0" name=""/>
        <dsp:cNvSpPr/>
      </dsp:nvSpPr>
      <dsp:spPr>
        <a:xfrm>
          <a:off x="738100" y="3277735"/>
          <a:ext cx="2202116" cy="1101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Gradual increase of FICA </a:t>
          </a:r>
          <a:endParaRPr lang="en-US" sz="2000" kern="1200" dirty="0"/>
        </a:p>
      </dsp:txBody>
      <dsp:txXfrm>
        <a:off x="791849" y="3331484"/>
        <a:ext cx="2094618" cy="993560"/>
      </dsp:txXfrm>
    </dsp:sp>
    <dsp:sp modelId="{8744A44C-0E25-4E52-A91D-C2D528D2D285}">
      <dsp:nvSpPr>
        <dsp:cNvPr id="0" name=""/>
        <dsp:cNvSpPr/>
      </dsp:nvSpPr>
      <dsp:spPr>
        <a:xfrm>
          <a:off x="271271" y="1199383"/>
          <a:ext cx="2422328" cy="12111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Shift COLA to calendar year</a:t>
          </a:r>
          <a:endParaRPr lang="en-US" sz="2000" kern="1200" dirty="0"/>
        </a:p>
      </dsp:txBody>
      <dsp:txXfrm>
        <a:off x="330395" y="1258507"/>
        <a:ext cx="2304080" cy="10929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1911-CC14-4348-AAF4-0A46137F0C06}">
      <dsp:nvSpPr>
        <dsp:cNvPr id="0" name=""/>
        <dsp:cNvSpPr/>
      </dsp:nvSpPr>
      <dsp:spPr>
        <a:xfrm>
          <a:off x="1166495" y="-148095"/>
          <a:ext cx="4372609" cy="4372609"/>
        </a:xfrm>
        <a:prstGeom prst="circularArrow">
          <a:avLst>
            <a:gd name="adj1" fmla="val 5544"/>
            <a:gd name="adj2" fmla="val 330680"/>
            <a:gd name="adj3" fmla="val 13298754"/>
            <a:gd name="adj4" fmla="val 1768372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376E0-52FB-42A5-B33E-EAFA12492318}">
      <dsp:nvSpPr>
        <dsp:cNvPr id="0" name=""/>
        <dsp:cNvSpPr/>
      </dsp:nvSpPr>
      <dsp:spPr>
        <a:xfrm>
          <a:off x="2126621" y="-77255"/>
          <a:ext cx="2452357" cy="12261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Increase Retirement Age by 1 year for each Decade</a:t>
          </a:r>
          <a:endParaRPr lang="en-US" sz="1900" kern="1200" dirty="0"/>
        </a:p>
      </dsp:txBody>
      <dsp:txXfrm>
        <a:off x="2186478" y="-17398"/>
        <a:ext cx="2332643" cy="1106464"/>
      </dsp:txXfrm>
    </dsp:sp>
    <dsp:sp modelId="{81A21FF7-201C-41AE-B64C-3FA7BF1E534F}">
      <dsp:nvSpPr>
        <dsp:cNvPr id="0" name=""/>
        <dsp:cNvSpPr/>
      </dsp:nvSpPr>
      <dsp:spPr>
        <a:xfrm>
          <a:off x="3900010" y="1211187"/>
          <a:ext cx="2452357" cy="12261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Include Local and State Workers</a:t>
          </a:r>
          <a:endParaRPr lang="en-US" sz="1900" kern="1200" dirty="0"/>
        </a:p>
      </dsp:txBody>
      <dsp:txXfrm>
        <a:off x="3959867" y="1271044"/>
        <a:ext cx="2332643" cy="1106464"/>
      </dsp:txXfrm>
    </dsp:sp>
    <dsp:sp modelId="{DA952414-3A45-4041-8AC6-09BDF79DED7C}">
      <dsp:nvSpPr>
        <dsp:cNvPr id="0" name=""/>
        <dsp:cNvSpPr/>
      </dsp:nvSpPr>
      <dsp:spPr>
        <a:xfrm>
          <a:off x="3647553" y="3351667"/>
          <a:ext cx="2229415" cy="1114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Progressive Tax Indexing of COLA</a:t>
          </a:r>
          <a:endParaRPr lang="en-US" sz="1900" kern="1200" dirty="0"/>
        </a:p>
      </dsp:txBody>
      <dsp:txXfrm>
        <a:off x="3701969" y="3406083"/>
        <a:ext cx="2120583" cy="1005875"/>
      </dsp:txXfrm>
    </dsp:sp>
    <dsp:sp modelId="{093CEB53-9C10-4F9A-BB6F-2FC2FFA4E42D}">
      <dsp:nvSpPr>
        <dsp:cNvPr id="0" name=""/>
        <dsp:cNvSpPr/>
      </dsp:nvSpPr>
      <dsp:spPr>
        <a:xfrm>
          <a:off x="820572" y="3351667"/>
          <a:ext cx="2229415" cy="1114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Eliminate Taxable Maximum</a:t>
          </a:r>
          <a:endParaRPr lang="en-US" sz="1900" kern="1200" dirty="0"/>
        </a:p>
      </dsp:txBody>
      <dsp:txXfrm>
        <a:off x="874988" y="3406083"/>
        <a:ext cx="2120583" cy="1005875"/>
      </dsp:txXfrm>
    </dsp:sp>
    <dsp:sp modelId="{8744A44C-0E25-4E52-A91D-C2D528D2D285}">
      <dsp:nvSpPr>
        <dsp:cNvPr id="0" name=""/>
        <dsp:cNvSpPr/>
      </dsp:nvSpPr>
      <dsp:spPr>
        <a:xfrm>
          <a:off x="353231" y="1211187"/>
          <a:ext cx="2452357" cy="12261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Change Defined Contribution Plans to “Opt Out”</a:t>
          </a:r>
          <a:endParaRPr lang="en-US" sz="1900" kern="1200" dirty="0"/>
        </a:p>
      </dsp:txBody>
      <dsp:txXfrm>
        <a:off x="413088" y="1271044"/>
        <a:ext cx="2332643" cy="11064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D7BE8-EC8E-451A-9D17-4DE01948C124}">
      <dsp:nvSpPr>
        <dsp:cNvPr id="0" name=""/>
        <dsp:cNvSpPr/>
      </dsp:nvSpPr>
      <dsp:spPr>
        <a:xfrm>
          <a:off x="4118" y="0"/>
          <a:ext cx="3962102" cy="4084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Cut Benefits</a:t>
          </a:r>
          <a:endParaRPr lang="en-US" sz="3800" kern="1200" dirty="0"/>
        </a:p>
      </dsp:txBody>
      <dsp:txXfrm>
        <a:off x="4118" y="0"/>
        <a:ext cx="3962102" cy="1225296"/>
      </dsp:txXfrm>
    </dsp:sp>
    <dsp:sp modelId="{436DBEE9-E649-4D73-B17E-C9894A509CC3}">
      <dsp:nvSpPr>
        <dsp:cNvPr id="0" name=""/>
        <dsp:cNvSpPr/>
      </dsp:nvSpPr>
      <dsp:spPr>
        <a:xfrm>
          <a:off x="241844" y="1226876"/>
          <a:ext cx="3486650" cy="80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Across the Board Cut</a:t>
          </a:r>
          <a:endParaRPr lang="en-US" sz="2300" kern="1200" dirty="0"/>
        </a:p>
      </dsp:txBody>
      <dsp:txXfrm>
        <a:off x="265524" y="1250556"/>
        <a:ext cx="3439290" cy="761137"/>
      </dsp:txXfrm>
    </dsp:sp>
    <dsp:sp modelId="{77B3E28B-68E7-474E-B688-D2F9F29E4D0D}">
      <dsp:nvSpPr>
        <dsp:cNvPr id="0" name=""/>
        <dsp:cNvSpPr/>
      </dsp:nvSpPr>
      <dsp:spPr>
        <a:xfrm>
          <a:off x="241844" y="2148451"/>
          <a:ext cx="3486650" cy="80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Raise Retirement Age</a:t>
          </a:r>
          <a:endParaRPr lang="en-US" sz="2300" kern="1200" dirty="0"/>
        </a:p>
      </dsp:txBody>
      <dsp:txXfrm>
        <a:off x="265524" y="2172131"/>
        <a:ext cx="3439290" cy="761137"/>
      </dsp:txXfrm>
    </dsp:sp>
    <dsp:sp modelId="{2306EB27-AEBE-4D9B-B069-1E3B09B6B33B}">
      <dsp:nvSpPr>
        <dsp:cNvPr id="0" name=""/>
        <dsp:cNvSpPr/>
      </dsp:nvSpPr>
      <dsp:spPr>
        <a:xfrm>
          <a:off x="241844" y="3070025"/>
          <a:ext cx="3486650" cy="80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Change COLA </a:t>
          </a:r>
          <a:endParaRPr lang="en-US" sz="2300" kern="1200" dirty="0"/>
        </a:p>
      </dsp:txBody>
      <dsp:txXfrm>
        <a:off x="265524" y="3093705"/>
        <a:ext cx="3439290" cy="761137"/>
      </dsp:txXfrm>
    </dsp:sp>
    <dsp:sp modelId="{10136F8C-C893-437B-9129-69C78D05D1B6}">
      <dsp:nvSpPr>
        <dsp:cNvPr id="0" name=""/>
        <dsp:cNvSpPr/>
      </dsp:nvSpPr>
      <dsp:spPr>
        <a:xfrm>
          <a:off x="4263378" y="0"/>
          <a:ext cx="3962102" cy="4084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Increase Revenue</a:t>
          </a:r>
          <a:endParaRPr lang="en-US" sz="3800" kern="1200" dirty="0"/>
        </a:p>
      </dsp:txBody>
      <dsp:txXfrm>
        <a:off x="4263378" y="0"/>
        <a:ext cx="3962102" cy="1225296"/>
      </dsp:txXfrm>
    </dsp:sp>
    <dsp:sp modelId="{4FCBA671-2E57-46D0-80B7-FB0A622B6F1C}">
      <dsp:nvSpPr>
        <dsp:cNvPr id="0" name=""/>
        <dsp:cNvSpPr/>
      </dsp:nvSpPr>
      <dsp:spPr>
        <a:xfrm>
          <a:off x="4501104" y="1226876"/>
          <a:ext cx="3486650" cy="80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Increase on Payroll Taxes</a:t>
          </a:r>
          <a:endParaRPr lang="en-US" sz="2300" kern="1200" dirty="0"/>
        </a:p>
      </dsp:txBody>
      <dsp:txXfrm>
        <a:off x="4524784" y="1250556"/>
        <a:ext cx="3439290" cy="761137"/>
      </dsp:txXfrm>
    </dsp:sp>
    <dsp:sp modelId="{E0ABEF1A-AA9D-4075-8561-C30EBAFD46B8}">
      <dsp:nvSpPr>
        <dsp:cNvPr id="0" name=""/>
        <dsp:cNvSpPr/>
      </dsp:nvSpPr>
      <dsp:spPr>
        <a:xfrm>
          <a:off x="4501104" y="2148451"/>
          <a:ext cx="3486650" cy="80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Raise the Earning Cap</a:t>
          </a:r>
          <a:endParaRPr lang="en-US" sz="2300" kern="1200" dirty="0"/>
        </a:p>
      </dsp:txBody>
      <dsp:txXfrm>
        <a:off x="4524784" y="2172131"/>
        <a:ext cx="3439290" cy="761137"/>
      </dsp:txXfrm>
    </dsp:sp>
    <dsp:sp modelId="{E77AC841-2D32-4375-875B-A85421E42142}">
      <dsp:nvSpPr>
        <dsp:cNvPr id="0" name=""/>
        <dsp:cNvSpPr/>
      </dsp:nvSpPr>
      <dsp:spPr>
        <a:xfrm>
          <a:off x="4501104" y="3070025"/>
          <a:ext cx="3486650" cy="80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Raise the Return on Assets by investing on stocks.</a:t>
          </a:r>
          <a:endParaRPr lang="en-US" sz="2300" kern="1200" dirty="0"/>
        </a:p>
      </dsp:txBody>
      <dsp:txXfrm>
        <a:off x="4524784" y="3093705"/>
        <a:ext cx="3439290" cy="7611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6D0E5-8952-4F01-874C-DB32F57A302D}">
      <dsp:nvSpPr>
        <dsp:cNvPr id="0" name=""/>
        <dsp:cNvSpPr/>
      </dsp:nvSpPr>
      <dsp:spPr>
        <a:xfrm>
          <a:off x="1078077" y="0"/>
          <a:ext cx="5841918" cy="438912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CC46D-40D3-4A5B-8F00-A694C2520D76}">
      <dsp:nvSpPr>
        <dsp:cNvPr id="0" name=""/>
        <dsp:cNvSpPr/>
      </dsp:nvSpPr>
      <dsp:spPr>
        <a:xfrm>
          <a:off x="3699479" y="439006"/>
          <a:ext cx="3452042" cy="7955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889000">
            <a:lnSpc>
              <a:spcPct val="90000"/>
            </a:lnSpc>
            <a:spcBef>
              <a:spcPct val="0"/>
            </a:spcBef>
            <a:spcAft>
              <a:spcPct val="35000"/>
            </a:spcAft>
          </a:pPr>
          <a:r>
            <a:rPr lang="en-US" sz="2000" b="1"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OTHER INCOME</a:t>
          </a:r>
          <a:endParaRPr lang="en-US" sz="20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sp:txBody>
      <dsp:txXfrm>
        <a:off x="3738316" y="477843"/>
        <a:ext cx="3374368" cy="717914"/>
      </dsp:txXfrm>
    </dsp:sp>
    <dsp:sp modelId="{D08C07E1-CC91-4261-A179-2066F1783E20}">
      <dsp:nvSpPr>
        <dsp:cNvPr id="0" name=""/>
        <dsp:cNvSpPr/>
      </dsp:nvSpPr>
      <dsp:spPr>
        <a:xfrm>
          <a:off x="3699479" y="1316783"/>
          <a:ext cx="3452042" cy="7955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889000">
            <a:lnSpc>
              <a:spcPct val="90000"/>
            </a:lnSpc>
            <a:spcBef>
              <a:spcPct val="0"/>
            </a:spcBef>
            <a:spcAft>
              <a:spcPct val="35000"/>
            </a:spcAft>
          </a:pPr>
          <a:r>
            <a:rPr lang="en-US" sz="2000" b="1"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Savings / Investment </a:t>
          </a:r>
          <a:endParaRPr lang="en-US" sz="20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sp:txBody>
      <dsp:txXfrm>
        <a:off x="3738316" y="1355620"/>
        <a:ext cx="3374368" cy="717914"/>
      </dsp:txXfrm>
    </dsp:sp>
    <dsp:sp modelId="{2E057265-E49C-4C0B-94EB-AE9ACD93EDA5}">
      <dsp:nvSpPr>
        <dsp:cNvPr id="0" name=""/>
        <dsp:cNvSpPr/>
      </dsp:nvSpPr>
      <dsp:spPr>
        <a:xfrm>
          <a:off x="3699479" y="2194559"/>
          <a:ext cx="3452042" cy="7955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889000">
            <a:lnSpc>
              <a:spcPct val="90000"/>
            </a:lnSpc>
            <a:spcBef>
              <a:spcPct val="0"/>
            </a:spcBef>
            <a:spcAft>
              <a:spcPct val="35000"/>
            </a:spcAft>
          </a:pPr>
          <a:r>
            <a:rPr lang="en-US" sz="2000" b="1"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Private Pension </a:t>
          </a:r>
          <a:endParaRPr lang="en-US" sz="20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sp:txBody>
      <dsp:txXfrm>
        <a:off x="3738316" y="2233396"/>
        <a:ext cx="3374368" cy="717914"/>
      </dsp:txXfrm>
    </dsp:sp>
    <dsp:sp modelId="{0E0D3AAA-FF40-4800-A945-9D96E6A30245}">
      <dsp:nvSpPr>
        <dsp:cNvPr id="0" name=""/>
        <dsp:cNvSpPr/>
      </dsp:nvSpPr>
      <dsp:spPr>
        <a:xfrm>
          <a:off x="3699479" y="3072336"/>
          <a:ext cx="3452042" cy="7955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889000">
            <a:lnSpc>
              <a:spcPct val="90000"/>
            </a:lnSpc>
            <a:spcBef>
              <a:spcPct val="0"/>
            </a:spcBef>
            <a:spcAft>
              <a:spcPct val="35000"/>
            </a:spcAft>
          </a:pPr>
          <a:r>
            <a:rPr lang="en-US" sz="2000" b="1"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Social Security Retirement Benefits</a:t>
          </a:r>
          <a:endParaRPr lang="en-US" sz="20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sp:txBody>
      <dsp:txXfrm>
        <a:off x="3738316" y="3111173"/>
        <a:ext cx="3374368" cy="7179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EE494-6D58-49A8-82E9-8C308C61EED6}">
      <dsp:nvSpPr>
        <dsp:cNvPr id="0" name=""/>
        <dsp:cNvSpPr/>
      </dsp:nvSpPr>
      <dsp:spPr>
        <a:xfrm>
          <a:off x="2923902" y="750"/>
          <a:ext cx="5304234" cy="81803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Benefits for full retirement, early retirement and delayed retirement (70)</a:t>
          </a:r>
          <a:endParaRPr lang="en-US" sz="2100" kern="1200" dirty="0"/>
        </a:p>
      </dsp:txBody>
      <dsp:txXfrm>
        <a:off x="2923902" y="103004"/>
        <a:ext cx="4997473" cy="613522"/>
      </dsp:txXfrm>
    </dsp:sp>
    <dsp:sp modelId="{058D3B52-BC14-4C1D-96F4-B4AA946EDB38}">
      <dsp:nvSpPr>
        <dsp:cNvPr id="0" name=""/>
        <dsp:cNvSpPr/>
      </dsp:nvSpPr>
      <dsp:spPr>
        <a:xfrm>
          <a:off x="1462" y="71736"/>
          <a:ext cx="2922440" cy="676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Retirement</a:t>
          </a:r>
          <a:endParaRPr lang="en-US" sz="3400" kern="1200" dirty="0"/>
        </a:p>
      </dsp:txBody>
      <dsp:txXfrm>
        <a:off x="34464" y="104738"/>
        <a:ext cx="2856436" cy="610053"/>
      </dsp:txXfrm>
    </dsp:sp>
    <dsp:sp modelId="{E466925D-395F-48E0-880A-6C9423941045}">
      <dsp:nvSpPr>
        <dsp:cNvPr id="0" name=""/>
        <dsp:cNvSpPr/>
      </dsp:nvSpPr>
      <dsp:spPr>
        <a:xfrm>
          <a:off x="2923902" y="893147"/>
          <a:ext cx="5304234" cy="81803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Your payment amount if you become disabled.</a:t>
          </a:r>
          <a:endParaRPr lang="en-US" sz="2100" kern="1200" dirty="0"/>
        </a:p>
      </dsp:txBody>
      <dsp:txXfrm>
        <a:off x="2923902" y="995401"/>
        <a:ext cx="4997473" cy="613522"/>
      </dsp:txXfrm>
    </dsp:sp>
    <dsp:sp modelId="{22DC073B-D57A-48F9-8F92-3F88588E3C79}">
      <dsp:nvSpPr>
        <dsp:cNvPr id="0" name=""/>
        <dsp:cNvSpPr/>
      </dsp:nvSpPr>
      <dsp:spPr>
        <a:xfrm>
          <a:off x="1462" y="964133"/>
          <a:ext cx="2922440" cy="676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Disability</a:t>
          </a:r>
          <a:endParaRPr lang="en-US" sz="3400" kern="1200" dirty="0"/>
        </a:p>
      </dsp:txBody>
      <dsp:txXfrm>
        <a:off x="34464" y="997135"/>
        <a:ext cx="2856436" cy="610053"/>
      </dsp:txXfrm>
    </dsp:sp>
    <dsp:sp modelId="{EB664E5F-0BF5-4BF0-AC4E-A5B00AEAED4E}">
      <dsp:nvSpPr>
        <dsp:cNvPr id="0" name=""/>
        <dsp:cNvSpPr/>
      </dsp:nvSpPr>
      <dsp:spPr>
        <a:xfrm>
          <a:off x="2923902" y="1785544"/>
          <a:ext cx="5304234" cy="81803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Shows credits to qualify your family for retirement or disability</a:t>
          </a:r>
          <a:endParaRPr lang="en-US" sz="2100" kern="1200" dirty="0"/>
        </a:p>
      </dsp:txBody>
      <dsp:txXfrm>
        <a:off x="2923902" y="1887798"/>
        <a:ext cx="4997473" cy="613522"/>
      </dsp:txXfrm>
    </dsp:sp>
    <dsp:sp modelId="{6BD82D14-D2F4-457E-8B06-A293CC9F083C}">
      <dsp:nvSpPr>
        <dsp:cNvPr id="0" name=""/>
        <dsp:cNvSpPr/>
      </dsp:nvSpPr>
      <dsp:spPr>
        <a:xfrm>
          <a:off x="1462" y="1856531"/>
          <a:ext cx="2922440" cy="676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Family</a:t>
          </a:r>
          <a:endParaRPr lang="en-US" sz="3400" kern="1200" dirty="0"/>
        </a:p>
      </dsp:txBody>
      <dsp:txXfrm>
        <a:off x="34464" y="1889533"/>
        <a:ext cx="2856436" cy="610053"/>
      </dsp:txXfrm>
    </dsp:sp>
    <dsp:sp modelId="{C293E753-FBBD-48DF-9110-E1B259C78E3A}">
      <dsp:nvSpPr>
        <dsp:cNvPr id="0" name=""/>
        <dsp:cNvSpPr/>
      </dsp:nvSpPr>
      <dsp:spPr>
        <a:xfrm>
          <a:off x="2923902" y="2677941"/>
          <a:ext cx="5304234" cy="81803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Your family benefits in case of your death</a:t>
          </a:r>
          <a:endParaRPr lang="en-US" sz="2100" kern="1200" dirty="0"/>
        </a:p>
      </dsp:txBody>
      <dsp:txXfrm>
        <a:off x="2923902" y="2780195"/>
        <a:ext cx="4997473" cy="613522"/>
      </dsp:txXfrm>
    </dsp:sp>
    <dsp:sp modelId="{27E97C19-485D-4655-9629-3317B8E5A29A}">
      <dsp:nvSpPr>
        <dsp:cNvPr id="0" name=""/>
        <dsp:cNvSpPr/>
      </dsp:nvSpPr>
      <dsp:spPr>
        <a:xfrm>
          <a:off x="1462" y="2748928"/>
          <a:ext cx="2922440" cy="676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Survivors </a:t>
          </a:r>
          <a:endParaRPr lang="en-US" sz="3400" kern="1200" dirty="0"/>
        </a:p>
      </dsp:txBody>
      <dsp:txXfrm>
        <a:off x="34464" y="2781930"/>
        <a:ext cx="2856436" cy="610053"/>
      </dsp:txXfrm>
    </dsp:sp>
    <dsp:sp modelId="{7D5A68FF-0791-4255-B02D-1199BBECBF09}">
      <dsp:nvSpPr>
        <dsp:cNvPr id="0" name=""/>
        <dsp:cNvSpPr/>
      </dsp:nvSpPr>
      <dsp:spPr>
        <a:xfrm>
          <a:off x="2923902" y="3570339"/>
          <a:ext cx="5304234" cy="81803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Shows if you have enough credits to qualify at age 65.</a:t>
          </a:r>
          <a:endParaRPr lang="en-US" sz="2100" kern="1200" dirty="0"/>
        </a:p>
      </dsp:txBody>
      <dsp:txXfrm>
        <a:off x="2923902" y="3672593"/>
        <a:ext cx="4997473" cy="613522"/>
      </dsp:txXfrm>
    </dsp:sp>
    <dsp:sp modelId="{F71F61A2-6CDC-4112-B97A-516BBAE86584}">
      <dsp:nvSpPr>
        <dsp:cNvPr id="0" name=""/>
        <dsp:cNvSpPr/>
      </dsp:nvSpPr>
      <dsp:spPr>
        <a:xfrm>
          <a:off x="1462" y="3641325"/>
          <a:ext cx="2922440" cy="676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Medicare</a:t>
          </a:r>
          <a:endParaRPr lang="en-US" sz="3400" kern="1200" dirty="0"/>
        </a:p>
      </dsp:txBody>
      <dsp:txXfrm>
        <a:off x="34464" y="3674327"/>
        <a:ext cx="2856436" cy="6100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18551-0D67-4995-88C6-CB9F7DBCAF94}">
      <dsp:nvSpPr>
        <dsp:cNvPr id="0" name=""/>
        <dsp:cNvSpPr/>
      </dsp:nvSpPr>
      <dsp:spPr>
        <a:xfrm>
          <a:off x="7233" y="685796"/>
          <a:ext cx="2378065" cy="30175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975" tIns="26670" rIns="118975" bIns="26670" numCol="1" spcCol="1270" anchor="ctr" anchorCtr="0">
          <a:noAutofit/>
        </a:bodyPr>
        <a:lstStyle/>
        <a:p>
          <a:pPr lvl="0" algn="ctr" defTabSz="933450" rtl="0">
            <a:lnSpc>
              <a:spcPct val="90000"/>
            </a:lnSpc>
            <a:spcBef>
              <a:spcPct val="0"/>
            </a:spcBef>
            <a:spcAft>
              <a:spcPct val="35000"/>
            </a:spcAft>
          </a:pPr>
          <a:r>
            <a:rPr lang="en-US" sz="2100" kern="1200" dirty="0" smtClean="0"/>
            <a:t>Minimum Retirement Age is 62</a:t>
          </a:r>
          <a:endParaRPr lang="en-US" sz="2100" kern="1200" dirty="0"/>
        </a:p>
      </dsp:txBody>
      <dsp:txXfrm>
        <a:off x="355493" y="1127702"/>
        <a:ext cx="1681545" cy="2133714"/>
      </dsp:txXfrm>
    </dsp:sp>
    <dsp:sp modelId="{F0F4A61D-CC49-4451-AB11-EB37D942625F}">
      <dsp:nvSpPr>
        <dsp:cNvPr id="0" name=""/>
        <dsp:cNvSpPr/>
      </dsp:nvSpPr>
      <dsp:spPr>
        <a:xfrm>
          <a:off x="1952922" y="655324"/>
          <a:ext cx="2378065" cy="30784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975" tIns="26670" rIns="118975" bIns="26670" numCol="1" spcCol="1270" anchor="ctr" anchorCtr="0">
          <a:noAutofit/>
        </a:bodyPr>
        <a:lstStyle/>
        <a:p>
          <a:pPr lvl="0" algn="ctr" defTabSz="933450" rtl="0">
            <a:lnSpc>
              <a:spcPct val="90000"/>
            </a:lnSpc>
            <a:spcBef>
              <a:spcPct val="0"/>
            </a:spcBef>
            <a:spcAft>
              <a:spcPct val="35000"/>
            </a:spcAft>
          </a:pPr>
          <a:r>
            <a:rPr lang="en-US" sz="2100" kern="1200" dirty="0" smtClean="0"/>
            <a:t>Full Retirement Age is  66 for those born after 1943</a:t>
          </a:r>
          <a:endParaRPr lang="en-US" sz="2100" kern="1200" dirty="0"/>
        </a:p>
      </dsp:txBody>
      <dsp:txXfrm>
        <a:off x="2301182" y="1106155"/>
        <a:ext cx="1681545" cy="2176808"/>
      </dsp:txXfrm>
    </dsp:sp>
    <dsp:sp modelId="{906D5DAE-CFE2-4158-82FE-C63B1E498027}">
      <dsp:nvSpPr>
        <dsp:cNvPr id="0" name=""/>
        <dsp:cNvSpPr/>
      </dsp:nvSpPr>
      <dsp:spPr>
        <a:xfrm>
          <a:off x="3898612" y="655324"/>
          <a:ext cx="2378065" cy="30784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975" tIns="26670" rIns="118975" bIns="26670" numCol="1" spcCol="1270" anchor="ctr" anchorCtr="0">
          <a:noAutofit/>
        </a:bodyPr>
        <a:lstStyle/>
        <a:p>
          <a:pPr lvl="0" algn="ctr" defTabSz="933450" rtl="0">
            <a:lnSpc>
              <a:spcPct val="90000"/>
            </a:lnSpc>
            <a:spcBef>
              <a:spcPct val="0"/>
            </a:spcBef>
            <a:spcAft>
              <a:spcPct val="35000"/>
            </a:spcAft>
          </a:pPr>
          <a:r>
            <a:rPr lang="en-US" sz="2100" kern="1200" dirty="0" smtClean="0"/>
            <a:t>Full Retirement Age increases to 67 for those born in 1960 or later</a:t>
          </a:r>
          <a:endParaRPr lang="en-US" sz="2100" kern="1200" dirty="0"/>
        </a:p>
      </dsp:txBody>
      <dsp:txXfrm>
        <a:off x="4246872" y="1106155"/>
        <a:ext cx="1681545" cy="2176808"/>
      </dsp:txXfrm>
    </dsp:sp>
    <dsp:sp modelId="{235C0EF2-DAD0-424A-B930-623752B0381A}">
      <dsp:nvSpPr>
        <dsp:cNvPr id="0" name=""/>
        <dsp:cNvSpPr/>
      </dsp:nvSpPr>
      <dsp:spPr>
        <a:xfrm>
          <a:off x="5844301" y="655324"/>
          <a:ext cx="2378065" cy="30784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975" tIns="26670" rIns="118975" bIns="26670" numCol="1" spcCol="1270" anchor="ctr" anchorCtr="0">
          <a:noAutofit/>
        </a:bodyPr>
        <a:lstStyle/>
        <a:p>
          <a:pPr lvl="0" algn="ctr" defTabSz="933450" rtl="0">
            <a:lnSpc>
              <a:spcPct val="90000"/>
            </a:lnSpc>
            <a:spcBef>
              <a:spcPct val="0"/>
            </a:spcBef>
            <a:spcAft>
              <a:spcPct val="35000"/>
            </a:spcAft>
          </a:pPr>
          <a:r>
            <a:rPr lang="en-US" sz="2100" kern="1200" dirty="0" smtClean="0"/>
            <a:t>Delayed Retirement with increased benefits at Age 70</a:t>
          </a:r>
          <a:endParaRPr lang="en-US" sz="2100" kern="1200" dirty="0"/>
        </a:p>
      </dsp:txBody>
      <dsp:txXfrm>
        <a:off x="6192561" y="1106155"/>
        <a:ext cx="1681545" cy="21768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88273-DEF3-4C9C-90A5-31D1AB2CD7D3}">
      <dsp:nvSpPr>
        <dsp:cNvPr id="0" name=""/>
        <dsp:cNvSpPr/>
      </dsp:nvSpPr>
      <dsp:spPr>
        <a:xfrm>
          <a:off x="5243733" y="2400857"/>
          <a:ext cx="2205792" cy="16510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Social Security  Site </a:t>
          </a:r>
          <a:r>
            <a:rPr lang="en-US" sz="2000" i="1" kern="1200" dirty="0" smtClean="0"/>
            <a:t>Estimator</a:t>
          </a:r>
          <a:endParaRPr lang="en-US" sz="2000" i="1" kern="1200" dirty="0"/>
        </a:p>
        <a:p>
          <a:pPr marL="114300" lvl="1" indent="-114300" algn="l" defTabSz="622300">
            <a:lnSpc>
              <a:spcPct val="90000"/>
            </a:lnSpc>
            <a:spcBef>
              <a:spcPct val="0"/>
            </a:spcBef>
            <a:spcAft>
              <a:spcPct val="15000"/>
            </a:spcAft>
            <a:buChar char="••"/>
          </a:pPr>
          <a:endParaRPr lang="en-US" sz="1400" kern="1200" dirty="0"/>
        </a:p>
      </dsp:txBody>
      <dsp:txXfrm>
        <a:off x="5941740" y="2849896"/>
        <a:ext cx="1471517" cy="1165771"/>
      </dsp:txXfrm>
    </dsp:sp>
    <dsp:sp modelId="{610FEA74-827B-4562-8F4E-14076F591B69}">
      <dsp:nvSpPr>
        <dsp:cNvPr id="0" name=""/>
        <dsp:cNvSpPr/>
      </dsp:nvSpPr>
      <dsp:spPr>
        <a:xfrm>
          <a:off x="912942" y="2685946"/>
          <a:ext cx="2205792" cy="1428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Review Annual Statement</a:t>
          </a:r>
          <a:endParaRPr lang="en-US" sz="1800" kern="1200" dirty="0"/>
        </a:p>
      </dsp:txBody>
      <dsp:txXfrm>
        <a:off x="944329" y="3074546"/>
        <a:ext cx="1481281" cy="1008866"/>
      </dsp:txXfrm>
    </dsp:sp>
    <dsp:sp modelId="{CF62B856-45A2-4F24-BAD9-43A86ADD846E}">
      <dsp:nvSpPr>
        <dsp:cNvPr id="0" name=""/>
        <dsp:cNvSpPr/>
      </dsp:nvSpPr>
      <dsp:spPr>
        <a:xfrm>
          <a:off x="4621379" y="-92726"/>
          <a:ext cx="2791852" cy="1428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Average of 35 years of work.</a:t>
          </a:r>
          <a:endParaRPr lang="en-US" sz="1900" kern="1200" dirty="0"/>
        </a:p>
      </dsp:txBody>
      <dsp:txXfrm>
        <a:off x="5490321" y="-61339"/>
        <a:ext cx="1891522" cy="1008866"/>
      </dsp:txXfrm>
    </dsp:sp>
    <dsp:sp modelId="{679969FB-8BC4-4FDE-B9F9-94DC03DE40DC}">
      <dsp:nvSpPr>
        <dsp:cNvPr id="0" name=""/>
        <dsp:cNvSpPr/>
      </dsp:nvSpPr>
      <dsp:spPr>
        <a:xfrm>
          <a:off x="817391" y="-50445"/>
          <a:ext cx="2757722" cy="1428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Credit System of 4 per year</a:t>
          </a:r>
          <a:endParaRPr lang="en-US" sz="2000" kern="1200" dirty="0"/>
        </a:p>
        <a:p>
          <a:pPr marL="228600" lvl="1" indent="-228600" algn="l" defTabSz="889000">
            <a:lnSpc>
              <a:spcPct val="90000"/>
            </a:lnSpc>
            <a:spcBef>
              <a:spcPct val="0"/>
            </a:spcBef>
            <a:spcAft>
              <a:spcPct val="15000"/>
            </a:spcAft>
            <a:buChar char="••"/>
          </a:pPr>
          <a:r>
            <a:rPr lang="en-US" sz="2000" kern="1200" dirty="0" smtClean="0"/>
            <a:t>10 Years</a:t>
          </a:r>
          <a:endParaRPr lang="en-US" sz="2000" kern="1200" dirty="0"/>
        </a:p>
      </dsp:txBody>
      <dsp:txXfrm>
        <a:off x="848778" y="-19058"/>
        <a:ext cx="1867631" cy="1008866"/>
      </dsp:txXfrm>
    </dsp:sp>
    <dsp:sp modelId="{DB9278DA-7B46-4463-9920-C82F0EEABADC}">
      <dsp:nvSpPr>
        <dsp:cNvPr id="0" name=""/>
        <dsp:cNvSpPr/>
      </dsp:nvSpPr>
      <dsp:spPr>
        <a:xfrm>
          <a:off x="2316555" y="259155"/>
          <a:ext cx="1757652" cy="175765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baseline="0" dirty="0" smtClean="0"/>
            <a:t>Age</a:t>
          </a:r>
          <a:r>
            <a:rPr lang="en-US" sz="1600" kern="1200" dirty="0" smtClean="0"/>
            <a:t> of 66  </a:t>
          </a:r>
          <a:r>
            <a:rPr lang="en-US" sz="1600" kern="1200" baseline="0" dirty="0" smtClean="0"/>
            <a:t>Full</a:t>
          </a:r>
          <a:r>
            <a:rPr lang="en-US" sz="1600" kern="1200" dirty="0" smtClean="0"/>
            <a:t> Retirement</a:t>
          </a:r>
          <a:endParaRPr lang="en-US" sz="1600" kern="1200" dirty="0"/>
        </a:p>
      </dsp:txBody>
      <dsp:txXfrm>
        <a:off x="2831359" y="773959"/>
        <a:ext cx="1242848" cy="1242848"/>
      </dsp:txXfrm>
    </dsp:sp>
    <dsp:sp modelId="{2F6C0896-9DB4-49F4-8F1B-D7AF4B406BE6}">
      <dsp:nvSpPr>
        <dsp:cNvPr id="0" name=""/>
        <dsp:cNvSpPr/>
      </dsp:nvSpPr>
      <dsp:spPr>
        <a:xfrm rot="5400000">
          <a:off x="4155392" y="259155"/>
          <a:ext cx="1757652" cy="175765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Age of 62  Minimum Retirement</a:t>
          </a:r>
          <a:endParaRPr lang="en-US" sz="1600" kern="1200" dirty="0"/>
        </a:p>
      </dsp:txBody>
      <dsp:txXfrm rot="-5400000">
        <a:off x="4155392" y="773959"/>
        <a:ext cx="1242848" cy="1242848"/>
      </dsp:txXfrm>
    </dsp:sp>
    <dsp:sp modelId="{C3F2DBA1-8A48-4DC2-ADB5-9CD534AE5131}">
      <dsp:nvSpPr>
        <dsp:cNvPr id="0" name=""/>
        <dsp:cNvSpPr/>
      </dsp:nvSpPr>
      <dsp:spPr>
        <a:xfrm rot="10800000">
          <a:off x="4155392" y="2097992"/>
          <a:ext cx="1757652" cy="175765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Financial Scenarios</a:t>
          </a:r>
          <a:endParaRPr lang="en-US" sz="1800" kern="1200" dirty="0"/>
        </a:p>
      </dsp:txBody>
      <dsp:txXfrm rot="10800000">
        <a:off x="4155392" y="2097992"/>
        <a:ext cx="1242848" cy="1242848"/>
      </dsp:txXfrm>
    </dsp:sp>
    <dsp:sp modelId="{93873972-B7AE-4EF5-BCAE-BF2D5C5DA2D8}">
      <dsp:nvSpPr>
        <dsp:cNvPr id="0" name=""/>
        <dsp:cNvSpPr/>
      </dsp:nvSpPr>
      <dsp:spPr>
        <a:xfrm rot="16200000">
          <a:off x="2316555" y="2097992"/>
          <a:ext cx="1757652" cy="175765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Current and Future Benefits</a:t>
          </a:r>
          <a:endParaRPr lang="en-US" sz="1800" kern="1200" dirty="0"/>
        </a:p>
      </dsp:txBody>
      <dsp:txXfrm rot="5400000">
        <a:off x="2831359" y="2097992"/>
        <a:ext cx="1242848" cy="1242848"/>
      </dsp:txXfrm>
    </dsp:sp>
    <dsp:sp modelId="{717BC0B0-07A2-4110-8DBC-059BEAA33462}">
      <dsp:nvSpPr>
        <dsp:cNvPr id="0" name=""/>
        <dsp:cNvSpPr/>
      </dsp:nvSpPr>
      <dsp:spPr>
        <a:xfrm>
          <a:off x="3811371" y="1692068"/>
          <a:ext cx="606856" cy="52770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65D03-7E37-48BC-A131-EF3ACCE7E5C0}">
      <dsp:nvSpPr>
        <dsp:cNvPr id="0" name=""/>
        <dsp:cNvSpPr/>
      </dsp:nvSpPr>
      <dsp:spPr>
        <a:xfrm rot="10800000">
          <a:off x="3811371" y="1895030"/>
          <a:ext cx="606856" cy="52770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9BFE4-DB7E-4790-8666-60A5263F7898}">
      <dsp:nvSpPr>
        <dsp:cNvPr id="0" name=""/>
        <dsp:cNvSpPr/>
      </dsp:nvSpPr>
      <dsp:spPr>
        <a:xfrm rot="5400000">
          <a:off x="2174569" y="-575588"/>
          <a:ext cx="1143357"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Old Age and Survivor Insurance</a:t>
          </a:r>
          <a:endParaRPr lang="en-US" sz="2200" kern="1200" dirty="0"/>
        </a:p>
      </dsp:txBody>
      <dsp:txXfrm rot="-5400000">
        <a:off x="1453896" y="200899"/>
        <a:ext cx="2528890" cy="1031729"/>
      </dsp:txXfrm>
    </dsp:sp>
    <dsp:sp modelId="{AE52413B-2A64-4EE2-AA5C-E804E40D05B5}">
      <dsp:nvSpPr>
        <dsp:cNvPr id="0" name=""/>
        <dsp:cNvSpPr/>
      </dsp:nvSpPr>
      <dsp:spPr>
        <a:xfrm>
          <a:off x="0" y="2165"/>
          <a:ext cx="1453896" cy="142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OASI</a:t>
          </a:r>
          <a:endParaRPr lang="en-US" sz="3500" kern="1200" dirty="0"/>
        </a:p>
      </dsp:txBody>
      <dsp:txXfrm>
        <a:off x="69768" y="71933"/>
        <a:ext cx="1314360" cy="1289660"/>
      </dsp:txXfrm>
    </dsp:sp>
    <dsp:sp modelId="{CCF59A15-581F-4313-8603-1FFD0A77BBA9}">
      <dsp:nvSpPr>
        <dsp:cNvPr id="0" name=""/>
        <dsp:cNvSpPr/>
      </dsp:nvSpPr>
      <dsp:spPr>
        <a:xfrm rot="5400000">
          <a:off x="2174569" y="925067"/>
          <a:ext cx="1143357"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Disability Insurance</a:t>
          </a:r>
          <a:endParaRPr lang="en-US" sz="2200" kern="1200" dirty="0"/>
        </a:p>
      </dsp:txBody>
      <dsp:txXfrm rot="-5400000">
        <a:off x="1453896" y="1701554"/>
        <a:ext cx="2528890" cy="1031729"/>
      </dsp:txXfrm>
    </dsp:sp>
    <dsp:sp modelId="{B4F04667-82A7-41F0-BEF9-D963A903CFB0}">
      <dsp:nvSpPr>
        <dsp:cNvPr id="0" name=""/>
        <dsp:cNvSpPr/>
      </dsp:nvSpPr>
      <dsp:spPr>
        <a:xfrm>
          <a:off x="0" y="1585114"/>
          <a:ext cx="1453896" cy="142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DI</a:t>
          </a:r>
          <a:endParaRPr lang="en-US" sz="3500" kern="1200" dirty="0"/>
        </a:p>
      </dsp:txBody>
      <dsp:txXfrm>
        <a:off x="69768" y="1654882"/>
        <a:ext cx="1314360" cy="1289660"/>
      </dsp:txXfrm>
    </dsp:sp>
    <dsp:sp modelId="{57FE8358-5A58-4460-853F-3349AA0B399D}">
      <dsp:nvSpPr>
        <dsp:cNvPr id="0" name=""/>
        <dsp:cNvSpPr/>
      </dsp:nvSpPr>
      <dsp:spPr>
        <a:xfrm rot="5400000">
          <a:off x="2174569" y="2425724"/>
          <a:ext cx="1143357"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Supplemental Security Income</a:t>
          </a:r>
          <a:endParaRPr lang="en-US" sz="2200" kern="1200" dirty="0"/>
        </a:p>
      </dsp:txBody>
      <dsp:txXfrm rot="-5400000">
        <a:off x="1453896" y="3202211"/>
        <a:ext cx="2528890" cy="1031729"/>
      </dsp:txXfrm>
    </dsp:sp>
    <dsp:sp modelId="{700573DD-0EA3-4BB5-A8DC-9532D54F1CC0}">
      <dsp:nvSpPr>
        <dsp:cNvPr id="0" name=""/>
        <dsp:cNvSpPr/>
      </dsp:nvSpPr>
      <dsp:spPr>
        <a:xfrm>
          <a:off x="0" y="3003478"/>
          <a:ext cx="1453896" cy="142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SSI</a:t>
          </a:r>
          <a:endParaRPr lang="en-US" sz="3500" kern="1200" dirty="0"/>
        </a:p>
      </dsp:txBody>
      <dsp:txXfrm>
        <a:off x="69768" y="3073246"/>
        <a:ext cx="1314360" cy="12896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F6130-4A11-4B55-88B5-F2F0A7C17C36}">
      <dsp:nvSpPr>
        <dsp:cNvPr id="0" name=""/>
        <dsp:cNvSpPr/>
      </dsp:nvSpPr>
      <dsp:spPr>
        <a:xfrm rot="5400000">
          <a:off x="2871734" y="208339"/>
          <a:ext cx="1374650" cy="9622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$685</a:t>
          </a:r>
          <a:endParaRPr lang="en-US" sz="2700" kern="1200" dirty="0"/>
        </a:p>
      </dsp:txBody>
      <dsp:txXfrm rot="-5400000">
        <a:off x="3077932" y="483270"/>
        <a:ext cx="962255" cy="412395"/>
      </dsp:txXfrm>
    </dsp:sp>
    <dsp:sp modelId="{27FAEEE7-DC8D-48DB-97DE-B7E80B06F6AF}">
      <dsp:nvSpPr>
        <dsp:cNvPr id="0" name=""/>
        <dsp:cNvSpPr/>
      </dsp:nvSpPr>
      <dsp:spPr>
        <a:xfrm rot="16200000">
          <a:off x="1092204" y="-1090062"/>
          <a:ext cx="893523" cy="30779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92024" bIns="17145" numCol="1" spcCol="1270" anchor="ctr" anchorCtr="0">
          <a:noAutofit/>
        </a:bodyPr>
        <a:lstStyle/>
        <a:p>
          <a:pPr marL="228600" lvl="1" indent="-228600" algn="ctr" defTabSz="1200150">
            <a:lnSpc>
              <a:spcPct val="90000"/>
            </a:lnSpc>
            <a:spcBef>
              <a:spcPct val="0"/>
            </a:spcBef>
            <a:spcAft>
              <a:spcPct val="15000"/>
            </a:spcAft>
            <a:buChar char="••"/>
          </a:pPr>
          <a:r>
            <a:rPr lang="en-US" sz="2700" kern="1200" dirty="0" smtClean="0"/>
            <a:t>90% on the first $761 </a:t>
          </a:r>
          <a:endParaRPr lang="en-US" sz="2700" kern="1200" dirty="0"/>
        </a:p>
      </dsp:txBody>
      <dsp:txXfrm rot="5400000">
        <a:off x="43618" y="45760"/>
        <a:ext cx="3034314" cy="806287"/>
      </dsp:txXfrm>
    </dsp:sp>
    <dsp:sp modelId="{89118CEA-08B3-4AFB-BCC3-15C313E0D333}">
      <dsp:nvSpPr>
        <dsp:cNvPr id="0" name=""/>
        <dsp:cNvSpPr/>
      </dsp:nvSpPr>
      <dsp:spPr>
        <a:xfrm rot="5400000">
          <a:off x="2871734" y="1385772"/>
          <a:ext cx="1374650" cy="9622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$1,196</a:t>
          </a:r>
          <a:endParaRPr lang="en-US" sz="2700" kern="1200" dirty="0"/>
        </a:p>
      </dsp:txBody>
      <dsp:txXfrm rot="-5400000">
        <a:off x="3077932" y="1660703"/>
        <a:ext cx="962255" cy="412395"/>
      </dsp:txXfrm>
    </dsp:sp>
    <dsp:sp modelId="{8DC32E45-58B2-4A86-ADC0-A0C271537F9C}">
      <dsp:nvSpPr>
        <dsp:cNvPr id="0" name=""/>
        <dsp:cNvSpPr/>
      </dsp:nvSpPr>
      <dsp:spPr>
        <a:xfrm rot="16200000">
          <a:off x="1092204" y="87369"/>
          <a:ext cx="893523" cy="30779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92024" bIns="17145" numCol="1" spcCol="1270" anchor="ctr" anchorCtr="0">
          <a:noAutofit/>
        </a:bodyPr>
        <a:lstStyle/>
        <a:p>
          <a:pPr marL="228600" lvl="1" indent="-228600" algn="ctr" defTabSz="1200150">
            <a:lnSpc>
              <a:spcPct val="90000"/>
            </a:lnSpc>
            <a:spcBef>
              <a:spcPct val="0"/>
            </a:spcBef>
            <a:spcAft>
              <a:spcPct val="15000"/>
            </a:spcAft>
            <a:buChar char="••"/>
          </a:pPr>
          <a:r>
            <a:rPr lang="en-US" sz="2700" kern="1200" dirty="0" smtClean="0"/>
            <a:t>32% on Earnings over $761 </a:t>
          </a:r>
          <a:endParaRPr lang="en-US" sz="2700" kern="1200" dirty="0"/>
        </a:p>
      </dsp:txBody>
      <dsp:txXfrm rot="5400000">
        <a:off x="43618" y="1223191"/>
        <a:ext cx="3034314" cy="806287"/>
      </dsp:txXfrm>
    </dsp:sp>
    <dsp:sp modelId="{0D7C6D5D-1F54-42B2-BDE7-36A3194044CC}">
      <dsp:nvSpPr>
        <dsp:cNvPr id="0" name=""/>
        <dsp:cNvSpPr/>
      </dsp:nvSpPr>
      <dsp:spPr>
        <a:xfrm rot="5400000">
          <a:off x="2871734" y="2563205"/>
          <a:ext cx="1374650" cy="9622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$1,881</a:t>
          </a:r>
          <a:endParaRPr lang="en-US" sz="2700" kern="1200" dirty="0"/>
        </a:p>
      </dsp:txBody>
      <dsp:txXfrm rot="-5400000">
        <a:off x="3077932" y="2838136"/>
        <a:ext cx="962255" cy="412395"/>
      </dsp:txXfrm>
    </dsp:sp>
    <dsp:sp modelId="{5808AAD0-7047-43BB-85F2-5C98EC6EA7D4}">
      <dsp:nvSpPr>
        <dsp:cNvPr id="0" name=""/>
        <dsp:cNvSpPr/>
      </dsp:nvSpPr>
      <dsp:spPr>
        <a:xfrm rot="16200000">
          <a:off x="1092204" y="1264802"/>
          <a:ext cx="893523" cy="30779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92024" bIns="17145" numCol="1" spcCol="1270" anchor="ctr" anchorCtr="0">
          <a:noAutofit/>
        </a:bodyPr>
        <a:lstStyle/>
        <a:p>
          <a:pPr marL="228600" lvl="1" indent="-228600" algn="ctr" defTabSz="1200150">
            <a:lnSpc>
              <a:spcPct val="90000"/>
            </a:lnSpc>
            <a:spcBef>
              <a:spcPct val="0"/>
            </a:spcBef>
            <a:spcAft>
              <a:spcPct val="15000"/>
            </a:spcAft>
            <a:buChar char="••"/>
          </a:pPr>
          <a:r>
            <a:rPr lang="en-US" sz="2700" kern="1200" dirty="0" smtClean="0"/>
            <a:t>Monthly Benefit</a:t>
          </a:r>
          <a:endParaRPr lang="en-US" sz="2700" kern="1200" dirty="0"/>
        </a:p>
      </dsp:txBody>
      <dsp:txXfrm rot="5400000">
        <a:off x="43618" y="2400624"/>
        <a:ext cx="3034314" cy="80628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C95DD-493A-471E-A870-A6D515CE2623}">
      <dsp:nvSpPr>
        <dsp:cNvPr id="0" name=""/>
        <dsp:cNvSpPr/>
      </dsp:nvSpPr>
      <dsp:spPr>
        <a:xfrm rot="5400000">
          <a:off x="2873321" y="208339"/>
          <a:ext cx="1374650" cy="9622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$1,410</a:t>
          </a:r>
          <a:endParaRPr lang="en-US" sz="2600" kern="1200" dirty="0"/>
        </a:p>
      </dsp:txBody>
      <dsp:txXfrm rot="-5400000">
        <a:off x="3079519" y="483270"/>
        <a:ext cx="962255" cy="412395"/>
      </dsp:txXfrm>
    </dsp:sp>
    <dsp:sp modelId="{2AFA965B-84F4-4AB5-81DC-8B6CC4633032}">
      <dsp:nvSpPr>
        <dsp:cNvPr id="0" name=""/>
        <dsp:cNvSpPr/>
      </dsp:nvSpPr>
      <dsp:spPr>
        <a:xfrm rot="16200000">
          <a:off x="1092998" y="-1090856"/>
          <a:ext cx="893523" cy="30795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92024"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Age 62 - 75% of Benefit</a:t>
          </a:r>
          <a:endParaRPr lang="en-US" sz="2700" kern="1200" dirty="0"/>
        </a:p>
      </dsp:txBody>
      <dsp:txXfrm rot="5400000">
        <a:off x="43618" y="45760"/>
        <a:ext cx="3035901" cy="806287"/>
      </dsp:txXfrm>
    </dsp:sp>
    <dsp:sp modelId="{EC46B4B3-5696-4DA2-AA66-5B36BF720726}">
      <dsp:nvSpPr>
        <dsp:cNvPr id="0" name=""/>
        <dsp:cNvSpPr/>
      </dsp:nvSpPr>
      <dsp:spPr>
        <a:xfrm rot="5400000">
          <a:off x="2873321" y="1385772"/>
          <a:ext cx="1374650" cy="9622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$1,881</a:t>
          </a:r>
          <a:endParaRPr lang="en-US" sz="2600" kern="1200" dirty="0"/>
        </a:p>
      </dsp:txBody>
      <dsp:txXfrm rot="-5400000">
        <a:off x="3079519" y="1660703"/>
        <a:ext cx="962255" cy="412395"/>
      </dsp:txXfrm>
    </dsp:sp>
    <dsp:sp modelId="{A81FDAC5-28B9-4849-A454-97D71E840E4B}">
      <dsp:nvSpPr>
        <dsp:cNvPr id="0" name=""/>
        <dsp:cNvSpPr/>
      </dsp:nvSpPr>
      <dsp:spPr>
        <a:xfrm rot="16200000">
          <a:off x="1092998" y="86576"/>
          <a:ext cx="893523" cy="30795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92024"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Age 66 – 100% of Benefit</a:t>
          </a:r>
          <a:endParaRPr lang="en-US" sz="2700" kern="1200" dirty="0"/>
        </a:p>
      </dsp:txBody>
      <dsp:txXfrm rot="5400000">
        <a:off x="43618" y="1223192"/>
        <a:ext cx="3035901" cy="806287"/>
      </dsp:txXfrm>
    </dsp:sp>
    <dsp:sp modelId="{3F2A41F8-8E8A-4F6A-9638-B056FE68CA5C}">
      <dsp:nvSpPr>
        <dsp:cNvPr id="0" name=""/>
        <dsp:cNvSpPr/>
      </dsp:nvSpPr>
      <dsp:spPr>
        <a:xfrm rot="5400000">
          <a:off x="2873321" y="2563205"/>
          <a:ext cx="1374650" cy="9622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$2,482</a:t>
          </a:r>
          <a:endParaRPr lang="en-US" sz="2600" kern="1200" dirty="0"/>
        </a:p>
      </dsp:txBody>
      <dsp:txXfrm rot="-5400000">
        <a:off x="3079519" y="2838136"/>
        <a:ext cx="962255" cy="412395"/>
      </dsp:txXfrm>
    </dsp:sp>
    <dsp:sp modelId="{E5909175-7667-4C3A-BDA6-CB4AA699724A}">
      <dsp:nvSpPr>
        <dsp:cNvPr id="0" name=""/>
        <dsp:cNvSpPr/>
      </dsp:nvSpPr>
      <dsp:spPr>
        <a:xfrm rot="16200000">
          <a:off x="1092998" y="1264009"/>
          <a:ext cx="893523" cy="30795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92024"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Age 70 – 132 % of Benefit</a:t>
          </a:r>
          <a:endParaRPr lang="en-US" sz="2700" kern="1200" dirty="0"/>
        </a:p>
      </dsp:txBody>
      <dsp:txXfrm rot="5400000">
        <a:off x="43618" y="2400625"/>
        <a:ext cx="3035901" cy="8062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9CE07-7098-404E-94A9-443D9309D1D3}">
      <dsp:nvSpPr>
        <dsp:cNvPr id="0" name=""/>
        <dsp:cNvSpPr/>
      </dsp:nvSpPr>
      <dsp:spPr>
        <a:xfrm>
          <a:off x="3037" y="1286"/>
          <a:ext cx="8223524" cy="1250230"/>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www.socialsecurity.gov/estimator</a:t>
          </a:r>
          <a:endParaRPr lang="en-US" sz="4100" kern="1200" dirty="0"/>
        </a:p>
      </dsp:txBody>
      <dsp:txXfrm>
        <a:off x="39655" y="37904"/>
        <a:ext cx="8150288" cy="1176994"/>
      </dsp:txXfrm>
    </dsp:sp>
    <dsp:sp modelId="{9745D215-DD97-4ABA-A1C4-2D2736C9EBEF}">
      <dsp:nvSpPr>
        <dsp:cNvPr id="0" name=""/>
        <dsp:cNvSpPr/>
      </dsp:nvSpPr>
      <dsp:spPr>
        <a:xfrm>
          <a:off x="3037" y="1394184"/>
          <a:ext cx="4028895" cy="1250230"/>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Average Earnings of $45,000</a:t>
          </a:r>
          <a:endParaRPr lang="en-US" sz="3300" kern="1200" dirty="0"/>
        </a:p>
      </dsp:txBody>
      <dsp:txXfrm>
        <a:off x="39655" y="1430802"/>
        <a:ext cx="3955659" cy="1176994"/>
      </dsp:txXfrm>
    </dsp:sp>
    <dsp:sp modelId="{BEA51AC0-2035-4C90-B0BE-FC59A5F2A0BB}">
      <dsp:nvSpPr>
        <dsp:cNvPr id="0" name=""/>
        <dsp:cNvSpPr/>
      </dsp:nvSpPr>
      <dsp:spPr>
        <a:xfrm>
          <a:off x="3037" y="2787083"/>
          <a:ext cx="1973014" cy="1250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Age 62</a:t>
          </a:r>
        </a:p>
        <a:p>
          <a:pPr lvl="0" algn="ctr" defTabSz="1244600">
            <a:lnSpc>
              <a:spcPct val="90000"/>
            </a:lnSpc>
            <a:spcBef>
              <a:spcPct val="0"/>
            </a:spcBef>
            <a:spcAft>
              <a:spcPct val="35000"/>
            </a:spcAft>
          </a:pPr>
          <a:r>
            <a:rPr lang="en-US" sz="2800" kern="1200" dirty="0" smtClean="0"/>
            <a:t>$1,126</a:t>
          </a:r>
          <a:endParaRPr lang="en-US" sz="2800" kern="1200" dirty="0"/>
        </a:p>
      </dsp:txBody>
      <dsp:txXfrm>
        <a:off x="39655" y="2823701"/>
        <a:ext cx="1899778" cy="1176994"/>
      </dsp:txXfrm>
    </dsp:sp>
    <dsp:sp modelId="{5090EB43-B3C5-45FF-BA4C-50F95E2E3721}">
      <dsp:nvSpPr>
        <dsp:cNvPr id="0" name=""/>
        <dsp:cNvSpPr/>
      </dsp:nvSpPr>
      <dsp:spPr>
        <a:xfrm>
          <a:off x="2058918" y="2787083"/>
          <a:ext cx="1973014" cy="1250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Age 67</a:t>
          </a:r>
        </a:p>
        <a:p>
          <a:pPr lvl="0" algn="ctr" defTabSz="1244600">
            <a:lnSpc>
              <a:spcPct val="90000"/>
            </a:lnSpc>
            <a:spcBef>
              <a:spcPct val="0"/>
            </a:spcBef>
            <a:spcAft>
              <a:spcPct val="35000"/>
            </a:spcAft>
          </a:pPr>
          <a:r>
            <a:rPr lang="en-US" sz="2800" kern="1200" dirty="0" smtClean="0"/>
            <a:t>$1,707</a:t>
          </a:r>
          <a:endParaRPr lang="en-US" sz="2800" kern="1200" dirty="0"/>
        </a:p>
      </dsp:txBody>
      <dsp:txXfrm>
        <a:off x="2095536" y="2823701"/>
        <a:ext cx="1899778" cy="1176994"/>
      </dsp:txXfrm>
    </dsp:sp>
    <dsp:sp modelId="{1CE9A9A2-7CCA-4EE5-9731-25FA9FF13F30}">
      <dsp:nvSpPr>
        <dsp:cNvPr id="0" name=""/>
        <dsp:cNvSpPr/>
      </dsp:nvSpPr>
      <dsp:spPr>
        <a:xfrm>
          <a:off x="4197666" y="1394184"/>
          <a:ext cx="4028895" cy="1250230"/>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Average Earnings of $65,000</a:t>
          </a:r>
          <a:endParaRPr lang="en-US" sz="3300" kern="1200" dirty="0"/>
        </a:p>
      </dsp:txBody>
      <dsp:txXfrm>
        <a:off x="4234284" y="1430802"/>
        <a:ext cx="3955659" cy="1176994"/>
      </dsp:txXfrm>
    </dsp:sp>
    <dsp:sp modelId="{65ADA198-11F7-48D8-867C-0259A1847116}">
      <dsp:nvSpPr>
        <dsp:cNvPr id="0" name=""/>
        <dsp:cNvSpPr/>
      </dsp:nvSpPr>
      <dsp:spPr>
        <a:xfrm>
          <a:off x="4197666" y="2787083"/>
          <a:ext cx="1973014" cy="1250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Age 62 </a:t>
          </a:r>
        </a:p>
        <a:p>
          <a:pPr lvl="0" algn="ctr" defTabSz="1244600">
            <a:lnSpc>
              <a:spcPct val="90000"/>
            </a:lnSpc>
            <a:spcBef>
              <a:spcPct val="0"/>
            </a:spcBef>
            <a:spcAft>
              <a:spcPct val="35000"/>
            </a:spcAft>
          </a:pPr>
          <a:r>
            <a:rPr lang="en-US" sz="2800" kern="1200" dirty="0" smtClean="0"/>
            <a:t>$1,352</a:t>
          </a:r>
          <a:endParaRPr lang="en-US" sz="2800" kern="1200" dirty="0"/>
        </a:p>
      </dsp:txBody>
      <dsp:txXfrm>
        <a:off x="4234284" y="2823701"/>
        <a:ext cx="1899778" cy="1176994"/>
      </dsp:txXfrm>
    </dsp:sp>
    <dsp:sp modelId="{1877D296-9DBC-4F31-A6F5-4A2485FFD961}">
      <dsp:nvSpPr>
        <dsp:cNvPr id="0" name=""/>
        <dsp:cNvSpPr/>
      </dsp:nvSpPr>
      <dsp:spPr>
        <a:xfrm>
          <a:off x="6253547" y="2787083"/>
          <a:ext cx="1973014" cy="1250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Age 67</a:t>
          </a:r>
        </a:p>
        <a:p>
          <a:pPr lvl="0" algn="ctr" defTabSz="1244600">
            <a:lnSpc>
              <a:spcPct val="90000"/>
            </a:lnSpc>
            <a:spcBef>
              <a:spcPct val="0"/>
            </a:spcBef>
            <a:spcAft>
              <a:spcPct val="35000"/>
            </a:spcAft>
          </a:pPr>
          <a:r>
            <a:rPr lang="en-US" sz="2800" kern="1200" dirty="0" smtClean="0"/>
            <a:t>$2,013</a:t>
          </a:r>
          <a:endParaRPr lang="en-US" sz="2800" kern="1200" dirty="0"/>
        </a:p>
      </dsp:txBody>
      <dsp:txXfrm>
        <a:off x="6290165" y="2823701"/>
        <a:ext cx="1899778" cy="117699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D9433-E196-409D-B5D1-48E3BA6A7F02}">
      <dsp:nvSpPr>
        <dsp:cNvPr id="0" name=""/>
        <dsp:cNvSpPr/>
      </dsp:nvSpPr>
      <dsp:spPr>
        <a:xfrm>
          <a:off x="0" y="255510"/>
          <a:ext cx="8229600" cy="1233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Created on the 1972 Amendment, but implemented in 1975.</a:t>
          </a:r>
          <a:endParaRPr lang="en-US" sz="3100" kern="1200" dirty="0"/>
        </a:p>
      </dsp:txBody>
      <dsp:txXfrm>
        <a:off x="60199" y="315709"/>
        <a:ext cx="8109202" cy="1112781"/>
      </dsp:txXfrm>
    </dsp:sp>
    <dsp:sp modelId="{5BCE9BD9-FD0A-4EDA-9E4F-123655C2472F}">
      <dsp:nvSpPr>
        <dsp:cNvPr id="0" name=""/>
        <dsp:cNvSpPr/>
      </dsp:nvSpPr>
      <dsp:spPr>
        <a:xfrm>
          <a:off x="0" y="1577970"/>
          <a:ext cx="8229600" cy="1233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It ties monthly payments to inflation to protect the purchasing power of your benefits.</a:t>
          </a:r>
          <a:endParaRPr lang="en-US" sz="3100" kern="1200" dirty="0"/>
        </a:p>
      </dsp:txBody>
      <dsp:txXfrm>
        <a:off x="60199" y="1638169"/>
        <a:ext cx="8109202" cy="1112781"/>
      </dsp:txXfrm>
    </dsp:sp>
    <dsp:sp modelId="{0EBAD3E6-5647-414F-9810-56FF017D75C8}">
      <dsp:nvSpPr>
        <dsp:cNvPr id="0" name=""/>
        <dsp:cNvSpPr/>
      </dsp:nvSpPr>
      <dsp:spPr>
        <a:xfrm>
          <a:off x="0" y="2900430"/>
          <a:ext cx="8229600" cy="1233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Index starts after retirement; pre-retirement benefits are computed using wages only. </a:t>
          </a:r>
          <a:endParaRPr lang="en-US" sz="3100" kern="1200" dirty="0"/>
        </a:p>
      </dsp:txBody>
      <dsp:txXfrm>
        <a:off x="60199" y="2960629"/>
        <a:ext cx="8109202" cy="111278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ABB3D-65AB-4B6B-9737-2982F179F447}">
      <dsp:nvSpPr>
        <dsp:cNvPr id="0" name=""/>
        <dsp:cNvSpPr/>
      </dsp:nvSpPr>
      <dsp:spPr>
        <a:xfrm>
          <a:off x="3894606" y="1154615"/>
          <a:ext cx="220193" cy="1017084"/>
        </a:xfrm>
        <a:custGeom>
          <a:avLst/>
          <a:gdLst/>
          <a:ahLst/>
          <a:cxnLst/>
          <a:rect l="0" t="0" r="0" b="0"/>
          <a:pathLst>
            <a:path>
              <a:moveTo>
                <a:pt x="220193" y="0"/>
              </a:moveTo>
              <a:lnTo>
                <a:pt x="220193" y="1017084"/>
              </a:lnTo>
              <a:lnTo>
                <a:pt x="0" y="101708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EF5DE-2127-4479-85EB-37FC51582559}">
      <dsp:nvSpPr>
        <dsp:cNvPr id="0" name=""/>
        <dsp:cNvSpPr/>
      </dsp:nvSpPr>
      <dsp:spPr>
        <a:xfrm>
          <a:off x="4114800" y="1154615"/>
          <a:ext cx="2747176" cy="2034168"/>
        </a:xfrm>
        <a:custGeom>
          <a:avLst/>
          <a:gdLst/>
          <a:ahLst/>
          <a:cxnLst/>
          <a:rect l="0" t="0" r="0" b="0"/>
          <a:pathLst>
            <a:path>
              <a:moveTo>
                <a:pt x="0" y="0"/>
              </a:moveTo>
              <a:lnTo>
                <a:pt x="0" y="1813975"/>
              </a:lnTo>
              <a:lnTo>
                <a:pt x="2747176" y="1813975"/>
              </a:lnTo>
              <a:lnTo>
                <a:pt x="2747176" y="203416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3DC87-52D6-46C1-9834-42B189E4E434}">
      <dsp:nvSpPr>
        <dsp:cNvPr id="0" name=""/>
        <dsp:cNvSpPr/>
      </dsp:nvSpPr>
      <dsp:spPr>
        <a:xfrm>
          <a:off x="4069080" y="1154615"/>
          <a:ext cx="91440" cy="2034168"/>
        </a:xfrm>
        <a:custGeom>
          <a:avLst/>
          <a:gdLst/>
          <a:ahLst/>
          <a:cxnLst/>
          <a:rect l="0" t="0" r="0" b="0"/>
          <a:pathLst>
            <a:path>
              <a:moveTo>
                <a:pt x="45720" y="0"/>
              </a:moveTo>
              <a:lnTo>
                <a:pt x="45720" y="203416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B3B15-D0FC-470F-972A-EA4CDCB9B886}">
      <dsp:nvSpPr>
        <dsp:cNvPr id="0" name=""/>
        <dsp:cNvSpPr/>
      </dsp:nvSpPr>
      <dsp:spPr>
        <a:xfrm>
          <a:off x="1367623" y="1154615"/>
          <a:ext cx="2747176" cy="2034168"/>
        </a:xfrm>
        <a:custGeom>
          <a:avLst/>
          <a:gdLst/>
          <a:ahLst/>
          <a:cxnLst/>
          <a:rect l="0" t="0" r="0" b="0"/>
          <a:pathLst>
            <a:path>
              <a:moveTo>
                <a:pt x="2747176" y="0"/>
              </a:moveTo>
              <a:lnTo>
                <a:pt x="2747176" y="1813975"/>
              </a:lnTo>
              <a:lnTo>
                <a:pt x="0" y="1813975"/>
              </a:lnTo>
              <a:lnTo>
                <a:pt x="0" y="203416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2474F-9B6A-46B9-BEC6-33E87F2B94EE}">
      <dsp:nvSpPr>
        <dsp:cNvPr id="0" name=""/>
        <dsp:cNvSpPr/>
      </dsp:nvSpPr>
      <dsp:spPr>
        <a:xfrm>
          <a:off x="1961275" y="1220"/>
          <a:ext cx="4307048" cy="1153394"/>
        </a:xfrm>
        <a:prstGeom prst="rect">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Claim and Suspend</a:t>
          </a:r>
          <a:endParaRPr lang="en-US" sz="3200" kern="1200" dirty="0"/>
        </a:p>
      </dsp:txBody>
      <dsp:txXfrm>
        <a:off x="1961275" y="1220"/>
        <a:ext cx="4307048" cy="1153394"/>
      </dsp:txXfrm>
    </dsp:sp>
    <dsp:sp modelId="{3D0452E2-EF35-4CEA-93BA-523A2E5F3526}">
      <dsp:nvSpPr>
        <dsp:cNvPr id="0" name=""/>
        <dsp:cNvSpPr/>
      </dsp:nvSpPr>
      <dsp:spPr>
        <a:xfrm>
          <a:off x="214228" y="3188784"/>
          <a:ext cx="2306789" cy="1153394"/>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Voluntary Option</a:t>
          </a:r>
          <a:endParaRPr lang="en-US" sz="2600" kern="1200" dirty="0"/>
        </a:p>
      </dsp:txBody>
      <dsp:txXfrm>
        <a:off x="214228" y="3188784"/>
        <a:ext cx="2306789" cy="1153394"/>
      </dsp:txXfrm>
    </dsp:sp>
    <dsp:sp modelId="{BFDDA888-91FB-462E-8081-752B93456386}">
      <dsp:nvSpPr>
        <dsp:cNvPr id="0" name=""/>
        <dsp:cNvSpPr/>
      </dsp:nvSpPr>
      <dsp:spPr>
        <a:xfrm>
          <a:off x="2961405" y="3188784"/>
          <a:ext cx="2306789" cy="1153394"/>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Earns delayed retirement benefits (DRCs)</a:t>
          </a:r>
          <a:endParaRPr lang="en-US" sz="2600" kern="1200" dirty="0"/>
        </a:p>
      </dsp:txBody>
      <dsp:txXfrm>
        <a:off x="2961405" y="3188784"/>
        <a:ext cx="2306789" cy="1153394"/>
      </dsp:txXfrm>
    </dsp:sp>
    <dsp:sp modelId="{66296847-34D7-4A33-9A7D-43B84302A9FB}">
      <dsp:nvSpPr>
        <dsp:cNvPr id="0" name=""/>
        <dsp:cNvSpPr/>
      </dsp:nvSpPr>
      <dsp:spPr>
        <a:xfrm>
          <a:off x="5708581" y="3188784"/>
          <a:ext cx="2306789" cy="1153394"/>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Higher Benefits after Re-Claim</a:t>
          </a:r>
          <a:endParaRPr lang="en-US" sz="2600" kern="1200" dirty="0"/>
        </a:p>
      </dsp:txBody>
      <dsp:txXfrm>
        <a:off x="5708581" y="3188784"/>
        <a:ext cx="2306789" cy="1153394"/>
      </dsp:txXfrm>
    </dsp:sp>
    <dsp:sp modelId="{653D8EAA-F8E3-49D7-B61C-D1B5DDE2C165}">
      <dsp:nvSpPr>
        <dsp:cNvPr id="0" name=""/>
        <dsp:cNvSpPr/>
      </dsp:nvSpPr>
      <dsp:spPr>
        <a:xfrm>
          <a:off x="1587817" y="1595002"/>
          <a:ext cx="2306789" cy="1153394"/>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Best Choice in Most Case</a:t>
          </a:r>
          <a:endParaRPr lang="en-US" sz="2600" kern="1200" dirty="0"/>
        </a:p>
      </dsp:txBody>
      <dsp:txXfrm>
        <a:off x="1587817" y="1595002"/>
        <a:ext cx="2306789" cy="11533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C740C-95B0-46F8-9764-9EDBD4739339}">
      <dsp:nvSpPr>
        <dsp:cNvPr id="0" name=""/>
        <dsp:cNvSpPr/>
      </dsp:nvSpPr>
      <dsp:spPr>
        <a:xfrm>
          <a:off x="3898562" y="1134786"/>
          <a:ext cx="216237" cy="998813"/>
        </a:xfrm>
        <a:custGeom>
          <a:avLst/>
          <a:gdLst/>
          <a:ahLst/>
          <a:cxnLst/>
          <a:rect l="0" t="0" r="0" b="0"/>
          <a:pathLst>
            <a:path>
              <a:moveTo>
                <a:pt x="216237" y="0"/>
              </a:moveTo>
              <a:lnTo>
                <a:pt x="216237" y="998813"/>
              </a:lnTo>
              <a:lnTo>
                <a:pt x="0" y="998813"/>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9696A-950B-4507-A55B-EBD2816F7A1B}">
      <dsp:nvSpPr>
        <dsp:cNvPr id="0" name=""/>
        <dsp:cNvSpPr/>
      </dsp:nvSpPr>
      <dsp:spPr>
        <a:xfrm>
          <a:off x="4114800" y="1134786"/>
          <a:ext cx="2697826" cy="1997626"/>
        </a:xfrm>
        <a:custGeom>
          <a:avLst/>
          <a:gdLst/>
          <a:ahLst/>
          <a:cxnLst/>
          <a:rect l="0" t="0" r="0" b="0"/>
          <a:pathLst>
            <a:path>
              <a:moveTo>
                <a:pt x="0" y="0"/>
              </a:moveTo>
              <a:lnTo>
                <a:pt x="0" y="1781388"/>
              </a:lnTo>
              <a:lnTo>
                <a:pt x="2697826" y="1781388"/>
              </a:lnTo>
              <a:lnTo>
                <a:pt x="2697826" y="199762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2C026-84DC-4D1F-8A92-E96CBEA79442}">
      <dsp:nvSpPr>
        <dsp:cNvPr id="0" name=""/>
        <dsp:cNvSpPr/>
      </dsp:nvSpPr>
      <dsp:spPr>
        <a:xfrm>
          <a:off x="4069080" y="1134786"/>
          <a:ext cx="91440" cy="1997626"/>
        </a:xfrm>
        <a:custGeom>
          <a:avLst/>
          <a:gdLst/>
          <a:ahLst/>
          <a:cxnLst/>
          <a:rect l="0" t="0" r="0" b="0"/>
          <a:pathLst>
            <a:path>
              <a:moveTo>
                <a:pt x="45720" y="0"/>
              </a:moveTo>
              <a:lnTo>
                <a:pt x="45720" y="199762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CBFF40-D0BC-490C-A99F-69F689521625}">
      <dsp:nvSpPr>
        <dsp:cNvPr id="0" name=""/>
        <dsp:cNvSpPr/>
      </dsp:nvSpPr>
      <dsp:spPr>
        <a:xfrm>
          <a:off x="1416973" y="1134786"/>
          <a:ext cx="2697826" cy="1997626"/>
        </a:xfrm>
        <a:custGeom>
          <a:avLst/>
          <a:gdLst/>
          <a:ahLst/>
          <a:cxnLst/>
          <a:rect l="0" t="0" r="0" b="0"/>
          <a:pathLst>
            <a:path>
              <a:moveTo>
                <a:pt x="2697826" y="0"/>
              </a:moveTo>
              <a:lnTo>
                <a:pt x="2697826" y="1781388"/>
              </a:lnTo>
              <a:lnTo>
                <a:pt x="0" y="1781388"/>
              </a:lnTo>
              <a:lnTo>
                <a:pt x="0" y="199762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7162E-C41F-4940-AB6D-17CEF81BC43F}">
      <dsp:nvSpPr>
        <dsp:cNvPr id="0" name=""/>
        <dsp:cNvSpPr/>
      </dsp:nvSpPr>
      <dsp:spPr>
        <a:xfrm>
          <a:off x="2982124" y="2111"/>
          <a:ext cx="2265350" cy="1132675"/>
        </a:xfrm>
        <a:prstGeom prst="rect">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Annual Earnings Test</a:t>
          </a:r>
          <a:endParaRPr lang="en-US" sz="2000" kern="1200" dirty="0"/>
        </a:p>
      </dsp:txBody>
      <dsp:txXfrm>
        <a:off x="2982124" y="2111"/>
        <a:ext cx="2265350" cy="1132675"/>
      </dsp:txXfrm>
    </dsp:sp>
    <dsp:sp modelId="{EFB85915-A77E-42EE-A0B4-07FE197561AE}">
      <dsp:nvSpPr>
        <dsp:cNvPr id="0" name=""/>
        <dsp:cNvSpPr/>
      </dsp:nvSpPr>
      <dsp:spPr>
        <a:xfrm>
          <a:off x="284298" y="3132413"/>
          <a:ext cx="2265350" cy="1132675"/>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Mandatory Reduction</a:t>
          </a:r>
          <a:endParaRPr lang="en-US" sz="2000" kern="1200" dirty="0"/>
        </a:p>
      </dsp:txBody>
      <dsp:txXfrm>
        <a:off x="284298" y="3132413"/>
        <a:ext cx="2265350" cy="1132675"/>
      </dsp:txXfrm>
    </dsp:sp>
    <dsp:sp modelId="{023ECB0E-6077-454A-BADB-9A1E152A85A9}">
      <dsp:nvSpPr>
        <dsp:cNvPr id="0" name=""/>
        <dsp:cNvSpPr/>
      </dsp:nvSpPr>
      <dsp:spPr>
        <a:xfrm>
          <a:off x="2982124" y="3132413"/>
          <a:ext cx="2265350" cy="1132675"/>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Benefits Reduced by $1 for every $2 Earned over $14,160</a:t>
          </a:r>
          <a:endParaRPr lang="en-US" sz="2000" kern="1200" dirty="0"/>
        </a:p>
      </dsp:txBody>
      <dsp:txXfrm>
        <a:off x="2982124" y="3132413"/>
        <a:ext cx="2265350" cy="1132675"/>
      </dsp:txXfrm>
    </dsp:sp>
    <dsp:sp modelId="{A8AEC475-FB3D-42FF-9FFF-337BE1A59506}">
      <dsp:nvSpPr>
        <dsp:cNvPr id="0" name=""/>
        <dsp:cNvSpPr/>
      </dsp:nvSpPr>
      <dsp:spPr>
        <a:xfrm>
          <a:off x="5679950" y="3132413"/>
          <a:ext cx="2265350" cy="1132675"/>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Higher Benefits will only start at Full Retirement Age</a:t>
          </a:r>
          <a:endParaRPr lang="en-US" sz="2000" kern="1200" dirty="0"/>
        </a:p>
      </dsp:txBody>
      <dsp:txXfrm>
        <a:off x="5679950" y="3132413"/>
        <a:ext cx="2265350" cy="1132675"/>
      </dsp:txXfrm>
    </dsp:sp>
    <dsp:sp modelId="{3743388B-4A54-4067-9DED-B508EFB62ED5}">
      <dsp:nvSpPr>
        <dsp:cNvPr id="0" name=""/>
        <dsp:cNvSpPr/>
      </dsp:nvSpPr>
      <dsp:spPr>
        <a:xfrm>
          <a:off x="1633211" y="1567262"/>
          <a:ext cx="2265350" cy="1132675"/>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Sensible for Low Income Earners older than 62</a:t>
          </a:r>
          <a:endParaRPr lang="en-US" sz="2000" kern="1200" dirty="0"/>
        </a:p>
      </dsp:txBody>
      <dsp:txXfrm>
        <a:off x="1633211" y="1567262"/>
        <a:ext cx="2265350" cy="11326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34025-E5B7-46FD-A50E-F4CD9EFA16BE}">
      <dsp:nvSpPr>
        <dsp:cNvPr id="0" name=""/>
        <dsp:cNvSpPr/>
      </dsp:nvSpPr>
      <dsp:spPr>
        <a:xfrm>
          <a:off x="1631632" y="-139840"/>
          <a:ext cx="1613534" cy="16135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Widow / Widower</a:t>
          </a:r>
          <a:endParaRPr lang="en-US" sz="1800" kern="1200" dirty="0"/>
        </a:p>
      </dsp:txBody>
      <dsp:txXfrm>
        <a:off x="1867929" y="96457"/>
        <a:ext cx="1140940" cy="1140940"/>
      </dsp:txXfrm>
    </dsp:sp>
    <dsp:sp modelId="{EB4C05EF-2669-4176-A3E3-E9D75120FAD5}">
      <dsp:nvSpPr>
        <dsp:cNvPr id="0" name=""/>
        <dsp:cNvSpPr/>
      </dsp:nvSpPr>
      <dsp:spPr>
        <a:xfrm rot="2160000">
          <a:off x="3140981" y="1027770"/>
          <a:ext cx="207603" cy="450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146928" y="1099477"/>
        <a:ext cx="145322" cy="270034"/>
      </dsp:txXfrm>
    </dsp:sp>
    <dsp:sp modelId="{B60A9552-5C69-433C-BE1E-0375494CAE14}">
      <dsp:nvSpPr>
        <dsp:cNvPr id="0" name=""/>
        <dsp:cNvSpPr/>
      </dsp:nvSpPr>
      <dsp:spPr>
        <a:xfrm>
          <a:off x="3253905" y="1038809"/>
          <a:ext cx="1613534" cy="16135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Children under 18 </a:t>
          </a:r>
          <a:endParaRPr lang="en-US" sz="1800" kern="1200" dirty="0"/>
        </a:p>
      </dsp:txBody>
      <dsp:txXfrm>
        <a:off x="3490202" y="1275106"/>
        <a:ext cx="1140940" cy="1140940"/>
      </dsp:txXfrm>
    </dsp:sp>
    <dsp:sp modelId="{F92F1668-8050-4586-9738-B392D8FA3BD7}">
      <dsp:nvSpPr>
        <dsp:cNvPr id="0" name=""/>
        <dsp:cNvSpPr/>
      </dsp:nvSpPr>
      <dsp:spPr>
        <a:xfrm rot="6480000">
          <a:off x="3648860" y="2568508"/>
          <a:ext cx="207603" cy="450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689623" y="2628903"/>
        <a:ext cx="145322" cy="270034"/>
      </dsp:txXfrm>
    </dsp:sp>
    <dsp:sp modelId="{DE054C8A-EAAD-489E-87FA-2032B1A15442}">
      <dsp:nvSpPr>
        <dsp:cNvPr id="0" name=""/>
        <dsp:cNvSpPr/>
      </dsp:nvSpPr>
      <dsp:spPr>
        <a:xfrm>
          <a:off x="2634252" y="2945905"/>
          <a:ext cx="1613534" cy="16135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Divorced Spouse</a:t>
          </a:r>
          <a:endParaRPr lang="en-US" sz="1800" kern="1200" dirty="0"/>
        </a:p>
      </dsp:txBody>
      <dsp:txXfrm>
        <a:off x="2870549" y="3182202"/>
        <a:ext cx="1140940" cy="1140940"/>
      </dsp:txXfrm>
    </dsp:sp>
    <dsp:sp modelId="{BB7627F0-5DC4-4510-9735-EC324C53C599}">
      <dsp:nvSpPr>
        <dsp:cNvPr id="0" name=""/>
        <dsp:cNvSpPr/>
      </dsp:nvSpPr>
      <dsp:spPr>
        <a:xfrm rot="10800000">
          <a:off x="2340473" y="3527644"/>
          <a:ext cx="207603" cy="450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402754" y="3617655"/>
        <a:ext cx="145322" cy="270034"/>
      </dsp:txXfrm>
    </dsp:sp>
    <dsp:sp modelId="{F5482FB9-19A1-4A3C-AA9D-25B3698F9C04}">
      <dsp:nvSpPr>
        <dsp:cNvPr id="0" name=""/>
        <dsp:cNvSpPr/>
      </dsp:nvSpPr>
      <dsp:spPr>
        <a:xfrm>
          <a:off x="629012" y="2945905"/>
          <a:ext cx="1613534" cy="16135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Dependent Parents over 62</a:t>
          </a:r>
          <a:endParaRPr lang="en-US" sz="1600" kern="1200" dirty="0"/>
        </a:p>
      </dsp:txBody>
      <dsp:txXfrm>
        <a:off x="865309" y="3182202"/>
        <a:ext cx="1140940" cy="1140940"/>
      </dsp:txXfrm>
    </dsp:sp>
    <dsp:sp modelId="{7576C3C7-7965-4C37-90B3-022901E8CB21}">
      <dsp:nvSpPr>
        <dsp:cNvPr id="0" name=""/>
        <dsp:cNvSpPr/>
      </dsp:nvSpPr>
      <dsp:spPr>
        <a:xfrm rot="15120000">
          <a:off x="1023967" y="2579684"/>
          <a:ext cx="207603" cy="450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1064730" y="2699311"/>
        <a:ext cx="145322" cy="270034"/>
      </dsp:txXfrm>
    </dsp:sp>
    <dsp:sp modelId="{E525DF86-C7C6-416F-9FD8-06A72796E165}">
      <dsp:nvSpPr>
        <dsp:cNvPr id="0" name=""/>
        <dsp:cNvSpPr/>
      </dsp:nvSpPr>
      <dsp:spPr>
        <a:xfrm>
          <a:off x="9359" y="1038809"/>
          <a:ext cx="1613534" cy="16135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Dependent Parents</a:t>
          </a:r>
          <a:endParaRPr lang="en-US" sz="1600" kern="1200" dirty="0"/>
        </a:p>
      </dsp:txBody>
      <dsp:txXfrm>
        <a:off x="245656" y="1275106"/>
        <a:ext cx="1140940" cy="1140940"/>
      </dsp:txXfrm>
    </dsp:sp>
    <dsp:sp modelId="{3F8BF5ED-B701-4376-B48C-D8A86FE77A35}">
      <dsp:nvSpPr>
        <dsp:cNvPr id="0" name=""/>
        <dsp:cNvSpPr/>
      </dsp:nvSpPr>
      <dsp:spPr>
        <a:xfrm rot="19440000">
          <a:off x="1518708" y="1034677"/>
          <a:ext cx="207603" cy="450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524655" y="1142992"/>
        <a:ext cx="145322" cy="27003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EFF60-2155-486F-A1A4-8E9DC5AE8205}">
      <dsp:nvSpPr>
        <dsp:cNvPr id="0" name=""/>
        <dsp:cNvSpPr/>
      </dsp:nvSpPr>
      <dsp:spPr>
        <a:xfrm>
          <a:off x="3208" y="807722"/>
          <a:ext cx="2253580" cy="277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Apply as soon as you become disabled</a:t>
          </a:r>
          <a:endParaRPr lang="en-US" sz="1800" kern="1200" dirty="0"/>
        </a:p>
        <a:p>
          <a:pPr marL="171450" lvl="1" indent="-171450" algn="l" defTabSz="800100">
            <a:lnSpc>
              <a:spcPct val="90000"/>
            </a:lnSpc>
            <a:spcBef>
              <a:spcPct val="0"/>
            </a:spcBef>
            <a:spcAft>
              <a:spcPct val="15000"/>
            </a:spcAft>
            <a:buChar char="••"/>
          </a:pPr>
          <a:r>
            <a:rPr lang="en-US" sz="1800" kern="1200" dirty="0" smtClean="0"/>
            <a:t>Online or by phone</a:t>
          </a:r>
          <a:endParaRPr lang="en-US" sz="1800" kern="1200" dirty="0"/>
        </a:p>
        <a:p>
          <a:pPr marL="171450" lvl="1" indent="-171450" algn="l" defTabSz="800100">
            <a:lnSpc>
              <a:spcPct val="90000"/>
            </a:lnSpc>
            <a:spcBef>
              <a:spcPct val="0"/>
            </a:spcBef>
            <a:spcAft>
              <a:spcPct val="15000"/>
            </a:spcAft>
            <a:buChar char="••"/>
          </a:pPr>
          <a:r>
            <a:rPr lang="en-US" sz="1800" kern="1200" dirty="0" smtClean="0"/>
            <a:t>3 to 5 months process</a:t>
          </a:r>
          <a:endParaRPr lang="en-US" sz="1800" kern="1200" dirty="0"/>
        </a:p>
      </dsp:txBody>
      <dsp:txXfrm>
        <a:off x="67038" y="871552"/>
        <a:ext cx="2125920" cy="2051655"/>
      </dsp:txXfrm>
    </dsp:sp>
    <dsp:sp modelId="{FD5AB054-E89E-4085-9C4C-5A7203FA4EB8}">
      <dsp:nvSpPr>
        <dsp:cNvPr id="0" name=""/>
        <dsp:cNvSpPr/>
      </dsp:nvSpPr>
      <dsp:spPr>
        <a:xfrm>
          <a:off x="1042438" y="1914224"/>
          <a:ext cx="2583750" cy="2583750"/>
        </a:xfrm>
        <a:prstGeom prst="leftCircularArrow">
          <a:avLst>
            <a:gd name="adj1" fmla="val 2890"/>
            <a:gd name="adj2" fmla="val 353502"/>
            <a:gd name="adj3" fmla="val 1282609"/>
            <a:gd name="adj4" fmla="val 8178086"/>
            <a:gd name="adj5" fmla="val 33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62FE24-095B-4209-B196-00E878EEEB41}">
      <dsp:nvSpPr>
        <dsp:cNvPr id="0" name=""/>
        <dsp:cNvSpPr/>
      </dsp:nvSpPr>
      <dsp:spPr>
        <a:xfrm>
          <a:off x="457209" y="3246116"/>
          <a:ext cx="2003182" cy="796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dsp:txBody>
      <dsp:txXfrm>
        <a:off x="480541" y="3269448"/>
        <a:ext cx="1956518" cy="749935"/>
      </dsp:txXfrm>
    </dsp:sp>
    <dsp:sp modelId="{31994E0A-878E-41CA-8A9F-B2F4D3FBAC04}">
      <dsp:nvSpPr>
        <dsp:cNvPr id="0" name=""/>
        <dsp:cNvSpPr/>
      </dsp:nvSpPr>
      <dsp:spPr>
        <a:xfrm>
          <a:off x="2862811" y="761997"/>
          <a:ext cx="2253580" cy="2865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Disability Report</a:t>
          </a:r>
          <a:endParaRPr lang="en-US" sz="1800" kern="1200" dirty="0"/>
        </a:p>
        <a:p>
          <a:pPr marL="171450" lvl="1" indent="-171450" algn="l" defTabSz="800100">
            <a:lnSpc>
              <a:spcPct val="90000"/>
            </a:lnSpc>
            <a:spcBef>
              <a:spcPct val="0"/>
            </a:spcBef>
            <a:spcAft>
              <a:spcPct val="15000"/>
            </a:spcAft>
            <a:buChar char="••"/>
          </a:pPr>
          <a:r>
            <a:rPr lang="en-US" sz="1800" kern="1200" dirty="0" smtClean="0"/>
            <a:t>Names and Addresses of your doctors and clinics.</a:t>
          </a:r>
          <a:endParaRPr lang="en-US" sz="1800" kern="1200" dirty="0"/>
        </a:p>
        <a:p>
          <a:pPr marL="171450" lvl="1" indent="-171450" algn="l" defTabSz="800100">
            <a:lnSpc>
              <a:spcPct val="90000"/>
            </a:lnSpc>
            <a:spcBef>
              <a:spcPct val="0"/>
            </a:spcBef>
            <a:spcAft>
              <a:spcPct val="15000"/>
            </a:spcAft>
            <a:buChar char="••"/>
          </a:pPr>
          <a:r>
            <a:rPr lang="en-US" sz="1800" kern="1200" dirty="0" smtClean="0"/>
            <a:t>Medical records</a:t>
          </a:r>
          <a:endParaRPr lang="en-US" sz="1800" kern="1200" dirty="0"/>
        </a:p>
        <a:p>
          <a:pPr marL="171450" lvl="1" indent="-171450" algn="l" defTabSz="800100">
            <a:lnSpc>
              <a:spcPct val="90000"/>
            </a:lnSpc>
            <a:spcBef>
              <a:spcPct val="0"/>
            </a:spcBef>
            <a:spcAft>
              <a:spcPct val="15000"/>
            </a:spcAft>
            <a:buChar char="••"/>
          </a:pPr>
          <a:r>
            <a:rPr lang="en-US" sz="1800" kern="1200" dirty="0" smtClean="0"/>
            <a:t>Work Summary</a:t>
          </a:r>
          <a:endParaRPr lang="en-US" sz="1800" kern="1200" dirty="0"/>
        </a:p>
      </dsp:txBody>
      <dsp:txXfrm>
        <a:off x="2928745" y="1441887"/>
        <a:ext cx="2121712" cy="2119301"/>
      </dsp:txXfrm>
    </dsp:sp>
    <dsp:sp modelId="{F7847C1F-A67F-48AC-8FBC-D80FB8A795C9}">
      <dsp:nvSpPr>
        <dsp:cNvPr id="0" name=""/>
        <dsp:cNvSpPr/>
      </dsp:nvSpPr>
      <dsp:spPr>
        <a:xfrm>
          <a:off x="3975250" y="-192764"/>
          <a:ext cx="2758620" cy="2758620"/>
        </a:xfrm>
        <a:prstGeom prst="circularArrow">
          <a:avLst>
            <a:gd name="adj1" fmla="val 2707"/>
            <a:gd name="adj2" fmla="val 329678"/>
            <a:gd name="adj3" fmla="val 20397334"/>
            <a:gd name="adj4" fmla="val 13478034"/>
            <a:gd name="adj5" fmla="val 31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6E8128-E984-4E00-94C2-1068B9ED820A}">
      <dsp:nvSpPr>
        <dsp:cNvPr id="0" name=""/>
        <dsp:cNvSpPr/>
      </dsp:nvSpPr>
      <dsp:spPr>
        <a:xfrm>
          <a:off x="3429010" y="274319"/>
          <a:ext cx="2003182" cy="796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Disability Claim Interview</a:t>
          </a:r>
          <a:endParaRPr lang="en-US" sz="2100" kern="1200" dirty="0"/>
        </a:p>
      </dsp:txBody>
      <dsp:txXfrm>
        <a:off x="3452342" y="297651"/>
        <a:ext cx="1956518" cy="749935"/>
      </dsp:txXfrm>
    </dsp:sp>
    <dsp:sp modelId="{EE230A8B-9BD3-44A7-B52A-9F53E41487C8}">
      <dsp:nvSpPr>
        <dsp:cNvPr id="0" name=""/>
        <dsp:cNvSpPr/>
      </dsp:nvSpPr>
      <dsp:spPr>
        <a:xfrm>
          <a:off x="5722413" y="807722"/>
          <a:ext cx="2253580" cy="277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Are you Working?</a:t>
          </a:r>
          <a:endParaRPr lang="en-US" sz="1600" kern="1200" dirty="0"/>
        </a:p>
        <a:p>
          <a:pPr marL="171450" lvl="1" indent="-171450" algn="l" defTabSz="711200">
            <a:lnSpc>
              <a:spcPct val="90000"/>
            </a:lnSpc>
            <a:spcBef>
              <a:spcPct val="0"/>
            </a:spcBef>
            <a:spcAft>
              <a:spcPct val="15000"/>
            </a:spcAft>
            <a:buChar char="••"/>
          </a:pPr>
          <a:r>
            <a:rPr lang="en-US" sz="1600" kern="1200" dirty="0" smtClean="0"/>
            <a:t>Is it a Severe Medical Condition</a:t>
          </a:r>
          <a:endParaRPr lang="en-US" sz="1600" kern="1200" dirty="0"/>
        </a:p>
        <a:p>
          <a:pPr marL="171450" lvl="1" indent="-171450" algn="l" defTabSz="711200">
            <a:lnSpc>
              <a:spcPct val="90000"/>
            </a:lnSpc>
            <a:spcBef>
              <a:spcPct val="0"/>
            </a:spcBef>
            <a:spcAft>
              <a:spcPct val="15000"/>
            </a:spcAft>
            <a:buChar char="••"/>
          </a:pPr>
          <a:r>
            <a:rPr lang="en-US" sz="1600" kern="1200" dirty="0" smtClean="0"/>
            <a:t>List of Impairments</a:t>
          </a:r>
          <a:endParaRPr lang="en-US" sz="1600" kern="1200" dirty="0"/>
        </a:p>
        <a:p>
          <a:pPr marL="171450" lvl="1" indent="-171450" algn="l" defTabSz="711200">
            <a:lnSpc>
              <a:spcPct val="90000"/>
            </a:lnSpc>
            <a:spcBef>
              <a:spcPct val="0"/>
            </a:spcBef>
            <a:spcAft>
              <a:spcPct val="15000"/>
            </a:spcAft>
            <a:buChar char="••"/>
          </a:pPr>
          <a:r>
            <a:rPr lang="en-US" sz="1600" kern="1200" dirty="0" smtClean="0"/>
            <a:t>Can you do the same work as before?</a:t>
          </a:r>
          <a:endParaRPr lang="en-US" sz="1600" kern="1200" dirty="0"/>
        </a:p>
        <a:p>
          <a:pPr marL="171450" lvl="1" indent="-171450" algn="l" defTabSz="711200">
            <a:lnSpc>
              <a:spcPct val="90000"/>
            </a:lnSpc>
            <a:spcBef>
              <a:spcPct val="0"/>
            </a:spcBef>
            <a:spcAft>
              <a:spcPct val="15000"/>
            </a:spcAft>
            <a:buChar char="••"/>
          </a:pPr>
          <a:r>
            <a:rPr lang="en-US" sz="1600" kern="1200" dirty="0" smtClean="0"/>
            <a:t>Can you do any type of work?</a:t>
          </a:r>
          <a:endParaRPr lang="en-US" sz="1600" kern="1200" dirty="0"/>
        </a:p>
      </dsp:txBody>
      <dsp:txXfrm>
        <a:off x="5786243" y="871552"/>
        <a:ext cx="2125920" cy="2051655"/>
      </dsp:txXfrm>
    </dsp:sp>
    <dsp:sp modelId="{0A732F32-C0ED-447F-B6F5-8DCA549051FD}">
      <dsp:nvSpPr>
        <dsp:cNvPr id="0" name=""/>
        <dsp:cNvSpPr/>
      </dsp:nvSpPr>
      <dsp:spPr>
        <a:xfrm>
          <a:off x="6096007" y="3322319"/>
          <a:ext cx="2003182" cy="796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5-Step Decision</a:t>
          </a:r>
          <a:endParaRPr lang="en-US" sz="2100" kern="1200" dirty="0"/>
        </a:p>
      </dsp:txBody>
      <dsp:txXfrm>
        <a:off x="6119339" y="3345651"/>
        <a:ext cx="1956518" cy="74993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5D336-3A68-4350-8391-442994A1336C}">
      <dsp:nvSpPr>
        <dsp:cNvPr id="0" name=""/>
        <dsp:cNvSpPr/>
      </dsp:nvSpPr>
      <dsp:spPr>
        <a:xfrm>
          <a:off x="0" y="127326"/>
          <a:ext cx="3427287" cy="1186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Social Security Definition</a:t>
          </a:r>
          <a:endParaRPr lang="en-US" sz="3600" kern="1200" dirty="0"/>
        </a:p>
      </dsp:txBody>
      <dsp:txXfrm>
        <a:off x="34750" y="162076"/>
        <a:ext cx="3357787" cy="1116953"/>
      </dsp:txXfrm>
    </dsp:sp>
    <dsp:sp modelId="{7D1D86E1-A584-420E-8EE4-F5A024F4198D}">
      <dsp:nvSpPr>
        <dsp:cNvPr id="0" name=""/>
        <dsp:cNvSpPr/>
      </dsp:nvSpPr>
      <dsp:spPr>
        <a:xfrm>
          <a:off x="342728" y="1313779"/>
          <a:ext cx="432809" cy="921155"/>
        </a:xfrm>
        <a:custGeom>
          <a:avLst/>
          <a:gdLst/>
          <a:ahLst/>
          <a:cxnLst/>
          <a:rect l="0" t="0" r="0" b="0"/>
          <a:pathLst>
            <a:path>
              <a:moveTo>
                <a:pt x="0" y="0"/>
              </a:moveTo>
              <a:lnTo>
                <a:pt x="0" y="921155"/>
              </a:lnTo>
              <a:lnTo>
                <a:pt x="432809" y="921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89446-13D0-403D-A527-DF14E8859644}">
      <dsp:nvSpPr>
        <dsp:cNvPr id="0" name=""/>
        <dsp:cNvSpPr/>
      </dsp:nvSpPr>
      <dsp:spPr>
        <a:xfrm>
          <a:off x="775537" y="1514443"/>
          <a:ext cx="3505163" cy="1440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Unable to do the </a:t>
          </a:r>
          <a:r>
            <a:rPr lang="en-US" sz="2300" kern="1200" dirty="0" smtClean="0">
              <a:solidFill>
                <a:schemeClr val="accent1">
                  <a:lumMod val="50000"/>
                </a:schemeClr>
              </a:solidFill>
            </a:rPr>
            <a:t>work you did before </a:t>
          </a:r>
          <a:r>
            <a:rPr lang="en-US" sz="2300" kern="1200" dirty="0" smtClean="0"/>
            <a:t>and </a:t>
          </a:r>
          <a:r>
            <a:rPr lang="en-US" sz="2300" kern="1200" dirty="0" smtClean="0">
              <a:solidFill>
                <a:schemeClr val="accent1">
                  <a:lumMod val="50000"/>
                </a:schemeClr>
              </a:solidFill>
            </a:rPr>
            <a:t>cannot adjust to other work </a:t>
          </a:r>
          <a:r>
            <a:rPr lang="en-US" sz="2300" kern="1200" dirty="0" smtClean="0"/>
            <a:t>due to medical condition</a:t>
          </a:r>
          <a:endParaRPr lang="en-US" sz="2300" kern="1200" dirty="0"/>
        </a:p>
      </dsp:txBody>
      <dsp:txXfrm>
        <a:off x="817742" y="1556648"/>
        <a:ext cx="3420753" cy="1356573"/>
      </dsp:txXfrm>
    </dsp:sp>
    <dsp:sp modelId="{99024062-127B-499D-9090-889D4E7F4431}">
      <dsp:nvSpPr>
        <dsp:cNvPr id="0" name=""/>
        <dsp:cNvSpPr/>
      </dsp:nvSpPr>
      <dsp:spPr>
        <a:xfrm>
          <a:off x="342728" y="1313779"/>
          <a:ext cx="432809" cy="2689635"/>
        </a:xfrm>
        <a:custGeom>
          <a:avLst/>
          <a:gdLst/>
          <a:ahLst/>
          <a:cxnLst/>
          <a:rect l="0" t="0" r="0" b="0"/>
          <a:pathLst>
            <a:path>
              <a:moveTo>
                <a:pt x="0" y="0"/>
              </a:moveTo>
              <a:lnTo>
                <a:pt x="0" y="2689635"/>
              </a:lnTo>
              <a:lnTo>
                <a:pt x="432809" y="2689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96B25E-AF16-4EC7-837E-A638486EB4B0}">
      <dsp:nvSpPr>
        <dsp:cNvPr id="0" name=""/>
        <dsp:cNvSpPr/>
      </dsp:nvSpPr>
      <dsp:spPr>
        <a:xfrm>
          <a:off x="775537" y="3282923"/>
          <a:ext cx="3548131" cy="1440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Disability must last or expect to last </a:t>
          </a:r>
          <a:r>
            <a:rPr lang="en-US" sz="2300" kern="1200" dirty="0" smtClean="0">
              <a:solidFill>
                <a:schemeClr val="accent1">
                  <a:lumMod val="50000"/>
                </a:schemeClr>
              </a:solidFill>
            </a:rPr>
            <a:t>at least one year</a:t>
          </a:r>
          <a:endParaRPr lang="en-US" sz="2300" kern="1200" dirty="0">
            <a:solidFill>
              <a:schemeClr val="accent1">
                <a:lumMod val="50000"/>
              </a:schemeClr>
            </a:solidFill>
          </a:endParaRPr>
        </a:p>
      </dsp:txBody>
      <dsp:txXfrm>
        <a:off x="817742" y="3325128"/>
        <a:ext cx="3463721" cy="1356573"/>
      </dsp:txXfrm>
    </dsp:sp>
    <dsp:sp modelId="{3BC13CDF-9002-43C7-8F37-5F5BD9FBC1F1}">
      <dsp:nvSpPr>
        <dsp:cNvPr id="0" name=""/>
        <dsp:cNvSpPr/>
      </dsp:nvSpPr>
      <dsp:spPr>
        <a:xfrm>
          <a:off x="4016896" y="127326"/>
          <a:ext cx="3734505" cy="1136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Requirement Test</a:t>
          </a:r>
          <a:endParaRPr lang="en-US" sz="3600" kern="1200" dirty="0"/>
        </a:p>
      </dsp:txBody>
      <dsp:txXfrm>
        <a:off x="4050175" y="160605"/>
        <a:ext cx="3667947" cy="1069670"/>
      </dsp:txXfrm>
    </dsp:sp>
    <dsp:sp modelId="{F35AEEF7-7422-4A81-A6CC-E312C84CFC22}">
      <dsp:nvSpPr>
        <dsp:cNvPr id="0" name=""/>
        <dsp:cNvSpPr/>
      </dsp:nvSpPr>
      <dsp:spPr>
        <a:xfrm>
          <a:off x="4390347" y="1263554"/>
          <a:ext cx="588314" cy="921155"/>
        </a:xfrm>
        <a:custGeom>
          <a:avLst/>
          <a:gdLst/>
          <a:ahLst/>
          <a:cxnLst/>
          <a:rect l="0" t="0" r="0" b="0"/>
          <a:pathLst>
            <a:path>
              <a:moveTo>
                <a:pt x="0" y="0"/>
              </a:moveTo>
              <a:lnTo>
                <a:pt x="0" y="921155"/>
              </a:lnTo>
              <a:lnTo>
                <a:pt x="588314" y="921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F7A4F3-F094-4750-ADEB-3BFBD59ED518}">
      <dsp:nvSpPr>
        <dsp:cNvPr id="0" name=""/>
        <dsp:cNvSpPr/>
      </dsp:nvSpPr>
      <dsp:spPr>
        <a:xfrm>
          <a:off x="4978661" y="1464218"/>
          <a:ext cx="3160857" cy="1440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1">
                  <a:lumMod val="50000"/>
                </a:schemeClr>
              </a:solidFill>
            </a:rPr>
            <a:t>Recent Work </a:t>
          </a:r>
          <a:r>
            <a:rPr lang="en-US" sz="2300" kern="1200" dirty="0" smtClean="0"/>
            <a:t>Based on the Age of Disability</a:t>
          </a:r>
          <a:endParaRPr lang="en-US" sz="2300" kern="1200" dirty="0"/>
        </a:p>
      </dsp:txBody>
      <dsp:txXfrm>
        <a:off x="5020866" y="1506423"/>
        <a:ext cx="3076447" cy="1356573"/>
      </dsp:txXfrm>
    </dsp:sp>
    <dsp:sp modelId="{2AF0FBF0-CD53-4C1A-A842-6C051993EF2F}">
      <dsp:nvSpPr>
        <dsp:cNvPr id="0" name=""/>
        <dsp:cNvSpPr/>
      </dsp:nvSpPr>
      <dsp:spPr>
        <a:xfrm>
          <a:off x="4390347" y="1263554"/>
          <a:ext cx="605019" cy="2740353"/>
        </a:xfrm>
        <a:custGeom>
          <a:avLst/>
          <a:gdLst/>
          <a:ahLst/>
          <a:cxnLst/>
          <a:rect l="0" t="0" r="0" b="0"/>
          <a:pathLst>
            <a:path>
              <a:moveTo>
                <a:pt x="0" y="0"/>
              </a:moveTo>
              <a:lnTo>
                <a:pt x="0" y="2740353"/>
              </a:lnTo>
              <a:lnTo>
                <a:pt x="605019" y="2740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E12254-CE6D-4866-B408-1723AC6EFD19}">
      <dsp:nvSpPr>
        <dsp:cNvPr id="0" name=""/>
        <dsp:cNvSpPr/>
      </dsp:nvSpPr>
      <dsp:spPr>
        <a:xfrm>
          <a:off x="4995366" y="3283416"/>
          <a:ext cx="3084774" cy="1440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1">
                  <a:lumMod val="50000"/>
                </a:schemeClr>
              </a:solidFill>
            </a:rPr>
            <a:t>Duration of Work </a:t>
          </a:r>
          <a:r>
            <a:rPr lang="en-US" sz="2300" kern="1200" dirty="0" smtClean="0"/>
            <a:t>under Social Security</a:t>
          </a:r>
          <a:endParaRPr lang="en-US" sz="2300" kern="1200" dirty="0"/>
        </a:p>
      </dsp:txBody>
      <dsp:txXfrm>
        <a:off x="5037571" y="3325621"/>
        <a:ext cx="3000364" cy="135657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731D-55CE-44B4-B3B5-66A87AA09102}">
      <dsp:nvSpPr>
        <dsp:cNvPr id="0" name=""/>
        <dsp:cNvSpPr/>
      </dsp:nvSpPr>
      <dsp:spPr>
        <a:xfrm rot="5400000">
          <a:off x="5177906" y="-2108520"/>
          <a:ext cx="836443"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85750" lvl="1" indent="-285750" algn="ctr" defTabSz="1600200">
            <a:lnSpc>
              <a:spcPct val="90000"/>
            </a:lnSpc>
            <a:spcBef>
              <a:spcPct val="0"/>
            </a:spcBef>
            <a:spcAft>
              <a:spcPct val="15000"/>
            </a:spcAft>
            <a:buChar char="••"/>
          </a:pPr>
          <a:r>
            <a:rPr lang="en-US" sz="3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Requirement</a:t>
          </a:r>
          <a:endParaRPr lang="en-US" sz="36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rot="-5400000">
        <a:off x="2962656" y="147562"/>
        <a:ext cx="5226112" cy="754779"/>
      </dsp:txXfrm>
    </dsp:sp>
    <dsp:sp modelId="{57D5768E-D812-4338-A9E7-93A33E4A90D9}">
      <dsp:nvSpPr>
        <dsp:cNvPr id="0" name=""/>
        <dsp:cNvSpPr/>
      </dsp:nvSpPr>
      <dsp:spPr>
        <a:xfrm>
          <a:off x="0" y="2173"/>
          <a:ext cx="2962656" cy="104555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solidFill>
                <a:schemeClr val="tx1">
                  <a:lumMod val="85000"/>
                  <a:lumOff val="15000"/>
                </a:schemeClr>
              </a:solidFill>
              <a:effectLst>
                <a:outerShdw blurRad="63500" dir="3600000" algn="tl" rotWithShape="0">
                  <a:srgbClr val="000000">
                    <a:alpha val="70000"/>
                  </a:srgbClr>
                </a:outerShdw>
              </a:effectLst>
            </a:rPr>
            <a:t>Age you become disabled</a:t>
          </a:r>
          <a:endParaRPr lang="en-US" sz="2400" b="1" kern="1200" cap="none" spc="100" dirty="0">
            <a:ln w="18000">
              <a:prstDash val="solid"/>
            </a:ln>
            <a:solidFill>
              <a:schemeClr val="tx1">
                <a:lumMod val="85000"/>
                <a:lumOff val="15000"/>
              </a:schemeClr>
            </a:solidFill>
            <a:effectLst>
              <a:outerShdw blurRad="25000" dist="20000" dir="16020000" algn="tl">
                <a:schemeClr val="accent1">
                  <a:satMod val="200000"/>
                  <a:shade val="1000"/>
                  <a:alpha val="60000"/>
                </a:schemeClr>
              </a:outerShdw>
            </a:effectLst>
          </a:endParaRPr>
        </a:p>
      </dsp:txBody>
      <dsp:txXfrm>
        <a:off x="51040" y="53213"/>
        <a:ext cx="2860576" cy="943474"/>
      </dsp:txXfrm>
    </dsp:sp>
    <dsp:sp modelId="{92D878A7-4F2C-4CF4-8BFA-86B45D2E0A59}">
      <dsp:nvSpPr>
        <dsp:cNvPr id="0" name=""/>
        <dsp:cNvSpPr/>
      </dsp:nvSpPr>
      <dsp:spPr>
        <a:xfrm rot="5400000">
          <a:off x="5177906" y="-1010688"/>
          <a:ext cx="836443"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1.5 years of work during the 3-year period before disability began</a:t>
          </a:r>
          <a:endParaRPr lang="en-US" sz="2300" kern="1200" dirty="0"/>
        </a:p>
      </dsp:txBody>
      <dsp:txXfrm rot="-5400000">
        <a:off x="2962656" y="1245394"/>
        <a:ext cx="5226112" cy="754779"/>
      </dsp:txXfrm>
    </dsp:sp>
    <dsp:sp modelId="{5A8F4152-355C-4501-8D6F-2B2AD10F68E1}">
      <dsp:nvSpPr>
        <dsp:cNvPr id="0" name=""/>
        <dsp:cNvSpPr/>
      </dsp:nvSpPr>
      <dsp:spPr>
        <a:xfrm>
          <a:off x="0" y="1100006"/>
          <a:ext cx="2962656" cy="104555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Before the quarter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you turn 24</a:t>
          </a:r>
        </a:p>
        <a:p>
          <a:pPr lvl="0" algn="ctr" defTabSz="533400">
            <a:lnSpc>
              <a:spcPct val="90000"/>
            </a:lnSpc>
            <a:spcBef>
              <a:spcPct val="0"/>
            </a:spcBef>
            <a:spcAft>
              <a:spcPct val="35000"/>
            </a:spcAft>
          </a:pPr>
          <a:endParaRPr lang="en-US" sz="1900" kern="1200" dirty="0"/>
        </a:p>
      </dsp:txBody>
      <dsp:txXfrm>
        <a:off x="51040" y="1151046"/>
        <a:ext cx="2860576" cy="943474"/>
      </dsp:txXfrm>
    </dsp:sp>
    <dsp:sp modelId="{ACC80A1D-B460-4319-9832-519C00260DA3}">
      <dsp:nvSpPr>
        <dsp:cNvPr id="0" name=""/>
        <dsp:cNvSpPr/>
      </dsp:nvSpPr>
      <dsp:spPr>
        <a:xfrm rot="5400000">
          <a:off x="5177906" y="87143"/>
          <a:ext cx="836443"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Work during half the time for the period after you turn 21 until 31</a:t>
          </a:r>
          <a:endParaRPr lang="en-US" sz="2300" kern="1200" dirty="0"/>
        </a:p>
      </dsp:txBody>
      <dsp:txXfrm rot="-5400000">
        <a:off x="2962656" y="2343225"/>
        <a:ext cx="5226112" cy="754779"/>
      </dsp:txXfrm>
    </dsp:sp>
    <dsp:sp modelId="{C10AE44D-C5AB-4466-9263-65DB7C2DA246}">
      <dsp:nvSpPr>
        <dsp:cNvPr id="0" name=""/>
        <dsp:cNvSpPr/>
      </dsp:nvSpPr>
      <dsp:spPr>
        <a:xfrm>
          <a:off x="0" y="2197838"/>
          <a:ext cx="2962656" cy="104555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Between 24 and the quarter you turn 31</a:t>
          </a:r>
          <a:endParaRPr lang="en-US" sz="2400" kern="1200" dirty="0"/>
        </a:p>
      </dsp:txBody>
      <dsp:txXfrm>
        <a:off x="51040" y="2248878"/>
        <a:ext cx="2860576" cy="943474"/>
      </dsp:txXfrm>
    </dsp:sp>
    <dsp:sp modelId="{9653A6AC-1288-44BF-A9E8-9917456F160D}">
      <dsp:nvSpPr>
        <dsp:cNvPr id="0" name=""/>
        <dsp:cNvSpPr/>
      </dsp:nvSpPr>
      <dsp:spPr>
        <a:xfrm rot="5400000">
          <a:off x="5177906" y="1184975"/>
          <a:ext cx="836443"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5 years out of the 10 year period until disability began. </a:t>
          </a:r>
          <a:endParaRPr lang="en-US" sz="2300" kern="1200" dirty="0"/>
        </a:p>
      </dsp:txBody>
      <dsp:txXfrm rot="-5400000">
        <a:off x="2962656" y="3441057"/>
        <a:ext cx="5226112" cy="754779"/>
      </dsp:txXfrm>
    </dsp:sp>
    <dsp:sp modelId="{7FCA2281-E2BE-4FE2-98E6-C03C9E9ACC67}">
      <dsp:nvSpPr>
        <dsp:cNvPr id="0" name=""/>
        <dsp:cNvSpPr/>
      </dsp:nvSpPr>
      <dsp:spPr>
        <a:xfrm>
          <a:off x="0" y="3295670"/>
          <a:ext cx="2962656" cy="104555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In the quarter you turn 31</a:t>
          </a:r>
          <a:endParaRPr lang="en-US" sz="2400" kern="1200" dirty="0"/>
        </a:p>
      </dsp:txBody>
      <dsp:txXfrm>
        <a:off x="51040" y="3346710"/>
        <a:ext cx="2860576" cy="943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CDFE0-A8C5-4FA0-BE04-3B2ED4C1FCEF}">
      <dsp:nvSpPr>
        <dsp:cNvPr id="0" name=""/>
        <dsp:cNvSpPr/>
      </dsp:nvSpPr>
      <dsp:spPr>
        <a:xfrm>
          <a:off x="0" y="85679"/>
          <a:ext cx="822960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bg1"/>
              </a:solidFill>
            </a:rPr>
            <a:t>SSA was created by Pres. Franklin D. Roosevelt as part of his New Deal to combat poverty.</a:t>
          </a:r>
          <a:endParaRPr lang="en-US" sz="2200" kern="1200" dirty="0">
            <a:solidFill>
              <a:schemeClr val="bg1"/>
            </a:solidFill>
          </a:endParaRPr>
        </a:p>
      </dsp:txBody>
      <dsp:txXfrm>
        <a:off x="42722" y="128401"/>
        <a:ext cx="8144156" cy="789716"/>
      </dsp:txXfrm>
    </dsp:sp>
    <dsp:sp modelId="{BC1F943F-4B48-4AB2-8145-BE3ABF5C8B92}">
      <dsp:nvSpPr>
        <dsp:cNvPr id="0" name=""/>
        <dsp:cNvSpPr/>
      </dsp:nvSpPr>
      <dsp:spPr>
        <a:xfrm>
          <a:off x="0" y="1024199"/>
          <a:ext cx="822960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bg1"/>
              </a:solidFill>
            </a:rPr>
            <a:t>The Social Security Act of 1935 was signed into law on August 14, 1935.</a:t>
          </a:r>
          <a:endParaRPr lang="en-US" sz="2200" kern="1200" dirty="0">
            <a:solidFill>
              <a:schemeClr val="bg1"/>
            </a:solidFill>
          </a:endParaRPr>
        </a:p>
      </dsp:txBody>
      <dsp:txXfrm>
        <a:off x="42722" y="1066921"/>
        <a:ext cx="8144156" cy="789716"/>
      </dsp:txXfrm>
    </dsp:sp>
    <dsp:sp modelId="{D4B83840-2D86-4F7F-8154-C98D5A9C6F7A}">
      <dsp:nvSpPr>
        <dsp:cNvPr id="0" name=""/>
        <dsp:cNvSpPr/>
      </dsp:nvSpPr>
      <dsp:spPr>
        <a:xfrm>
          <a:off x="0" y="1962719"/>
          <a:ext cx="822960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bg1"/>
              </a:solidFill>
            </a:rPr>
            <a:t>The first Commissioner, Arthur J. Altmeyer from DePere, WI, drafted the original bill that later become the Social Security Act.</a:t>
          </a:r>
          <a:endParaRPr lang="en-US" sz="2200" kern="1200" dirty="0">
            <a:solidFill>
              <a:schemeClr val="bg1"/>
            </a:solidFill>
          </a:endParaRPr>
        </a:p>
      </dsp:txBody>
      <dsp:txXfrm>
        <a:off x="42722" y="2005441"/>
        <a:ext cx="8144156" cy="789716"/>
      </dsp:txXfrm>
    </dsp:sp>
    <dsp:sp modelId="{A416AE9B-E6DB-4E5B-9EB5-B1710FB76D67}">
      <dsp:nvSpPr>
        <dsp:cNvPr id="0" name=""/>
        <dsp:cNvSpPr/>
      </dsp:nvSpPr>
      <dsp:spPr>
        <a:xfrm>
          <a:off x="0" y="2901240"/>
          <a:ext cx="822960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solidFill>
                <a:schemeClr val="bg1"/>
              </a:solidFill>
            </a:rPr>
            <a:t>The first person to receive monthly checks, Ida May Fuller, lived to be 100 and received benefits for  35 years.</a:t>
          </a:r>
          <a:endParaRPr lang="en-US" sz="2200" b="0" kern="1200" dirty="0">
            <a:solidFill>
              <a:schemeClr val="bg1"/>
            </a:solidFill>
          </a:endParaRPr>
        </a:p>
      </dsp:txBody>
      <dsp:txXfrm>
        <a:off x="42722" y="2943962"/>
        <a:ext cx="8144156" cy="789716"/>
      </dsp:txXfrm>
    </dsp:sp>
    <dsp:sp modelId="{1F6B7099-F5FA-475D-806B-70E251E63642}">
      <dsp:nvSpPr>
        <dsp:cNvPr id="0" name=""/>
        <dsp:cNvSpPr/>
      </dsp:nvSpPr>
      <dsp:spPr>
        <a:xfrm>
          <a:off x="0" y="3839760"/>
          <a:ext cx="822960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bg1"/>
              </a:solidFill>
            </a:rPr>
            <a:t>More people have experience with the SSA than any other federal agency (even the IRS).</a:t>
          </a:r>
          <a:endParaRPr lang="en-US" sz="2200" kern="1200" dirty="0">
            <a:solidFill>
              <a:schemeClr val="bg1"/>
            </a:solidFill>
          </a:endParaRPr>
        </a:p>
      </dsp:txBody>
      <dsp:txXfrm>
        <a:off x="42722" y="3882482"/>
        <a:ext cx="8144156" cy="78971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103B5-E3BA-4792-9920-4BEE92632E70}">
      <dsp:nvSpPr>
        <dsp:cNvPr id="0" name=""/>
        <dsp:cNvSpPr/>
      </dsp:nvSpPr>
      <dsp:spPr>
        <a:xfrm rot="5400000">
          <a:off x="-270104" y="275458"/>
          <a:ext cx="1800696" cy="12604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Who is Eligible?</a:t>
          </a:r>
          <a:endParaRPr lang="en-US" sz="2000" kern="1200" dirty="0"/>
        </a:p>
      </dsp:txBody>
      <dsp:txXfrm rot="-5400000">
        <a:off x="1" y="635598"/>
        <a:ext cx="1260487" cy="540209"/>
      </dsp:txXfrm>
    </dsp:sp>
    <dsp:sp modelId="{5B1764B2-573C-4547-9E80-25A2CB649387}">
      <dsp:nvSpPr>
        <dsp:cNvPr id="0" name=""/>
        <dsp:cNvSpPr/>
      </dsp:nvSpPr>
      <dsp:spPr>
        <a:xfrm rot="5400000">
          <a:off x="2216409" y="-950568"/>
          <a:ext cx="1171068" cy="3082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Low-Income over 65</a:t>
          </a:r>
          <a:endParaRPr lang="en-US" sz="2000" kern="1200" dirty="0"/>
        </a:p>
        <a:p>
          <a:pPr marL="228600" lvl="1" indent="-228600" algn="l" defTabSz="889000">
            <a:lnSpc>
              <a:spcPct val="90000"/>
            </a:lnSpc>
            <a:spcBef>
              <a:spcPct val="0"/>
            </a:spcBef>
            <a:spcAft>
              <a:spcPct val="15000"/>
            </a:spcAft>
            <a:buChar char="••"/>
          </a:pPr>
          <a:r>
            <a:rPr lang="en-US" sz="2000" kern="1200" dirty="0" smtClean="0"/>
            <a:t>Blind</a:t>
          </a:r>
          <a:endParaRPr lang="en-US" sz="2000" kern="1200" dirty="0"/>
        </a:p>
        <a:p>
          <a:pPr marL="228600" lvl="1" indent="-228600" algn="l" defTabSz="889000">
            <a:lnSpc>
              <a:spcPct val="90000"/>
            </a:lnSpc>
            <a:spcBef>
              <a:spcPct val="0"/>
            </a:spcBef>
            <a:spcAft>
              <a:spcPct val="15000"/>
            </a:spcAft>
            <a:buChar char="••"/>
          </a:pPr>
          <a:r>
            <a:rPr lang="en-US" sz="2000" kern="1200" dirty="0" smtClean="0"/>
            <a:t>People with Disabilities</a:t>
          </a:r>
          <a:endParaRPr lang="en-US" sz="2000" kern="1200" dirty="0"/>
        </a:p>
      </dsp:txBody>
      <dsp:txXfrm rot="-5400000">
        <a:off x="1260488" y="62520"/>
        <a:ext cx="3025745" cy="1056734"/>
      </dsp:txXfrm>
    </dsp:sp>
    <dsp:sp modelId="{F0F340AF-10DD-406A-98EE-38FC4DBF3FFD}">
      <dsp:nvSpPr>
        <dsp:cNvPr id="0" name=""/>
        <dsp:cNvSpPr/>
      </dsp:nvSpPr>
      <dsp:spPr>
        <a:xfrm rot="5400000">
          <a:off x="-270104" y="1884355"/>
          <a:ext cx="1800696" cy="12604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Resources  Limits</a:t>
          </a:r>
          <a:endParaRPr lang="en-US" sz="2000" kern="1200" dirty="0"/>
        </a:p>
      </dsp:txBody>
      <dsp:txXfrm rot="-5400000">
        <a:off x="1" y="2244495"/>
        <a:ext cx="1260487" cy="540209"/>
      </dsp:txXfrm>
    </dsp:sp>
    <dsp:sp modelId="{CF075FB8-BDDA-47C4-9201-A12BE3E66254}">
      <dsp:nvSpPr>
        <dsp:cNvPr id="0" name=""/>
        <dsp:cNvSpPr/>
      </dsp:nvSpPr>
      <dsp:spPr>
        <a:xfrm rot="5400000">
          <a:off x="2216717" y="658021"/>
          <a:ext cx="1170452" cy="3082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$ 2,000 individual</a:t>
          </a:r>
          <a:endParaRPr lang="en-US" sz="2000" kern="1200" dirty="0"/>
        </a:p>
        <a:p>
          <a:pPr marL="228600" lvl="1" indent="-228600" algn="l" defTabSz="889000">
            <a:lnSpc>
              <a:spcPct val="90000"/>
            </a:lnSpc>
            <a:spcBef>
              <a:spcPct val="0"/>
            </a:spcBef>
            <a:spcAft>
              <a:spcPct val="15000"/>
            </a:spcAft>
            <a:buChar char="••"/>
          </a:pPr>
          <a:r>
            <a:rPr lang="en-US" sz="2000" kern="1200" dirty="0" smtClean="0"/>
            <a:t>$ 3,000 couple</a:t>
          </a:r>
          <a:endParaRPr lang="en-US" sz="2000" kern="1200" dirty="0"/>
        </a:p>
      </dsp:txBody>
      <dsp:txXfrm rot="-5400000">
        <a:off x="1260488" y="1671388"/>
        <a:ext cx="3025775" cy="1056178"/>
      </dsp:txXfrm>
    </dsp:sp>
    <dsp:sp modelId="{8BC1B49B-D052-412C-8290-B8A9473A44C9}">
      <dsp:nvSpPr>
        <dsp:cNvPr id="0" name=""/>
        <dsp:cNvSpPr/>
      </dsp:nvSpPr>
      <dsp:spPr>
        <a:xfrm rot="5400000">
          <a:off x="-270104" y="3493253"/>
          <a:ext cx="1800696" cy="12604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Benefit Rate</a:t>
          </a:r>
          <a:endParaRPr lang="en-US" sz="2000" kern="1200" dirty="0"/>
        </a:p>
      </dsp:txBody>
      <dsp:txXfrm rot="-5400000">
        <a:off x="1" y="3853393"/>
        <a:ext cx="1260487" cy="540209"/>
      </dsp:txXfrm>
    </dsp:sp>
    <dsp:sp modelId="{41774092-DE6A-40C4-88A1-157D69067019}">
      <dsp:nvSpPr>
        <dsp:cNvPr id="0" name=""/>
        <dsp:cNvSpPr/>
      </dsp:nvSpPr>
      <dsp:spPr>
        <a:xfrm rot="5400000">
          <a:off x="2216717" y="2266918"/>
          <a:ext cx="1170452" cy="3082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$ 674 individual</a:t>
          </a:r>
          <a:endParaRPr lang="en-US" sz="2000" kern="1200" dirty="0"/>
        </a:p>
        <a:p>
          <a:pPr marL="228600" lvl="1" indent="-228600" algn="l" defTabSz="889000">
            <a:lnSpc>
              <a:spcPct val="90000"/>
            </a:lnSpc>
            <a:spcBef>
              <a:spcPct val="0"/>
            </a:spcBef>
            <a:spcAft>
              <a:spcPct val="15000"/>
            </a:spcAft>
            <a:buChar char="••"/>
          </a:pPr>
          <a:r>
            <a:rPr lang="en-US" sz="2000" kern="1200" dirty="0" smtClean="0"/>
            <a:t>$ 1,011 couple</a:t>
          </a:r>
          <a:endParaRPr lang="en-US" sz="2000" kern="1200" dirty="0"/>
        </a:p>
      </dsp:txBody>
      <dsp:txXfrm rot="-5400000">
        <a:off x="1260488" y="3280285"/>
        <a:ext cx="3025775" cy="105617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64B42-8E17-4574-B72E-DC937CC5263D}">
      <dsp:nvSpPr>
        <dsp:cNvPr id="0" name=""/>
        <dsp:cNvSpPr/>
      </dsp:nvSpPr>
      <dsp:spPr>
        <a:xfrm rot="16200000">
          <a:off x="838199" y="-838199"/>
          <a:ext cx="24384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Part A: Hospital Insurance</a:t>
          </a:r>
        </a:p>
        <a:p>
          <a:pPr lvl="0" algn="ctr" defTabSz="800100">
            <a:lnSpc>
              <a:spcPct val="90000"/>
            </a:lnSpc>
            <a:spcBef>
              <a:spcPct val="0"/>
            </a:spcBef>
            <a:spcAft>
              <a:spcPct val="35000"/>
            </a:spcAft>
          </a:pPr>
          <a:r>
            <a:rPr lang="en-US" sz="1600" b="1" kern="1200" dirty="0" smtClean="0"/>
            <a:t>enroll 3 months before turning 65 </a:t>
          </a:r>
        </a:p>
        <a:p>
          <a:pPr lvl="0" algn="ctr" defTabSz="800100">
            <a:lnSpc>
              <a:spcPct val="90000"/>
            </a:lnSpc>
            <a:spcBef>
              <a:spcPct val="0"/>
            </a:spcBef>
            <a:spcAft>
              <a:spcPct val="35000"/>
            </a:spcAft>
          </a:pPr>
          <a:r>
            <a:rPr lang="en-US" sz="1600" b="1" kern="1200" dirty="0" smtClean="0"/>
            <a:t>no extra coverage cost</a:t>
          </a:r>
        </a:p>
        <a:p>
          <a:pPr lvl="0" algn="ctr" defTabSz="800100">
            <a:lnSpc>
              <a:spcPct val="90000"/>
            </a:lnSpc>
            <a:spcBef>
              <a:spcPct val="0"/>
            </a:spcBef>
            <a:spcAft>
              <a:spcPct val="35000"/>
            </a:spcAft>
          </a:pPr>
          <a:r>
            <a:rPr lang="en-US" sz="1600" b="1" kern="1200" dirty="0" smtClean="0"/>
            <a:t>includes</a:t>
          </a:r>
          <a:r>
            <a:rPr lang="en-US" sz="1600" b="1" kern="1200" baseline="0" dirty="0" smtClean="0"/>
            <a:t> some in-home assistance and hospice care</a:t>
          </a:r>
          <a:endParaRPr lang="en-US" sz="1600" b="1" kern="1200" dirty="0"/>
        </a:p>
      </dsp:txBody>
      <dsp:txXfrm rot="5400000">
        <a:off x="-1" y="1"/>
        <a:ext cx="4114800" cy="1828800"/>
      </dsp:txXfrm>
    </dsp:sp>
    <dsp:sp modelId="{CA0E6150-F45A-4431-9C14-BB46A2DB008B}">
      <dsp:nvSpPr>
        <dsp:cNvPr id="0" name=""/>
        <dsp:cNvSpPr/>
      </dsp:nvSpPr>
      <dsp:spPr>
        <a:xfrm>
          <a:off x="4114800" y="0"/>
          <a:ext cx="4114800" cy="24384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Part B:</a:t>
          </a:r>
          <a:r>
            <a:rPr lang="en-US" sz="1800" b="1" kern="1200" baseline="0" dirty="0" smtClean="0"/>
            <a:t> Medical Insurance</a:t>
          </a:r>
        </a:p>
        <a:p>
          <a:pPr lvl="0" algn="ctr" defTabSz="800100">
            <a:lnSpc>
              <a:spcPct val="90000"/>
            </a:lnSpc>
            <a:spcBef>
              <a:spcPct val="0"/>
            </a:spcBef>
            <a:spcAft>
              <a:spcPct val="35000"/>
            </a:spcAft>
          </a:pPr>
          <a:r>
            <a:rPr lang="en-US" sz="1600" b="1" kern="1200" baseline="0" dirty="0" smtClean="0"/>
            <a:t>doctor services  </a:t>
          </a:r>
        </a:p>
        <a:p>
          <a:pPr lvl="0" algn="ctr" defTabSz="800100">
            <a:lnSpc>
              <a:spcPct val="90000"/>
            </a:lnSpc>
            <a:spcBef>
              <a:spcPct val="0"/>
            </a:spcBef>
            <a:spcAft>
              <a:spcPct val="35000"/>
            </a:spcAft>
          </a:pPr>
          <a:r>
            <a:rPr lang="en-US" sz="1600" b="1" kern="1200" baseline="0" dirty="0" smtClean="0"/>
            <a:t>monthly premium by income level</a:t>
          </a:r>
        </a:p>
        <a:p>
          <a:pPr lvl="0" algn="ctr" defTabSz="800100">
            <a:lnSpc>
              <a:spcPct val="90000"/>
            </a:lnSpc>
            <a:spcBef>
              <a:spcPct val="0"/>
            </a:spcBef>
            <a:spcAft>
              <a:spcPct val="35000"/>
            </a:spcAft>
          </a:pPr>
          <a:r>
            <a:rPr lang="en-US" sz="1600" b="1" kern="1200" baseline="0" dirty="0" smtClean="0"/>
            <a:t>7 months to enroll after Part A – late enrollment triggers premium increases</a:t>
          </a:r>
          <a:endParaRPr lang="en-US" sz="1600" kern="1200" dirty="0"/>
        </a:p>
      </dsp:txBody>
      <dsp:txXfrm>
        <a:off x="4114800" y="0"/>
        <a:ext cx="4114800" cy="1828800"/>
      </dsp:txXfrm>
    </dsp:sp>
    <dsp:sp modelId="{01A90175-759A-4030-ABD9-193410C75A9C}">
      <dsp:nvSpPr>
        <dsp:cNvPr id="0" name=""/>
        <dsp:cNvSpPr/>
      </dsp:nvSpPr>
      <dsp:spPr>
        <a:xfrm rot="10800000">
          <a:off x="0" y="2438400"/>
          <a:ext cx="4114800" cy="24384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Part C: Advantage Plans</a:t>
          </a:r>
        </a:p>
        <a:p>
          <a:pPr lvl="0" algn="ctr" defTabSz="800100">
            <a:lnSpc>
              <a:spcPct val="90000"/>
            </a:lnSpc>
            <a:spcBef>
              <a:spcPct val="0"/>
            </a:spcBef>
            <a:spcAft>
              <a:spcPct val="35000"/>
            </a:spcAft>
          </a:pPr>
          <a:r>
            <a:rPr lang="en-US" sz="1600" b="1" kern="1200" dirty="0" smtClean="0"/>
            <a:t>supplemental health  to cover expenses not paid by Part A</a:t>
          </a:r>
        </a:p>
        <a:p>
          <a:pPr lvl="0" algn="ctr" defTabSz="800100">
            <a:lnSpc>
              <a:spcPct val="90000"/>
            </a:lnSpc>
            <a:spcBef>
              <a:spcPct val="0"/>
            </a:spcBef>
            <a:spcAft>
              <a:spcPct val="35000"/>
            </a:spcAft>
          </a:pPr>
          <a:r>
            <a:rPr lang="en-US" sz="1600" b="1" kern="1200" dirty="0" smtClean="0"/>
            <a:t>monthly</a:t>
          </a:r>
          <a:r>
            <a:rPr lang="en-US" sz="1600" b="1" kern="1200" baseline="0" dirty="0" smtClean="0"/>
            <a:t>  premium in most cases</a:t>
          </a:r>
        </a:p>
        <a:p>
          <a:pPr lvl="0" algn="ctr" defTabSz="800100">
            <a:lnSpc>
              <a:spcPct val="90000"/>
            </a:lnSpc>
            <a:spcBef>
              <a:spcPct val="0"/>
            </a:spcBef>
            <a:spcAft>
              <a:spcPct val="35000"/>
            </a:spcAft>
          </a:pPr>
          <a:r>
            <a:rPr lang="en-US" sz="1600" b="1" kern="1200" baseline="0" dirty="0" smtClean="0"/>
            <a:t>annual election</a:t>
          </a:r>
        </a:p>
      </dsp:txBody>
      <dsp:txXfrm rot="10800000">
        <a:off x="0" y="3047999"/>
        <a:ext cx="4114800" cy="1828800"/>
      </dsp:txXfrm>
    </dsp:sp>
    <dsp:sp modelId="{65F8CC84-55FF-4B9C-9D1B-4367E90CF5EA}">
      <dsp:nvSpPr>
        <dsp:cNvPr id="0" name=""/>
        <dsp:cNvSpPr/>
      </dsp:nvSpPr>
      <dsp:spPr>
        <a:xfrm rot="5400000">
          <a:off x="4952999" y="1600200"/>
          <a:ext cx="24384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Part</a:t>
          </a:r>
          <a:r>
            <a:rPr lang="en-US" sz="1800" b="1" kern="1200" baseline="0" dirty="0" smtClean="0"/>
            <a:t> D: Prescription Drugs</a:t>
          </a:r>
        </a:p>
        <a:p>
          <a:pPr lvl="0" algn="ctr" defTabSz="800100">
            <a:lnSpc>
              <a:spcPct val="90000"/>
            </a:lnSpc>
            <a:spcBef>
              <a:spcPct val="0"/>
            </a:spcBef>
            <a:spcAft>
              <a:spcPct val="35000"/>
            </a:spcAft>
          </a:pPr>
          <a:r>
            <a:rPr lang="en-US" sz="1600" b="1" kern="1200" dirty="0" smtClean="0"/>
            <a:t>available when enrolled in A, B or C</a:t>
          </a:r>
        </a:p>
        <a:p>
          <a:pPr lvl="0" algn="ctr" defTabSz="800100">
            <a:lnSpc>
              <a:spcPct val="90000"/>
            </a:lnSpc>
            <a:spcBef>
              <a:spcPct val="0"/>
            </a:spcBef>
            <a:spcAft>
              <a:spcPct val="35000"/>
            </a:spcAft>
          </a:pPr>
          <a:r>
            <a:rPr lang="en-US" sz="1600" b="1" kern="1200" baseline="0" dirty="0" smtClean="0"/>
            <a:t>annual election and monthly premiums</a:t>
          </a:r>
        </a:p>
        <a:p>
          <a:pPr lvl="0" algn="ctr" defTabSz="800100">
            <a:lnSpc>
              <a:spcPct val="90000"/>
            </a:lnSpc>
            <a:spcBef>
              <a:spcPct val="0"/>
            </a:spcBef>
            <a:spcAft>
              <a:spcPct val="35000"/>
            </a:spcAft>
          </a:pPr>
          <a:r>
            <a:rPr lang="en-US" sz="1600" b="1" kern="1200" baseline="0" dirty="0" smtClean="0"/>
            <a:t>important : people with frequent drug needs should enroll immediately</a:t>
          </a:r>
        </a:p>
      </dsp:txBody>
      <dsp:txXfrm rot="-5400000">
        <a:off x="4114799" y="3048000"/>
        <a:ext cx="4114800" cy="1828800"/>
      </dsp:txXfrm>
    </dsp:sp>
    <dsp:sp modelId="{56150051-06C4-4097-B5CF-CCBAEAD4656D}">
      <dsp:nvSpPr>
        <dsp:cNvPr id="0" name=""/>
        <dsp:cNvSpPr/>
      </dsp:nvSpPr>
      <dsp:spPr>
        <a:xfrm>
          <a:off x="2880359" y="1828800"/>
          <a:ext cx="2468880" cy="12192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Choice of Plans</a:t>
          </a:r>
          <a:endParaRPr lang="en-US" sz="2800" kern="1200" dirty="0"/>
        </a:p>
      </dsp:txBody>
      <dsp:txXfrm>
        <a:off x="2939875" y="1888316"/>
        <a:ext cx="2349848" cy="110016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52165-1940-43CA-BE6C-B2671DBEA169}">
      <dsp:nvSpPr>
        <dsp:cNvPr id="0" name=""/>
        <dsp:cNvSpPr/>
      </dsp:nvSpPr>
      <dsp:spPr>
        <a:xfrm>
          <a:off x="27" y="44775"/>
          <a:ext cx="259932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Eligible at Age 65 if:</a:t>
          </a:r>
          <a:endParaRPr lang="en-US" sz="2000" kern="1200" dirty="0"/>
        </a:p>
      </dsp:txBody>
      <dsp:txXfrm>
        <a:off x="27" y="44775"/>
        <a:ext cx="2599320" cy="547200"/>
      </dsp:txXfrm>
    </dsp:sp>
    <dsp:sp modelId="{372BE89D-E5B1-4DC7-B8BE-F852ED7EF906}">
      <dsp:nvSpPr>
        <dsp:cNvPr id="0" name=""/>
        <dsp:cNvSpPr/>
      </dsp:nvSpPr>
      <dsp:spPr>
        <a:xfrm>
          <a:off x="27" y="591975"/>
          <a:ext cx="2599320" cy="40876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en-US"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Eligible for Social Security Benefits</a:t>
          </a:r>
          <a:endParaRPr lang="en-US"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Dependent parent of a deceased and fully insured child</a:t>
          </a:r>
          <a:endParaRPr lang="en-US"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Worked at a government job covered by Medicare</a:t>
          </a:r>
          <a:endParaRPr lang="en-US" sz="2000" kern="1200" dirty="0"/>
        </a:p>
        <a:p>
          <a:pPr marL="228600" lvl="1" indent="0" algn="l" defTabSz="1111250">
            <a:lnSpc>
              <a:spcPct val="90000"/>
            </a:lnSpc>
            <a:spcBef>
              <a:spcPct val="0"/>
            </a:spcBef>
            <a:spcAft>
              <a:spcPct val="15000"/>
            </a:spcAft>
            <a:buChar char="••"/>
          </a:pPr>
          <a:endParaRPr lang="en-US" sz="2000" kern="1200" dirty="0"/>
        </a:p>
      </dsp:txBody>
      <dsp:txXfrm>
        <a:off x="27" y="591975"/>
        <a:ext cx="2599320" cy="4087648"/>
      </dsp:txXfrm>
    </dsp:sp>
    <dsp:sp modelId="{04D979FD-759A-4940-81A8-F144AB5DF078}">
      <dsp:nvSpPr>
        <dsp:cNvPr id="0" name=""/>
        <dsp:cNvSpPr/>
      </dsp:nvSpPr>
      <dsp:spPr>
        <a:xfrm>
          <a:off x="2963252" y="44775"/>
          <a:ext cx="259932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Eligible before  65 if:</a:t>
          </a:r>
          <a:endParaRPr lang="en-US" sz="2000" kern="1200" dirty="0"/>
        </a:p>
      </dsp:txBody>
      <dsp:txXfrm>
        <a:off x="2963252" y="44775"/>
        <a:ext cx="2599320" cy="547200"/>
      </dsp:txXfrm>
    </dsp:sp>
    <dsp:sp modelId="{CDBCA5F9-8C78-4AA1-9A8B-E4D6FFE39BF8}">
      <dsp:nvSpPr>
        <dsp:cNvPr id="0" name=""/>
        <dsp:cNvSpPr/>
      </dsp:nvSpPr>
      <dsp:spPr>
        <a:xfrm>
          <a:off x="2963252" y="591975"/>
          <a:ext cx="2599320" cy="40876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a:p>
          <a:pPr marL="228600" lvl="1" indent="-228600" algn="l" defTabSz="889000">
            <a:lnSpc>
              <a:spcPct val="90000"/>
            </a:lnSpc>
            <a:spcBef>
              <a:spcPct val="0"/>
            </a:spcBef>
            <a:spcAft>
              <a:spcPct val="15000"/>
            </a:spcAft>
            <a:buChar char="••"/>
          </a:pPr>
          <a:r>
            <a:rPr lang="en-US" sz="2000" kern="1200" dirty="0" smtClean="0"/>
            <a:t>Entitled for Disability Benefit for 24 months</a:t>
          </a:r>
          <a:endParaRPr lang="en-US" sz="20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smtClean="0"/>
            <a:t> </a:t>
          </a:r>
          <a:r>
            <a:rPr lang="en-US" sz="2000" kern="1200" dirty="0" smtClean="0"/>
            <a:t>A disabled child, or widow/widower age 50 or older of a government worker fully insured by Medicare</a:t>
          </a:r>
          <a:endParaRPr lang="en-US" sz="20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963252" y="591975"/>
        <a:ext cx="2599320" cy="408764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A1385-1B0E-4279-B97D-ACDE9EEEA8ED}">
      <dsp:nvSpPr>
        <dsp:cNvPr id="0" name=""/>
        <dsp:cNvSpPr/>
      </dsp:nvSpPr>
      <dsp:spPr>
        <a:xfrm rot="5400000">
          <a:off x="4263690" y="-1815286"/>
          <a:ext cx="2145922" cy="578232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tx1"/>
              </a:solidFill>
            </a:rPr>
            <a:t>If you miss the initial enrollment period, you can still enroll every year from </a:t>
          </a:r>
          <a:r>
            <a:rPr lang="en-US" sz="2100" b="1" kern="1200" dirty="0" smtClean="0">
              <a:solidFill>
                <a:schemeClr val="tx1"/>
              </a:solidFill>
            </a:rPr>
            <a:t>January 1 to through March 31</a:t>
          </a:r>
          <a:endParaRPr lang="en-US" sz="2100" b="1"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 Monthly Premiums are </a:t>
          </a:r>
          <a:r>
            <a:rPr lang="en-US" sz="2100" b="1" kern="1200" dirty="0" smtClean="0">
              <a:solidFill>
                <a:schemeClr val="tx1"/>
              </a:solidFill>
            </a:rPr>
            <a:t>permanently</a:t>
          </a:r>
          <a:r>
            <a:rPr lang="en-US" sz="2100" kern="1200" dirty="0" smtClean="0">
              <a:solidFill>
                <a:schemeClr val="tx1"/>
              </a:solidFill>
            </a:rPr>
            <a:t> </a:t>
          </a:r>
          <a:r>
            <a:rPr lang="en-US" sz="2100" b="1" kern="1200" dirty="0" smtClean="0">
              <a:solidFill>
                <a:schemeClr val="tx1"/>
              </a:solidFill>
            </a:rPr>
            <a:t>increased by 10% for each 12-month delay </a:t>
          </a:r>
          <a:r>
            <a:rPr lang="en-US" sz="2100" kern="1200" dirty="0" smtClean="0">
              <a:solidFill>
                <a:schemeClr val="tx1"/>
              </a:solidFill>
            </a:rPr>
            <a:t>after your initial eligibility period</a:t>
          </a:r>
          <a:endParaRPr lang="en-US" sz="2100" kern="1200" dirty="0">
            <a:solidFill>
              <a:schemeClr val="tx1"/>
            </a:solidFill>
          </a:endParaRPr>
        </a:p>
      </dsp:txBody>
      <dsp:txXfrm rot="-5400000">
        <a:off x="2445491" y="107668"/>
        <a:ext cx="5677567" cy="1936412"/>
      </dsp:txXfrm>
    </dsp:sp>
    <dsp:sp modelId="{F60341A4-C0AA-40EB-9A1F-467C8378D08C}">
      <dsp:nvSpPr>
        <dsp:cNvPr id="0" name=""/>
        <dsp:cNvSpPr/>
      </dsp:nvSpPr>
      <dsp:spPr>
        <a:xfrm>
          <a:off x="0" y="11972"/>
          <a:ext cx="2443704" cy="2015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General Enrollment Period</a:t>
          </a:r>
          <a:endParaRPr lang="en-US" sz="3000" kern="1200" dirty="0"/>
        </a:p>
      </dsp:txBody>
      <dsp:txXfrm>
        <a:off x="98381" y="110353"/>
        <a:ext cx="2246942" cy="1818576"/>
      </dsp:txXfrm>
    </dsp:sp>
    <dsp:sp modelId="{E352C41A-62CD-45A2-98A6-DF342C3A78D7}">
      <dsp:nvSpPr>
        <dsp:cNvPr id="0" name=""/>
        <dsp:cNvSpPr/>
      </dsp:nvSpPr>
      <dsp:spPr>
        <a:xfrm rot="5400000">
          <a:off x="4263690" y="452563"/>
          <a:ext cx="2145922" cy="578232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0" kern="1200" baseline="0" dirty="0" smtClean="0"/>
            <a:t>Yours or your spouse </a:t>
          </a:r>
          <a:r>
            <a:rPr lang="en-US" sz="2100" b="1" kern="1200" baseline="0" dirty="0" smtClean="0"/>
            <a:t>current employment</a:t>
          </a:r>
          <a:r>
            <a:rPr lang="en-US" sz="2100" kern="1200" baseline="0" dirty="0" smtClean="0"/>
            <a:t> </a:t>
          </a:r>
          <a:endParaRPr lang="en-US" sz="2100" kern="1200" dirty="0"/>
        </a:p>
        <a:p>
          <a:pPr marL="228600" lvl="1" indent="-228600" algn="l" defTabSz="933450">
            <a:lnSpc>
              <a:spcPct val="90000"/>
            </a:lnSpc>
            <a:spcBef>
              <a:spcPct val="0"/>
            </a:spcBef>
            <a:spcAft>
              <a:spcPct val="15000"/>
            </a:spcAft>
            <a:buChar char="••"/>
          </a:pPr>
          <a:r>
            <a:rPr lang="en-US" sz="2100" kern="1200" baseline="0" dirty="0" smtClean="0"/>
            <a:t>Enroll at anytime while you are covered by the group health plan, </a:t>
          </a:r>
          <a:r>
            <a:rPr lang="en-US" sz="2100" b="1" kern="1200" baseline="0" dirty="0" smtClean="0"/>
            <a:t>or</a:t>
          </a:r>
          <a:r>
            <a:rPr lang="en-US" sz="2100" kern="1200" baseline="0" dirty="0" smtClean="0"/>
            <a:t> on the month that employment ends </a:t>
          </a:r>
          <a:r>
            <a:rPr lang="en-US" sz="2100" b="1" kern="1200" baseline="0" dirty="0" smtClean="0"/>
            <a:t>or</a:t>
          </a:r>
          <a:r>
            <a:rPr lang="en-US" sz="2100" kern="1200" baseline="0" dirty="0" smtClean="0"/>
            <a:t> up to 8 months after the month your group coverage ends</a:t>
          </a:r>
          <a:endParaRPr lang="en-US" sz="2100" kern="1200" dirty="0"/>
        </a:p>
        <a:p>
          <a:pPr marL="228600" lvl="1" indent="-228600" algn="l" defTabSz="933450">
            <a:lnSpc>
              <a:spcPct val="90000"/>
            </a:lnSpc>
            <a:spcBef>
              <a:spcPct val="0"/>
            </a:spcBef>
            <a:spcAft>
              <a:spcPct val="15000"/>
            </a:spcAft>
            <a:buChar char="••"/>
          </a:pPr>
          <a:r>
            <a:rPr lang="en-US" sz="2100" kern="1200" baseline="0" dirty="0" smtClean="0"/>
            <a:t>No late enrollment penalty </a:t>
          </a:r>
          <a:endParaRPr lang="en-US" sz="2100" kern="1200" dirty="0"/>
        </a:p>
      </dsp:txBody>
      <dsp:txXfrm rot="-5400000">
        <a:off x="2445491" y="2375518"/>
        <a:ext cx="5677567" cy="1936412"/>
      </dsp:txXfrm>
    </dsp:sp>
    <dsp:sp modelId="{4E7C45BE-8BC4-4E9F-87F9-C6ECD03F5B81}">
      <dsp:nvSpPr>
        <dsp:cNvPr id="0" name=""/>
        <dsp:cNvSpPr/>
      </dsp:nvSpPr>
      <dsp:spPr>
        <a:xfrm>
          <a:off x="1786" y="2336055"/>
          <a:ext cx="2443704" cy="2015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Age 65 &amp; Still covered by a Group Health Plan</a:t>
          </a:r>
          <a:endParaRPr lang="en-US" sz="3000" kern="1200" dirty="0"/>
        </a:p>
      </dsp:txBody>
      <dsp:txXfrm>
        <a:off x="100167" y="2434436"/>
        <a:ext cx="2246942" cy="181857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23935-4927-4EB7-AEDF-47BFB7137B1D}">
      <dsp:nvSpPr>
        <dsp:cNvPr id="0" name=""/>
        <dsp:cNvSpPr/>
      </dsp:nvSpPr>
      <dsp:spPr>
        <a:xfrm>
          <a:off x="0" y="33699"/>
          <a:ext cx="4040188" cy="1230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Need to have Parts A and B to qualify</a:t>
          </a:r>
          <a:endParaRPr lang="en-US" sz="2200" kern="1200" dirty="0"/>
        </a:p>
      </dsp:txBody>
      <dsp:txXfrm>
        <a:off x="60077" y="93776"/>
        <a:ext cx="3920034" cy="1110539"/>
      </dsp:txXfrm>
    </dsp:sp>
    <dsp:sp modelId="{BF81A3F7-F78C-4457-98C2-2E998481A697}">
      <dsp:nvSpPr>
        <dsp:cNvPr id="0" name=""/>
        <dsp:cNvSpPr/>
      </dsp:nvSpPr>
      <dsp:spPr>
        <a:xfrm>
          <a:off x="0" y="1327753"/>
          <a:ext cx="4040188" cy="1230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Plans include plans like PPO (preferred provider organization) and HMO</a:t>
          </a:r>
          <a:endParaRPr lang="en-US" sz="2200" kern="1200" dirty="0"/>
        </a:p>
      </dsp:txBody>
      <dsp:txXfrm>
        <a:off x="60077" y="1387830"/>
        <a:ext cx="3920034" cy="1110539"/>
      </dsp:txXfrm>
    </dsp:sp>
    <dsp:sp modelId="{B4B730F7-E703-4CDD-BAC8-A026C5B1A4D9}">
      <dsp:nvSpPr>
        <dsp:cNvPr id="0" name=""/>
        <dsp:cNvSpPr/>
      </dsp:nvSpPr>
      <dsp:spPr>
        <a:xfrm>
          <a:off x="0" y="2621806"/>
          <a:ext cx="4040188" cy="1230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Monthly premium varies for each plan</a:t>
          </a:r>
          <a:endParaRPr lang="en-US" sz="2200" kern="1200" dirty="0"/>
        </a:p>
      </dsp:txBody>
      <dsp:txXfrm>
        <a:off x="60077" y="2681883"/>
        <a:ext cx="3920034" cy="111053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C14A6-F38F-489F-95B5-2FCB49EAFDCF}">
      <dsp:nvSpPr>
        <dsp:cNvPr id="0" name=""/>
        <dsp:cNvSpPr/>
      </dsp:nvSpPr>
      <dsp:spPr>
        <a:xfrm>
          <a:off x="0" y="4083"/>
          <a:ext cx="4041775" cy="12681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Need to have Parts A, B or C to qualify - </a:t>
          </a:r>
          <a:endParaRPr lang="en-US" sz="2400" kern="1200" dirty="0"/>
        </a:p>
      </dsp:txBody>
      <dsp:txXfrm>
        <a:off x="61906" y="65989"/>
        <a:ext cx="3917963" cy="1144345"/>
      </dsp:txXfrm>
    </dsp:sp>
    <dsp:sp modelId="{169F7230-CBD2-405C-8322-FEA345BF924E}">
      <dsp:nvSpPr>
        <dsp:cNvPr id="0" name=""/>
        <dsp:cNvSpPr/>
      </dsp:nvSpPr>
      <dsp:spPr>
        <a:xfrm>
          <a:off x="0" y="1347121"/>
          <a:ext cx="4041775" cy="12681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You can wait to enroll if you have an existing prescription plan that is, on average, as good as Medicare</a:t>
          </a:r>
          <a:endParaRPr lang="en-US" sz="1900" kern="1200" dirty="0"/>
        </a:p>
      </dsp:txBody>
      <dsp:txXfrm>
        <a:off x="61906" y="1409027"/>
        <a:ext cx="3917963" cy="1144345"/>
      </dsp:txXfrm>
    </dsp:sp>
    <dsp:sp modelId="{CE96D280-7492-439B-BDCC-C306C95054E4}">
      <dsp:nvSpPr>
        <dsp:cNvPr id="0" name=""/>
        <dsp:cNvSpPr/>
      </dsp:nvSpPr>
      <dsp:spPr>
        <a:xfrm>
          <a:off x="0" y="2690158"/>
          <a:ext cx="4041775" cy="12681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Late enrollment w/o a pre-existing drug plan would incur a lifelong penalty of 1% per month of delay</a:t>
          </a:r>
          <a:endParaRPr lang="en-US" sz="1900" kern="1200" dirty="0"/>
        </a:p>
      </dsp:txBody>
      <dsp:txXfrm>
        <a:off x="61906" y="2752064"/>
        <a:ext cx="3917963" cy="114434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EF6D5-F23E-486D-982D-9A0FFEC47573}">
      <dsp:nvSpPr>
        <dsp:cNvPr id="0" name=""/>
        <dsp:cNvSpPr/>
      </dsp:nvSpPr>
      <dsp:spPr>
        <a:xfrm>
          <a:off x="652152" y="196"/>
          <a:ext cx="3236118" cy="809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Retired Beneficiaries</a:t>
          </a:r>
          <a:endParaRPr lang="en-US" sz="2700" kern="1200" dirty="0"/>
        </a:p>
      </dsp:txBody>
      <dsp:txXfrm>
        <a:off x="675848" y="23892"/>
        <a:ext cx="3188726" cy="761637"/>
      </dsp:txXfrm>
    </dsp:sp>
    <dsp:sp modelId="{C8F7B211-08AE-480D-A92D-7498E1A86E83}">
      <dsp:nvSpPr>
        <dsp:cNvPr id="0" name=""/>
        <dsp:cNvSpPr/>
      </dsp:nvSpPr>
      <dsp:spPr>
        <a:xfrm rot="5431369">
          <a:off x="2154697" y="958066"/>
          <a:ext cx="219639" cy="14158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A9EE84-CAFB-4A06-B40D-88BD1A809893}">
      <dsp:nvSpPr>
        <dsp:cNvPr id="0" name=""/>
        <dsp:cNvSpPr/>
      </dsp:nvSpPr>
      <dsp:spPr>
        <a:xfrm>
          <a:off x="638820" y="1248487"/>
          <a:ext cx="3236118" cy="123466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 beneficiary eligible for a Primary Insurance Amount and a higher spouse survivor benefit would get a pro-rated payment from those two.</a:t>
          </a:r>
          <a:endParaRPr lang="en-US" sz="1800" kern="1200" dirty="0"/>
        </a:p>
      </dsp:txBody>
      <dsp:txXfrm>
        <a:off x="674982" y="1284649"/>
        <a:ext cx="3163794" cy="1162336"/>
      </dsp:txXfrm>
    </dsp:sp>
    <dsp:sp modelId="{6533F730-9148-4D36-A229-C002DB463197}">
      <dsp:nvSpPr>
        <dsp:cNvPr id="0" name=""/>
        <dsp:cNvSpPr/>
      </dsp:nvSpPr>
      <dsp:spPr>
        <a:xfrm rot="5400000">
          <a:off x="2114728" y="2625298"/>
          <a:ext cx="284302" cy="14158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C4D2DB-696E-4F98-80D7-FD78F4E41877}">
      <dsp:nvSpPr>
        <dsp:cNvPr id="0" name=""/>
        <dsp:cNvSpPr/>
      </dsp:nvSpPr>
      <dsp:spPr>
        <a:xfrm>
          <a:off x="638820" y="2909030"/>
          <a:ext cx="3236118" cy="117725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 child from a divorced couple might be entitled to the highest of benefits from parents and stepparents</a:t>
          </a:r>
          <a:endParaRPr lang="en-US" sz="1800" kern="1200" dirty="0"/>
        </a:p>
      </dsp:txBody>
      <dsp:txXfrm>
        <a:off x="673301" y="2943511"/>
        <a:ext cx="3167156" cy="1108289"/>
      </dsp:txXfrm>
    </dsp:sp>
    <dsp:sp modelId="{2ECAEB9C-0456-4333-A62E-18941143C841}">
      <dsp:nvSpPr>
        <dsp:cNvPr id="0" name=""/>
        <dsp:cNvSpPr/>
      </dsp:nvSpPr>
      <dsp:spPr>
        <a:xfrm>
          <a:off x="4341328" y="196"/>
          <a:ext cx="3236118" cy="809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Workers and SSI</a:t>
          </a:r>
          <a:endParaRPr lang="en-US" sz="2700" kern="1200" dirty="0"/>
        </a:p>
      </dsp:txBody>
      <dsp:txXfrm>
        <a:off x="4365024" y="23892"/>
        <a:ext cx="3188726" cy="761637"/>
      </dsp:txXfrm>
    </dsp:sp>
    <dsp:sp modelId="{00BB1AC1-C0C5-4025-84BE-20682B35620A}">
      <dsp:nvSpPr>
        <dsp:cNvPr id="0" name=""/>
        <dsp:cNvSpPr/>
      </dsp:nvSpPr>
      <dsp:spPr>
        <a:xfrm rot="5400000">
          <a:off x="5888597" y="880016"/>
          <a:ext cx="141580" cy="14158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F428D2-7324-47EE-8C9E-617FD0E2BC5F}">
      <dsp:nvSpPr>
        <dsp:cNvPr id="0" name=""/>
        <dsp:cNvSpPr/>
      </dsp:nvSpPr>
      <dsp:spPr>
        <a:xfrm>
          <a:off x="4341328" y="1092386"/>
          <a:ext cx="3236118" cy="80902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 worker can qualify for both DI and SSI in the event of a disability</a:t>
          </a:r>
          <a:endParaRPr lang="en-US" sz="1800" kern="1200" dirty="0"/>
        </a:p>
      </dsp:txBody>
      <dsp:txXfrm>
        <a:off x="4365024" y="1116082"/>
        <a:ext cx="3188726" cy="761637"/>
      </dsp:txXfrm>
    </dsp:sp>
    <dsp:sp modelId="{5C43C547-ECF2-47F8-8917-A39AF8B9823B}">
      <dsp:nvSpPr>
        <dsp:cNvPr id="0" name=""/>
        <dsp:cNvSpPr/>
      </dsp:nvSpPr>
      <dsp:spPr>
        <a:xfrm rot="5400000">
          <a:off x="5888597" y="1972206"/>
          <a:ext cx="141580" cy="14158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0B7337-1460-4DC4-8A96-91C4F00E5DA9}">
      <dsp:nvSpPr>
        <dsp:cNvPr id="0" name=""/>
        <dsp:cNvSpPr/>
      </dsp:nvSpPr>
      <dsp:spPr>
        <a:xfrm>
          <a:off x="4341328" y="2184576"/>
          <a:ext cx="3236118" cy="80902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 worker collecting small retirement benefits might also qualify for SSI </a:t>
          </a:r>
          <a:endParaRPr lang="en-US" sz="1800" kern="1200" dirty="0"/>
        </a:p>
      </dsp:txBody>
      <dsp:txXfrm>
        <a:off x="4365024" y="2208272"/>
        <a:ext cx="3188726" cy="761637"/>
      </dsp:txXfrm>
    </dsp:sp>
    <dsp:sp modelId="{F0C7D156-67D5-4D24-BA84-88CD8E6BFAB4}">
      <dsp:nvSpPr>
        <dsp:cNvPr id="0" name=""/>
        <dsp:cNvSpPr/>
      </dsp:nvSpPr>
      <dsp:spPr>
        <a:xfrm rot="5241995">
          <a:off x="5913471" y="3064494"/>
          <a:ext cx="142076" cy="14158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F821A-FC08-4072-85CC-EBC6D4F6E162}">
      <dsp:nvSpPr>
        <dsp:cNvPr id="0" name=""/>
        <dsp:cNvSpPr/>
      </dsp:nvSpPr>
      <dsp:spPr>
        <a:xfrm>
          <a:off x="4398542" y="3276963"/>
          <a:ext cx="3236118" cy="111215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 worker with disabilities might qualify for SSI but still keep a low-paid job and pay FICA to future benefits.</a:t>
          </a:r>
          <a:endParaRPr lang="en-US" sz="1800" kern="1200" dirty="0"/>
        </a:p>
      </dsp:txBody>
      <dsp:txXfrm>
        <a:off x="4431116" y="3309537"/>
        <a:ext cx="3170970" cy="104700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AB375-6FE9-42FB-8349-55B6ECD0BEDF}">
      <dsp:nvSpPr>
        <dsp:cNvPr id="0" name=""/>
        <dsp:cNvSpPr/>
      </dsp:nvSpPr>
      <dsp:spPr>
        <a:xfrm>
          <a:off x="0" y="40862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Age 50 – if Disabled Widow/Widower</a:t>
          </a:r>
          <a:endParaRPr lang="en-US" sz="2500" kern="1200" dirty="0"/>
        </a:p>
      </dsp:txBody>
      <dsp:txXfrm>
        <a:off x="0" y="408622"/>
        <a:ext cx="2571749" cy="1543050"/>
      </dsp:txXfrm>
    </dsp:sp>
    <dsp:sp modelId="{585DDD78-DC83-40F8-897F-49A80E2B5509}">
      <dsp:nvSpPr>
        <dsp:cNvPr id="0" name=""/>
        <dsp:cNvSpPr/>
      </dsp:nvSpPr>
      <dsp:spPr>
        <a:xfrm>
          <a:off x="2828925" y="40862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Age 60 – if Widow/Widower</a:t>
          </a:r>
          <a:endParaRPr lang="en-US" sz="2500" kern="1200" dirty="0"/>
        </a:p>
      </dsp:txBody>
      <dsp:txXfrm>
        <a:off x="2828925" y="408622"/>
        <a:ext cx="2571749" cy="1543050"/>
      </dsp:txXfrm>
    </dsp:sp>
    <dsp:sp modelId="{38318DD7-5F0F-4845-8228-DC3689A9F0F9}">
      <dsp:nvSpPr>
        <dsp:cNvPr id="0" name=""/>
        <dsp:cNvSpPr/>
      </dsp:nvSpPr>
      <dsp:spPr>
        <a:xfrm>
          <a:off x="5657849" y="40862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Age 62 – for Early Retirement</a:t>
          </a:r>
          <a:endParaRPr lang="en-US" sz="2500" kern="1200" dirty="0"/>
        </a:p>
      </dsp:txBody>
      <dsp:txXfrm>
        <a:off x="5657849" y="408622"/>
        <a:ext cx="2571749" cy="1543050"/>
      </dsp:txXfrm>
    </dsp:sp>
    <dsp:sp modelId="{1630CC02-154D-41D3-902C-B110621A48D4}">
      <dsp:nvSpPr>
        <dsp:cNvPr id="0" name=""/>
        <dsp:cNvSpPr/>
      </dsp:nvSpPr>
      <dsp:spPr>
        <a:xfrm>
          <a:off x="1414462" y="220884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Age 65 - Medicare</a:t>
          </a:r>
          <a:endParaRPr lang="en-US" sz="2500" kern="1200" dirty="0"/>
        </a:p>
      </dsp:txBody>
      <dsp:txXfrm>
        <a:off x="1414462" y="2208847"/>
        <a:ext cx="2571749" cy="1543050"/>
      </dsp:txXfrm>
    </dsp:sp>
    <dsp:sp modelId="{29BAE19A-27A6-441F-8C39-5C90018B9425}">
      <dsp:nvSpPr>
        <dsp:cNvPr id="0" name=""/>
        <dsp:cNvSpPr/>
      </dsp:nvSpPr>
      <dsp:spPr>
        <a:xfrm>
          <a:off x="4243387" y="220884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Age 66/67 – Full Retirement</a:t>
          </a:r>
          <a:endParaRPr lang="en-US" sz="2500" kern="1200" dirty="0"/>
        </a:p>
      </dsp:txBody>
      <dsp:txXfrm>
        <a:off x="4243387" y="2208847"/>
        <a:ext cx="2571749" cy="154305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A7597-6D62-4182-B2A1-C105451FBC8E}">
      <dsp:nvSpPr>
        <dsp:cNvPr id="0" name=""/>
        <dsp:cNvSpPr/>
      </dsp:nvSpPr>
      <dsp:spPr>
        <a:xfrm>
          <a:off x="0" y="0"/>
          <a:ext cx="8229600" cy="13258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The SSA offers a variety of resources and programs to those in need</a:t>
          </a:r>
          <a:endParaRPr lang="en-US" sz="3700" kern="1200" dirty="0"/>
        </a:p>
      </dsp:txBody>
      <dsp:txXfrm>
        <a:off x="0" y="0"/>
        <a:ext cx="8229600" cy="1325880"/>
      </dsp:txXfrm>
    </dsp:sp>
    <dsp:sp modelId="{69E5A812-498A-43BA-B37A-F8309B1271CA}">
      <dsp:nvSpPr>
        <dsp:cNvPr id="0" name=""/>
        <dsp:cNvSpPr/>
      </dsp:nvSpPr>
      <dsp:spPr>
        <a:xfrm>
          <a:off x="1004" y="1325880"/>
          <a:ext cx="1645518" cy="2784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SSI assistance payments </a:t>
          </a:r>
          <a:endParaRPr lang="en-US" sz="2100" kern="1200" dirty="0"/>
        </a:p>
      </dsp:txBody>
      <dsp:txXfrm>
        <a:off x="1004" y="1325880"/>
        <a:ext cx="1645518" cy="2784348"/>
      </dsp:txXfrm>
    </dsp:sp>
    <dsp:sp modelId="{4A4E5F13-1FD5-478B-8F05-5EFF773550A9}">
      <dsp:nvSpPr>
        <dsp:cNvPr id="0" name=""/>
        <dsp:cNvSpPr/>
      </dsp:nvSpPr>
      <dsp:spPr>
        <a:xfrm>
          <a:off x="1646522" y="1325880"/>
          <a:ext cx="1645518" cy="2784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Food Stamps and other Nutrition Programs </a:t>
          </a:r>
          <a:endParaRPr lang="en-US" sz="2100" kern="1200" dirty="0"/>
        </a:p>
      </dsp:txBody>
      <dsp:txXfrm>
        <a:off x="1646522" y="1325880"/>
        <a:ext cx="1645518" cy="2784348"/>
      </dsp:txXfrm>
    </dsp:sp>
    <dsp:sp modelId="{7887C411-070B-46D1-A4E7-509C6C58646C}">
      <dsp:nvSpPr>
        <dsp:cNvPr id="0" name=""/>
        <dsp:cNvSpPr/>
      </dsp:nvSpPr>
      <dsp:spPr>
        <a:xfrm>
          <a:off x="3292040" y="1325880"/>
          <a:ext cx="1645518" cy="2784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Medicare Savings Program: help with premiums and deductibles</a:t>
          </a:r>
          <a:endParaRPr lang="en-US" sz="2100" kern="1200" dirty="0"/>
        </a:p>
      </dsp:txBody>
      <dsp:txXfrm>
        <a:off x="3292040" y="1325880"/>
        <a:ext cx="1645518" cy="2784348"/>
      </dsp:txXfrm>
    </dsp:sp>
    <dsp:sp modelId="{30FCD2F1-97B0-46D6-A5F8-80B8907F81EB}">
      <dsp:nvSpPr>
        <dsp:cNvPr id="0" name=""/>
        <dsp:cNvSpPr/>
      </dsp:nvSpPr>
      <dsp:spPr>
        <a:xfrm>
          <a:off x="4937559" y="1325880"/>
          <a:ext cx="1645518" cy="2784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Extra Help: help with prescription drug plan costs</a:t>
          </a:r>
          <a:endParaRPr lang="en-US" sz="2100" kern="1200" dirty="0"/>
        </a:p>
      </dsp:txBody>
      <dsp:txXfrm>
        <a:off x="4937559" y="1325880"/>
        <a:ext cx="1645518" cy="2784348"/>
      </dsp:txXfrm>
    </dsp:sp>
    <dsp:sp modelId="{23967BAC-4DD6-4291-8339-91EB4471922C}">
      <dsp:nvSpPr>
        <dsp:cNvPr id="0" name=""/>
        <dsp:cNvSpPr/>
      </dsp:nvSpPr>
      <dsp:spPr>
        <a:xfrm>
          <a:off x="6583077" y="1325880"/>
          <a:ext cx="1645518" cy="2784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Ticket to Work: employment support for people with disabilities</a:t>
          </a:r>
          <a:endParaRPr lang="en-US" sz="2100" kern="1200" dirty="0"/>
        </a:p>
      </dsp:txBody>
      <dsp:txXfrm>
        <a:off x="6583077" y="1325880"/>
        <a:ext cx="1645518" cy="2784348"/>
      </dsp:txXfrm>
    </dsp:sp>
    <dsp:sp modelId="{6BC9B4F4-B2AD-4398-BB0E-D83C859CC980}">
      <dsp:nvSpPr>
        <dsp:cNvPr id="0" name=""/>
        <dsp:cNvSpPr/>
      </dsp:nvSpPr>
      <dsp:spPr>
        <a:xfrm>
          <a:off x="0" y="4110228"/>
          <a:ext cx="8229600" cy="30937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79597-327A-4A86-856B-9527412B664A}">
      <dsp:nvSpPr>
        <dsp:cNvPr id="0" name=""/>
        <dsp:cNvSpPr/>
      </dsp:nvSpPr>
      <dsp:spPr>
        <a:xfrm>
          <a:off x="0" y="438862"/>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449D3-59BD-4C8F-9D6F-61ED5179D007}">
      <dsp:nvSpPr>
        <dsp:cNvPr id="0" name=""/>
        <dsp:cNvSpPr/>
      </dsp:nvSpPr>
      <dsp:spPr>
        <a:xfrm>
          <a:off x="411480" y="40638"/>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dirty="0" smtClean="0"/>
            <a:t>Review Your Benefits from Annual Statement</a:t>
          </a:r>
          <a:endParaRPr lang="en-US" sz="2000" kern="1200" dirty="0"/>
        </a:p>
      </dsp:txBody>
      <dsp:txXfrm>
        <a:off x="444610" y="73768"/>
        <a:ext cx="6904211" cy="612404"/>
      </dsp:txXfrm>
    </dsp:sp>
    <dsp:sp modelId="{59181B73-3C19-422E-8917-406590F81D58}">
      <dsp:nvSpPr>
        <dsp:cNvPr id="0" name=""/>
        <dsp:cNvSpPr/>
      </dsp:nvSpPr>
      <dsp:spPr>
        <a:xfrm>
          <a:off x="0" y="1418487"/>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C2E52-6B2F-4EC2-A906-4A9B9991D875}">
      <dsp:nvSpPr>
        <dsp:cNvPr id="0" name=""/>
        <dsp:cNvSpPr/>
      </dsp:nvSpPr>
      <dsp:spPr>
        <a:xfrm>
          <a:off x="411480" y="1020262"/>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dirty="0" smtClean="0"/>
            <a:t>Create File for Annual Statement and other SSA mailings</a:t>
          </a:r>
          <a:endParaRPr lang="en-US" sz="2000" kern="1200" dirty="0"/>
        </a:p>
      </dsp:txBody>
      <dsp:txXfrm>
        <a:off x="444610" y="1053392"/>
        <a:ext cx="6904211" cy="612404"/>
      </dsp:txXfrm>
    </dsp:sp>
    <dsp:sp modelId="{78EFC533-F940-4151-B8C4-15D02B850602}">
      <dsp:nvSpPr>
        <dsp:cNvPr id="0" name=""/>
        <dsp:cNvSpPr/>
      </dsp:nvSpPr>
      <dsp:spPr>
        <a:xfrm>
          <a:off x="0" y="2398112"/>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17E7D-1511-4E7D-9A04-A82C31A73D25}">
      <dsp:nvSpPr>
        <dsp:cNvPr id="0" name=""/>
        <dsp:cNvSpPr/>
      </dsp:nvSpPr>
      <dsp:spPr>
        <a:xfrm>
          <a:off x="411480" y="1999887"/>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dirty="0" smtClean="0"/>
            <a:t>Consider the Age you Want to Retire – run Estimations</a:t>
          </a:r>
          <a:endParaRPr lang="en-US" sz="2000" kern="1200" dirty="0"/>
        </a:p>
      </dsp:txBody>
      <dsp:txXfrm>
        <a:off x="444610" y="2033017"/>
        <a:ext cx="6904211" cy="612404"/>
      </dsp:txXfrm>
    </dsp:sp>
    <dsp:sp modelId="{2B74F978-4775-43AD-9132-E5CFD189EE76}">
      <dsp:nvSpPr>
        <dsp:cNvPr id="0" name=""/>
        <dsp:cNvSpPr/>
      </dsp:nvSpPr>
      <dsp:spPr>
        <a:xfrm>
          <a:off x="0" y="3377737"/>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2CECF-EB5E-42BA-8B12-C5DD563C23F9}">
      <dsp:nvSpPr>
        <dsp:cNvPr id="0" name=""/>
        <dsp:cNvSpPr/>
      </dsp:nvSpPr>
      <dsp:spPr>
        <a:xfrm>
          <a:off x="411480" y="2979512"/>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dirty="0" smtClean="0"/>
            <a:t>Plan when you Want to Claim and/or Take Payments</a:t>
          </a:r>
          <a:endParaRPr lang="en-US" sz="2000" kern="1200" dirty="0"/>
        </a:p>
      </dsp:txBody>
      <dsp:txXfrm>
        <a:off x="444610" y="3012642"/>
        <a:ext cx="6904211" cy="612404"/>
      </dsp:txXfrm>
    </dsp:sp>
    <dsp:sp modelId="{3EB3CEA5-3DBE-41B7-BFF2-3385C2F16D24}">
      <dsp:nvSpPr>
        <dsp:cNvPr id="0" name=""/>
        <dsp:cNvSpPr/>
      </dsp:nvSpPr>
      <dsp:spPr>
        <a:xfrm>
          <a:off x="0" y="4357362"/>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4070D-3C54-4EB8-B18F-8839CFD5D0B1}">
      <dsp:nvSpPr>
        <dsp:cNvPr id="0" name=""/>
        <dsp:cNvSpPr/>
      </dsp:nvSpPr>
      <dsp:spPr>
        <a:xfrm>
          <a:off x="411480" y="3959137"/>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smtClean="0"/>
            <a:t>Review Your </a:t>
          </a:r>
          <a:r>
            <a:rPr lang="en-US" sz="2000" kern="1200" dirty="0" smtClean="0"/>
            <a:t>Retirement Strategy – consult an Advisor</a:t>
          </a:r>
          <a:endParaRPr lang="en-US" sz="2000" kern="1200" dirty="0"/>
        </a:p>
      </dsp:txBody>
      <dsp:txXfrm>
        <a:off x="444610" y="3992267"/>
        <a:ext cx="6904211" cy="612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7375A-1239-4842-946C-C84B65CCC3FB}">
      <dsp:nvSpPr>
        <dsp:cNvPr id="0" name=""/>
        <dsp:cNvSpPr/>
      </dsp:nvSpPr>
      <dsp:spPr>
        <a:xfrm>
          <a:off x="0" y="59823"/>
          <a:ext cx="8229600"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Second Highest Expenditure on Budget (20.8%)</a:t>
          </a:r>
          <a:endParaRPr lang="en-US" sz="2300" kern="1200" dirty="0"/>
        </a:p>
      </dsp:txBody>
      <dsp:txXfrm>
        <a:off x="44602" y="104425"/>
        <a:ext cx="8140396" cy="824474"/>
      </dsp:txXfrm>
    </dsp:sp>
    <dsp:sp modelId="{F815D883-D24B-4776-AC8D-13A66067C899}">
      <dsp:nvSpPr>
        <dsp:cNvPr id="0" name=""/>
        <dsp:cNvSpPr/>
      </dsp:nvSpPr>
      <dsp:spPr>
        <a:xfrm>
          <a:off x="0" y="1039742"/>
          <a:ext cx="8229600"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Self-funded by payroll taxes called FICA (Federal Insurance Contribution Act)</a:t>
          </a:r>
          <a:endParaRPr lang="en-US" sz="2300" kern="1200" dirty="0"/>
        </a:p>
      </dsp:txBody>
      <dsp:txXfrm>
        <a:off x="44602" y="1084344"/>
        <a:ext cx="8140396" cy="824474"/>
      </dsp:txXfrm>
    </dsp:sp>
    <dsp:sp modelId="{BEFCE8F3-96D5-4130-858E-0BA3FB6ECAB6}">
      <dsp:nvSpPr>
        <dsp:cNvPr id="0" name=""/>
        <dsp:cNvSpPr/>
      </dsp:nvSpPr>
      <dsp:spPr>
        <a:xfrm>
          <a:off x="0" y="2019660"/>
          <a:ext cx="8229600"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About 160 million people work and pay FICA taxes</a:t>
          </a:r>
          <a:endParaRPr lang="en-US" sz="2300" kern="1200" dirty="0"/>
        </a:p>
      </dsp:txBody>
      <dsp:txXfrm>
        <a:off x="44602" y="2064262"/>
        <a:ext cx="8140396" cy="824474"/>
      </dsp:txXfrm>
    </dsp:sp>
    <dsp:sp modelId="{50027D68-D147-431D-B5A1-629DB8580A36}">
      <dsp:nvSpPr>
        <dsp:cNvPr id="0" name=""/>
        <dsp:cNvSpPr/>
      </dsp:nvSpPr>
      <dsp:spPr>
        <a:xfrm>
          <a:off x="0" y="2999579"/>
          <a:ext cx="8229600"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About 52 million receive monthly benefits (36 million are retirees and their families/survivors)</a:t>
          </a:r>
          <a:endParaRPr lang="en-US" sz="2300" kern="1200" dirty="0"/>
        </a:p>
      </dsp:txBody>
      <dsp:txXfrm>
        <a:off x="44602" y="3044181"/>
        <a:ext cx="8140396" cy="824474"/>
      </dsp:txXfrm>
    </dsp:sp>
    <dsp:sp modelId="{57A5718A-7714-4CED-9853-784AA53AC872}">
      <dsp:nvSpPr>
        <dsp:cNvPr id="0" name=""/>
        <dsp:cNvSpPr/>
      </dsp:nvSpPr>
      <dsp:spPr>
        <a:xfrm>
          <a:off x="0" y="3979497"/>
          <a:ext cx="8229600"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COLA (cost of living adjustment) introduced in 1975</a:t>
          </a:r>
          <a:endParaRPr lang="en-US" sz="2300" kern="1200" dirty="0"/>
        </a:p>
      </dsp:txBody>
      <dsp:txXfrm>
        <a:off x="44602" y="4024099"/>
        <a:ext cx="8140396" cy="82447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79597-327A-4A86-856B-9527412B664A}">
      <dsp:nvSpPr>
        <dsp:cNvPr id="0" name=""/>
        <dsp:cNvSpPr/>
      </dsp:nvSpPr>
      <dsp:spPr>
        <a:xfrm>
          <a:off x="0" y="438862"/>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449D3-59BD-4C8F-9D6F-61ED5179D007}">
      <dsp:nvSpPr>
        <dsp:cNvPr id="0" name=""/>
        <dsp:cNvSpPr/>
      </dsp:nvSpPr>
      <dsp:spPr>
        <a:xfrm>
          <a:off x="411480" y="40638"/>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dirty="0" smtClean="0"/>
            <a:t>Online Applications for Various Programs</a:t>
          </a:r>
          <a:endParaRPr lang="en-US" sz="2000" kern="1200" dirty="0"/>
        </a:p>
      </dsp:txBody>
      <dsp:txXfrm>
        <a:off x="444610" y="73768"/>
        <a:ext cx="6904211" cy="612404"/>
      </dsp:txXfrm>
    </dsp:sp>
    <dsp:sp modelId="{59181B73-3C19-422E-8917-406590F81D58}">
      <dsp:nvSpPr>
        <dsp:cNvPr id="0" name=""/>
        <dsp:cNvSpPr/>
      </dsp:nvSpPr>
      <dsp:spPr>
        <a:xfrm>
          <a:off x="0" y="1418487"/>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C2E52-6B2F-4EC2-A906-4A9B9991D875}">
      <dsp:nvSpPr>
        <dsp:cNvPr id="0" name=""/>
        <dsp:cNvSpPr/>
      </dsp:nvSpPr>
      <dsp:spPr>
        <a:xfrm>
          <a:off x="411480" y="1020262"/>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dirty="0" smtClean="0"/>
            <a:t>Check Status of Claims or Applications</a:t>
          </a:r>
          <a:endParaRPr lang="en-US" sz="2000" kern="1200" dirty="0"/>
        </a:p>
      </dsp:txBody>
      <dsp:txXfrm>
        <a:off x="444610" y="1053392"/>
        <a:ext cx="6904211" cy="612404"/>
      </dsp:txXfrm>
    </dsp:sp>
    <dsp:sp modelId="{78EFC533-F940-4151-B8C4-15D02B850602}">
      <dsp:nvSpPr>
        <dsp:cNvPr id="0" name=""/>
        <dsp:cNvSpPr/>
      </dsp:nvSpPr>
      <dsp:spPr>
        <a:xfrm>
          <a:off x="0" y="2398112"/>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17E7D-1511-4E7D-9A04-A82C31A73D25}">
      <dsp:nvSpPr>
        <dsp:cNvPr id="0" name=""/>
        <dsp:cNvSpPr/>
      </dsp:nvSpPr>
      <dsp:spPr>
        <a:xfrm>
          <a:off x="411480" y="1999887"/>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dirty="0" smtClean="0"/>
            <a:t>Request Your Earnings Statement</a:t>
          </a:r>
          <a:endParaRPr lang="en-US" sz="2000" kern="1200" dirty="0"/>
        </a:p>
      </dsp:txBody>
      <dsp:txXfrm>
        <a:off x="444610" y="2033017"/>
        <a:ext cx="6904211" cy="612404"/>
      </dsp:txXfrm>
    </dsp:sp>
    <dsp:sp modelId="{2B74F978-4775-43AD-9132-E5CFD189EE76}">
      <dsp:nvSpPr>
        <dsp:cNvPr id="0" name=""/>
        <dsp:cNvSpPr/>
      </dsp:nvSpPr>
      <dsp:spPr>
        <a:xfrm>
          <a:off x="0" y="3377737"/>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2CECF-EB5E-42BA-8B12-C5DD563C23F9}">
      <dsp:nvSpPr>
        <dsp:cNvPr id="0" name=""/>
        <dsp:cNvSpPr/>
      </dsp:nvSpPr>
      <dsp:spPr>
        <a:xfrm>
          <a:off x="411480" y="2979512"/>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dirty="0" smtClean="0"/>
            <a:t>Forms and Publications also available</a:t>
          </a:r>
          <a:endParaRPr lang="en-US" sz="2000" kern="1200" dirty="0"/>
        </a:p>
      </dsp:txBody>
      <dsp:txXfrm>
        <a:off x="444610" y="3012642"/>
        <a:ext cx="6904211" cy="612404"/>
      </dsp:txXfrm>
    </dsp:sp>
    <dsp:sp modelId="{3EB3CEA5-3DBE-41B7-BFF2-3385C2F16D24}">
      <dsp:nvSpPr>
        <dsp:cNvPr id="0" name=""/>
        <dsp:cNvSpPr/>
      </dsp:nvSpPr>
      <dsp:spPr>
        <a:xfrm>
          <a:off x="0" y="4398000"/>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4070D-3C54-4EB8-B18F-8839CFD5D0B1}">
      <dsp:nvSpPr>
        <dsp:cNvPr id="0" name=""/>
        <dsp:cNvSpPr/>
      </dsp:nvSpPr>
      <dsp:spPr>
        <a:xfrm>
          <a:off x="411480" y="3959137"/>
          <a:ext cx="6970471" cy="67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kern="1200" dirty="0" smtClean="0"/>
            <a:t>1-800-772-1213: 24-hour automated services or  a representative on weekdays from 7 a.m. to 7 p.m. </a:t>
          </a:r>
          <a:endParaRPr lang="en-US" sz="2000" kern="1200" dirty="0"/>
        </a:p>
      </dsp:txBody>
      <dsp:txXfrm>
        <a:off x="444610" y="3992267"/>
        <a:ext cx="6904211" cy="61240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79597-327A-4A86-856B-9527412B664A}">
      <dsp:nvSpPr>
        <dsp:cNvPr id="0" name=""/>
        <dsp:cNvSpPr/>
      </dsp:nvSpPr>
      <dsp:spPr>
        <a:xfrm>
          <a:off x="0" y="531379"/>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449D3-59BD-4C8F-9D6F-61ED5179D007}">
      <dsp:nvSpPr>
        <dsp:cNvPr id="0" name=""/>
        <dsp:cNvSpPr/>
      </dsp:nvSpPr>
      <dsp:spPr>
        <a:xfrm>
          <a:off x="411480" y="28358"/>
          <a:ext cx="7141795" cy="857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u="sng" kern="1200" dirty="0" smtClean="0"/>
            <a:t>www.choosetosave.org/calculators</a:t>
          </a:r>
          <a:r>
            <a:rPr lang="en-US" sz="2000" kern="1200" dirty="0" smtClean="0"/>
            <a:t> </a:t>
          </a:r>
        </a:p>
        <a:p>
          <a:pPr lvl="0" algn="ctr" defTabSz="889000">
            <a:lnSpc>
              <a:spcPct val="90000"/>
            </a:lnSpc>
            <a:spcBef>
              <a:spcPct val="0"/>
            </a:spcBef>
            <a:spcAft>
              <a:spcPct val="35000"/>
            </a:spcAft>
          </a:pPr>
          <a:r>
            <a:rPr lang="en-US" sz="2000" kern="1200" dirty="0" smtClean="0"/>
            <a:t> comprehensive list of financial calculators</a:t>
          </a:r>
          <a:endParaRPr lang="en-US" sz="2000" kern="1200" dirty="0"/>
        </a:p>
      </dsp:txBody>
      <dsp:txXfrm>
        <a:off x="453328" y="70206"/>
        <a:ext cx="7058099" cy="773564"/>
      </dsp:txXfrm>
    </dsp:sp>
    <dsp:sp modelId="{59181B73-3C19-422E-8917-406590F81D58}">
      <dsp:nvSpPr>
        <dsp:cNvPr id="0" name=""/>
        <dsp:cNvSpPr/>
      </dsp:nvSpPr>
      <dsp:spPr>
        <a:xfrm>
          <a:off x="0" y="1768800"/>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C2E52-6B2F-4EC2-A906-4A9B9991D875}">
      <dsp:nvSpPr>
        <dsp:cNvPr id="0" name=""/>
        <dsp:cNvSpPr/>
      </dsp:nvSpPr>
      <dsp:spPr>
        <a:xfrm>
          <a:off x="411480" y="1265779"/>
          <a:ext cx="7141795" cy="857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44550">
            <a:lnSpc>
              <a:spcPct val="90000"/>
            </a:lnSpc>
            <a:spcBef>
              <a:spcPct val="0"/>
            </a:spcBef>
            <a:spcAft>
              <a:spcPct val="35000"/>
            </a:spcAft>
          </a:pPr>
          <a:r>
            <a:rPr lang="en-US" sz="1900" u="sng" kern="1200" dirty="0" smtClean="0"/>
            <a:t>http://crr.bc.edu/</a:t>
          </a:r>
        </a:p>
        <a:p>
          <a:pPr lvl="0" algn="ctr" defTabSz="844550">
            <a:lnSpc>
              <a:spcPct val="90000"/>
            </a:lnSpc>
            <a:spcBef>
              <a:spcPct val="0"/>
            </a:spcBef>
            <a:spcAft>
              <a:spcPct val="35000"/>
            </a:spcAft>
          </a:pPr>
          <a:r>
            <a:rPr lang="en-US" sz="1900" kern="1200" dirty="0" smtClean="0"/>
            <a:t> Boston College: step-by-step advice on claiming strategies</a:t>
          </a:r>
          <a:endParaRPr lang="en-US" sz="1900" kern="1200" dirty="0"/>
        </a:p>
      </dsp:txBody>
      <dsp:txXfrm>
        <a:off x="453328" y="1307627"/>
        <a:ext cx="7058099" cy="773564"/>
      </dsp:txXfrm>
    </dsp:sp>
    <dsp:sp modelId="{78EFC533-F940-4151-B8C4-15D02B850602}">
      <dsp:nvSpPr>
        <dsp:cNvPr id="0" name=""/>
        <dsp:cNvSpPr/>
      </dsp:nvSpPr>
      <dsp:spPr>
        <a:xfrm>
          <a:off x="0" y="3006220"/>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17E7D-1511-4E7D-9A04-A82C31A73D25}">
      <dsp:nvSpPr>
        <dsp:cNvPr id="0" name=""/>
        <dsp:cNvSpPr/>
      </dsp:nvSpPr>
      <dsp:spPr>
        <a:xfrm>
          <a:off x="411480" y="2503200"/>
          <a:ext cx="7122899" cy="857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u="sng" kern="1200" dirty="0" smtClean="0"/>
            <a:t>www.Medicare.gov</a:t>
          </a:r>
          <a:r>
            <a:rPr lang="en-US" sz="2000" kern="1200" dirty="0" smtClean="0"/>
            <a:t> </a:t>
          </a:r>
        </a:p>
        <a:p>
          <a:pPr lvl="0" algn="ctr" defTabSz="889000">
            <a:lnSpc>
              <a:spcPct val="90000"/>
            </a:lnSpc>
            <a:spcBef>
              <a:spcPct val="0"/>
            </a:spcBef>
            <a:spcAft>
              <a:spcPct val="35000"/>
            </a:spcAft>
          </a:pPr>
          <a:r>
            <a:rPr lang="en-US" sz="2000" kern="1200" dirty="0" smtClean="0"/>
            <a:t>detailed information about Medicare plans and programs</a:t>
          </a:r>
          <a:endParaRPr lang="en-US" sz="2000" kern="1200" dirty="0"/>
        </a:p>
      </dsp:txBody>
      <dsp:txXfrm>
        <a:off x="453328" y="2545048"/>
        <a:ext cx="7039203" cy="773564"/>
      </dsp:txXfrm>
    </dsp:sp>
    <dsp:sp modelId="{2B74F978-4775-43AD-9132-E5CFD189EE76}">
      <dsp:nvSpPr>
        <dsp:cNvPr id="0" name=""/>
        <dsp:cNvSpPr/>
      </dsp:nvSpPr>
      <dsp:spPr>
        <a:xfrm>
          <a:off x="0" y="4243641"/>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2CECF-EB5E-42BA-8B12-C5DD563C23F9}">
      <dsp:nvSpPr>
        <dsp:cNvPr id="0" name=""/>
        <dsp:cNvSpPr/>
      </dsp:nvSpPr>
      <dsp:spPr>
        <a:xfrm>
          <a:off x="411480" y="3740620"/>
          <a:ext cx="7122899" cy="857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en-US" sz="2000" u="sng" kern="1200" dirty="0" smtClean="0"/>
            <a:t>www.Benefits.gov</a:t>
          </a:r>
          <a:r>
            <a:rPr lang="en-US" sz="2000" kern="1200" dirty="0" smtClean="0"/>
            <a:t> </a:t>
          </a:r>
        </a:p>
        <a:p>
          <a:pPr lvl="0" algn="ctr" defTabSz="889000">
            <a:lnSpc>
              <a:spcPct val="90000"/>
            </a:lnSpc>
            <a:spcBef>
              <a:spcPct val="0"/>
            </a:spcBef>
            <a:spcAft>
              <a:spcPct val="35000"/>
            </a:spcAft>
          </a:pPr>
          <a:r>
            <a:rPr lang="en-US" sz="2000" kern="1200" dirty="0" smtClean="0"/>
            <a:t>check if you qualify for a variety of government benefits</a:t>
          </a:r>
          <a:endParaRPr lang="en-US" sz="2000" kern="1200" dirty="0"/>
        </a:p>
      </dsp:txBody>
      <dsp:txXfrm>
        <a:off x="453328" y="3782468"/>
        <a:ext cx="7039203" cy="773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B8367-B19B-4B7A-A9A0-E4981999A496}">
      <dsp:nvSpPr>
        <dsp:cNvPr id="0" name=""/>
        <dsp:cNvSpPr/>
      </dsp:nvSpPr>
      <dsp:spPr>
        <a:xfrm>
          <a:off x="2131" y="531246"/>
          <a:ext cx="1480765" cy="1480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1935  </a:t>
          </a:r>
        </a:p>
        <a:p>
          <a:pPr lvl="0" algn="ctr" defTabSz="711200" rtl="0">
            <a:lnSpc>
              <a:spcPct val="90000"/>
            </a:lnSpc>
            <a:spcBef>
              <a:spcPct val="0"/>
            </a:spcBef>
            <a:spcAft>
              <a:spcPct val="35000"/>
            </a:spcAft>
          </a:pPr>
          <a:r>
            <a:rPr lang="en-US" sz="1600" kern="1200" dirty="0" smtClean="0"/>
            <a:t> Social Security Act</a:t>
          </a:r>
          <a:endParaRPr lang="en-US" sz="1600" kern="1200" dirty="0"/>
        </a:p>
      </dsp:txBody>
      <dsp:txXfrm>
        <a:off x="218984" y="748099"/>
        <a:ext cx="1047059" cy="1047059"/>
      </dsp:txXfrm>
    </dsp:sp>
    <dsp:sp modelId="{5684EFDD-54F7-4EA9-A4C7-5921D1DC41CF}">
      <dsp:nvSpPr>
        <dsp:cNvPr id="0" name=""/>
        <dsp:cNvSpPr/>
      </dsp:nvSpPr>
      <dsp:spPr>
        <a:xfrm rot="10800000">
          <a:off x="483380" y="2156675"/>
          <a:ext cx="518267" cy="27468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2CC8BD-AF88-445B-8377-5908E66149FE}">
      <dsp:nvSpPr>
        <dsp:cNvPr id="0" name=""/>
        <dsp:cNvSpPr/>
      </dsp:nvSpPr>
      <dsp:spPr>
        <a:xfrm>
          <a:off x="52700" y="2560473"/>
          <a:ext cx="1379627" cy="1420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1939 Dependents and Survivor Benefits</a:t>
          </a:r>
          <a:endParaRPr lang="en-US" sz="1400" kern="1200" dirty="0"/>
        </a:p>
      </dsp:txBody>
      <dsp:txXfrm>
        <a:off x="254742" y="2768483"/>
        <a:ext cx="975543" cy="1004358"/>
      </dsp:txXfrm>
    </dsp:sp>
    <dsp:sp modelId="{4B17DB94-F376-40D7-8BA8-5257BAF248EB}">
      <dsp:nvSpPr>
        <dsp:cNvPr id="0" name=""/>
        <dsp:cNvSpPr/>
      </dsp:nvSpPr>
      <dsp:spPr>
        <a:xfrm rot="5400000">
          <a:off x="1625622" y="3133321"/>
          <a:ext cx="518267" cy="27468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26094-2305-4951-AC75-569C6EEE2956}">
      <dsp:nvSpPr>
        <dsp:cNvPr id="0" name=""/>
        <dsp:cNvSpPr/>
      </dsp:nvSpPr>
      <dsp:spPr>
        <a:xfrm>
          <a:off x="2321637" y="2546675"/>
          <a:ext cx="1315349" cy="1447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1956</a:t>
          </a:r>
        </a:p>
        <a:p>
          <a:pPr lvl="0" algn="ctr" defTabSz="800100" rtl="0">
            <a:lnSpc>
              <a:spcPct val="90000"/>
            </a:lnSpc>
            <a:spcBef>
              <a:spcPct val="0"/>
            </a:spcBef>
            <a:spcAft>
              <a:spcPct val="35000"/>
            </a:spcAft>
          </a:pPr>
          <a:r>
            <a:rPr lang="en-US" sz="1600" kern="1200" dirty="0" smtClean="0"/>
            <a:t>Disability</a:t>
          </a:r>
          <a:endParaRPr lang="en-US" sz="1600" kern="1200" dirty="0"/>
        </a:p>
      </dsp:txBody>
      <dsp:txXfrm>
        <a:off x="2514265" y="2758726"/>
        <a:ext cx="930093" cy="1023872"/>
      </dsp:txXfrm>
    </dsp:sp>
    <dsp:sp modelId="{89C4D47F-AF88-4B00-85D7-D628A28106C9}">
      <dsp:nvSpPr>
        <dsp:cNvPr id="0" name=""/>
        <dsp:cNvSpPr/>
      </dsp:nvSpPr>
      <dsp:spPr>
        <a:xfrm>
          <a:off x="2720178" y="2134228"/>
          <a:ext cx="518267" cy="27468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8D92E3-1190-4FAB-AB3B-8EC0A9A29B84}">
      <dsp:nvSpPr>
        <dsp:cNvPr id="0" name=""/>
        <dsp:cNvSpPr/>
      </dsp:nvSpPr>
      <dsp:spPr>
        <a:xfrm>
          <a:off x="2223279" y="383155"/>
          <a:ext cx="1512064" cy="1628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kern="1200" dirty="0" smtClean="0"/>
            <a:t>1965 </a:t>
          </a:r>
          <a:r>
            <a:rPr lang="en-US" sz="1800" kern="1200" dirty="0" smtClean="0"/>
            <a:t>Medicare</a:t>
          </a:r>
        </a:p>
        <a:p>
          <a:pPr lvl="0" algn="ctr" defTabSz="889000" rtl="0">
            <a:lnSpc>
              <a:spcPct val="90000"/>
            </a:lnSpc>
            <a:spcBef>
              <a:spcPct val="0"/>
            </a:spcBef>
            <a:spcAft>
              <a:spcPct val="35000"/>
            </a:spcAft>
          </a:pPr>
          <a:endParaRPr lang="en-US" sz="2000" kern="1200" dirty="0"/>
        </a:p>
      </dsp:txBody>
      <dsp:txXfrm>
        <a:off x="2444716" y="621695"/>
        <a:ext cx="1069190" cy="1151776"/>
      </dsp:txXfrm>
    </dsp:sp>
    <dsp:sp modelId="{02113EB1-C2B4-4C66-8237-713EB2A09229}">
      <dsp:nvSpPr>
        <dsp:cNvPr id="0" name=""/>
        <dsp:cNvSpPr/>
      </dsp:nvSpPr>
      <dsp:spPr>
        <a:xfrm rot="5286241">
          <a:off x="3873846" y="1022052"/>
          <a:ext cx="518267" cy="27468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4B8AC8-0420-40D5-8E8F-BA6677AD61CA}">
      <dsp:nvSpPr>
        <dsp:cNvPr id="0" name=""/>
        <dsp:cNvSpPr/>
      </dsp:nvSpPr>
      <dsp:spPr>
        <a:xfrm>
          <a:off x="4515090" y="383155"/>
          <a:ext cx="1402037" cy="1480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endParaRPr lang="en-US" sz="2000" kern="1200" dirty="0" smtClean="0"/>
        </a:p>
        <a:p>
          <a:pPr lvl="0" algn="ctr" defTabSz="889000" rtl="0">
            <a:lnSpc>
              <a:spcPct val="90000"/>
            </a:lnSpc>
            <a:spcBef>
              <a:spcPct val="0"/>
            </a:spcBef>
            <a:spcAft>
              <a:spcPct val="35000"/>
            </a:spcAft>
          </a:pPr>
          <a:r>
            <a:rPr lang="en-US" sz="2000" kern="1200" dirty="0" smtClean="0"/>
            <a:t>1972 </a:t>
          </a:r>
        </a:p>
        <a:p>
          <a:pPr lvl="0" algn="ctr" defTabSz="889000" rtl="0">
            <a:lnSpc>
              <a:spcPct val="90000"/>
            </a:lnSpc>
            <a:spcBef>
              <a:spcPct val="0"/>
            </a:spcBef>
            <a:spcAft>
              <a:spcPct val="35000"/>
            </a:spcAft>
          </a:pPr>
          <a:r>
            <a:rPr lang="en-US" sz="2000" kern="1200" dirty="0" smtClean="0"/>
            <a:t>SSI</a:t>
          </a:r>
        </a:p>
        <a:p>
          <a:pPr lvl="0" algn="ctr" defTabSz="889000" rtl="0">
            <a:lnSpc>
              <a:spcPct val="90000"/>
            </a:lnSpc>
            <a:spcBef>
              <a:spcPct val="0"/>
            </a:spcBef>
            <a:spcAft>
              <a:spcPct val="35000"/>
            </a:spcAft>
          </a:pPr>
          <a:endParaRPr lang="en-US" sz="2000" kern="1200" dirty="0"/>
        </a:p>
      </dsp:txBody>
      <dsp:txXfrm>
        <a:off x="4720414" y="600008"/>
        <a:ext cx="991389" cy="1047059"/>
      </dsp:txXfrm>
    </dsp:sp>
    <dsp:sp modelId="{0DDE3E39-B58F-4A9C-B714-C42F4E02CDF5}">
      <dsp:nvSpPr>
        <dsp:cNvPr id="0" name=""/>
        <dsp:cNvSpPr/>
      </dsp:nvSpPr>
      <dsp:spPr>
        <a:xfrm rot="10800000">
          <a:off x="4956975" y="1993487"/>
          <a:ext cx="518267" cy="27468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379194-6C7F-4BE0-871E-E1A05A69DC61}">
      <dsp:nvSpPr>
        <dsp:cNvPr id="0" name=""/>
        <dsp:cNvSpPr/>
      </dsp:nvSpPr>
      <dsp:spPr>
        <a:xfrm>
          <a:off x="4515090" y="2382188"/>
          <a:ext cx="1402037" cy="1553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endParaRPr lang="en-US" sz="2000" kern="1200" dirty="0" smtClean="0"/>
        </a:p>
        <a:p>
          <a:pPr lvl="0" algn="ctr" defTabSz="889000" rtl="0">
            <a:lnSpc>
              <a:spcPct val="90000"/>
            </a:lnSpc>
            <a:spcBef>
              <a:spcPct val="0"/>
            </a:spcBef>
            <a:spcAft>
              <a:spcPct val="35000"/>
            </a:spcAft>
          </a:pPr>
          <a:r>
            <a:rPr lang="en-US" sz="2000" kern="1200" dirty="0" smtClean="0"/>
            <a:t>1972 </a:t>
          </a:r>
        </a:p>
        <a:p>
          <a:pPr lvl="0" algn="ctr" defTabSz="889000" rtl="0">
            <a:lnSpc>
              <a:spcPct val="90000"/>
            </a:lnSpc>
            <a:spcBef>
              <a:spcPct val="0"/>
            </a:spcBef>
            <a:spcAft>
              <a:spcPct val="35000"/>
            </a:spcAft>
          </a:pPr>
          <a:r>
            <a:rPr lang="en-US" sz="2000" kern="1200" dirty="0" smtClean="0"/>
            <a:t>COLA</a:t>
          </a:r>
        </a:p>
        <a:p>
          <a:pPr lvl="0" algn="ctr" defTabSz="889000" rtl="0">
            <a:lnSpc>
              <a:spcPct val="90000"/>
            </a:lnSpc>
            <a:spcBef>
              <a:spcPct val="0"/>
            </a:spcBef>
            <a:spcAft>
              <a:spcPct val="35000"/>
            </a:spcAft>
          </a:pPr>
          <a:endParaRPr lang="en-US" sz="1600" kern="1200" dirty="0"/>
        </a:p>
      </dsp:txBody>
      <dsp:txXfrm>
        <a:off x="4720414" y="2609723"/>
        <a:ext cx="991389" cy="1098634"/>
      </dsp:txXfrm>
    </dsp:sp>
    <dsp:sp modelId="{839B8531-529C-4B38-B69F-8B954ED83A83}">
      <dsp:nvSpPr>
        <dsp:cNvPr id="0" name=""/>
        <dsp:cNvSpPr/>
      </dsp:nvSpPr>
      <dsp:spPr>
        <a:xfrm rot="5442401">
          <a:off x="6093383" y="3035717"/>
          <a:ext cx="518267" cy="27468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4AE03F-4681-4382-8326-0504047F2598}">
      <dsp:nvSpPr>
        <dsp:cNvPr id="0" name=""/>
        <dsp:cNvSpPr/>
      </dsp:nvSpPr>
      <dsp:spPr>
        <a:xfrm>
          <a:off x="6772357" y="2437597"/>
          <a:ext cx="1379627" cy="14982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2002 </a:t>
          </a:r>
        </a:p>
        <a:p>
          <a:pPr lvl="0" algn="ctr" defTabSz="800100" rtl="0">
            <a:lnSpc>
              <a:spcPct val="90000"/>
            </a:lnSpc>
            <a:spcBef>
              <a:spcPct val="0"/>
            </a:spcBef>
            <a:spcAft>
              <a:spcPct val="35000"/>
            </a:spcAft>
          </a:pPr>
          <a:r>
            <a:rPr lang="en-US" sz="1800" kern="1200" dirty="0" smtClean="0"/>
            <a:t>Ticket to Work </a:t>
          </a:r>
          <a:endParaRPr lang="en-US" sz="1800" kern="1200" dirty="0"/>
        </a:p>
      </dsp:txBody>
      <dsp:txXfrm>
        <a:off x="6974399" y="2657017"/>
        <a:ext cx="975543" cy="1059456"/>
      </dsp:txXfrm>
    </dsp:sp>
    <dsp:sp modelId="{7D3BA2D3-6F1E-4F32-9808-D5414DE8BD45}">
      <dsp:nvSpPr>
        <dsp:cNvPr id="0" name=""/>
        <dsp:cNvSpPr/>
      </dsp:nvSpPr>
      <dsp:spPr>
        <a:xfrm>
          <a:off x="7203037" y="2033348"/>
          <a:ext cx="518267" cy="27468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B49ED4-F409-4084-AE58-CF3AA4113DF4}">
      <dsp:nvSpPr>
        <dsp:cNvPr id="0" name=""/>
        <dsp:cNvSpPr/>
      </dsp:nvSpPr>
      <dsp:spPr>
        <a:xfrm>
          <a:off x="6696875" y="378074"/>
          <a:ext cx="1530593" cy="1541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2003</a:t>
          </a:r>
          <a:r>
            <a:rPr lang="en-US" sz="1600" kern="1200" dirty="0" smtClean="0"/>
            <a:t> </a:t>
          </a:r>
          <a:r>
            <a:rPr lang="en-US" sz="1400" kern="1200" dirty="0" smtClean="0"/>
            <a:t>Prescription</a:t>
          </a:r>
          <a:r>
            <a:rPr lang="en-US" sz="1600" kern="1200" dirty="0" smtClean="0"/>
            <a:t> Drug Act</a:t>
          </a:r>
          <a:endParaRPr lang="en-US" sz="1600" kern="1200" dirty="0"/>
        </a:p>
      </dsp:txBody>
      <dsp:txXfrm>
        <a:off x="6921025" y="603785"/>
        <a:ext cx="1082293" cy="1089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66F11-BB7E-4253-86F3-AC1032AC717F}">
      <dsp:nvSpPr>
        <dsp:cNvPr id="0" name=""/>
        <dsp:cNvSpPr/>
      </dsp:nvSpPr>
      <dsp:spPr>
        <a:xfrm>
          <a:off x="0" y="12496"/>
          <a:ext cx="8229600"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Largest social insurance program in the world</a:t>
          </a:r>
          <a:endParaRPr lang="en-US" sz="2200" kern="1200" dirty="0"/>
        </a:p>
      </dsp:txBody>
      <dsp:txXfrm>
        <a:off x="42663" y="55159"/>
        <a:ext cx="8144274" cy="788627"/>
      </dsp:txXfrm>
    </dsp:sp>
    <dsp:sp modelId="{B6B7BBCD-83F0-4D1F-BAE6-50BB9C516D6C}">
      <dsp:nvSpPr>
        <dsp:cNvPr id="0" name=""/>
        <dsp:cNvSpPr/>
      </dsp:nvSpPr>
      <dsp:spPr>
        <a:xfrm>
          <a:off x="0" y="949809"/>
          <a:ext cx="8229600"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Keeps 40% of all Americans over 65 out of poverty</a:t>
          </a:r>
          <a:endParaRPr lang="en-US" sz="2200" kern="1200" dirty="0"/>
        </a:p>
      </dsp:txBody>
      <dsp:txXfrm>
        <a:off x="42663" y="992472"/>
        <a:ext cx="8144274" cy="788627"/>
      </dsp:txXfrm>
    </dsp:sp>
    <dsp:sp modelId="{13F1AACD-9FB1-42E6-92DF-03CEF0DC8CAF}">
      <dsp:nvSpPr>
        <dsp:cNvPr id="0" name=""/>
        <dsp:cNvSpPr/>
      </dsp:nvSpPr>
      <dsp:spPr>
        <a:xfrm>
          <a:off x="0" y="1887123"/>
          <a:ext cx="8229600"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More children receive benefits than any other social or welfare program in the world</a:t>
          </a:r>
          <a:endParaRPr lang="en-US" sz="2200" kern="1200" dirty="0"/>
        </a:p>
      </dsp:txBody>
      <dsp:txXfrm>
        <a:off x="42663" y="1929786"/>
        <a:ext cx="8144274" cy="788627"/>
      </dsp:txXfrm>
    </dsp:sp>
    <dsp:sp modelId="{AEB10290-2F5F-47BF-AB49-A549FA07324B}">
      <dsp:nvSpPr>
        <dsp:cNvPr id="0" name=""/>
        <dsp:cNvSpPr/>
      </dsp:nvSpPr>
      <dsp:spPr>
        <a:xfrm>
          <a:off x="0" y="2824436"/>
          <a:ext cx="8229600"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Benefits are entitlement, not charity</a:t>
          </a:r>
          <a:endParaRPr lang="en-US" sz="2200" kern="1200" dirty="0"/>
        </a:p>
      </dsp:txBody>
      <dsp:txXfrm>
        <a:off x="42663" y="2867099"/>
        <a:ext cx="8144274" cy="788627"/>
      </dsp:txXfrm>
    </dsp:sp>
    <dsp:sp modelId="{E34D164C-B51E-447C-B55B-62C9A551A8D0}">
      <dsp:nvSpPr>
        <dsp:cNvPr id="0" name=""/>
        <dsp:cNvSpPr/>
      </dsp:nvSpPr>
      <dsp:spPr>
        <a:xfrm>
          <a:off x="0" y="3761750"/>
          <a:ext cx="8229600"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Vulnerable population can be dually protected by Social Security and SSI</a:t>
          </a:r>
          <a:endParaRPr lang="en-US" sz="2200" kern="1200" dirty="0"/>
        </a:p>
      </dsp:txBody>
      <dsp:txXfrm>
        <a:off x="42663" y="3804413"/>
        <a:ext cx="8144274" cy="7886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11D6-EB82-47EC-B784-C6D500E2685E}">
      <dsp:nvSpPr>
        <dsp:cNvPr id="0" name=""/>
        <dsp:cNvSpPr/>
      </dsp:nvSpPr>
      <dsp:spPr>
        <a:xfrm rot="10800000">
          <a:off x="873010" y="1087"/>
          <a:ext cx="2686725" cy="7851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14"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t>Outliving Savings </a:t>
          </a:r>
          <a:endParaRPr lang="en-US" sz="2400" kern="1200" dirty="0"/>
        </a:p>
      </dsp:txBody>
      <dsp:txXfrm rot="10800000">
        <a:off x="1069288" y="1087"/>
        <a:ext cx="2490447" cy="785114"/>
      </dsp:txXfrm>
    </dsp:sp>
    <dsp:sp modelId="{26847634-CF4E-4EA1-8097-C940FF848364}">
      <dsp:nvSpPr>
        <dsp:cNvPr id="0" name=""/>
        <dsp:cNvSpPr/>
      </dsp:nvSpPr>
      <dsp:spPr>
        <a:xfrm>
          <a:off x="480452" y="1087"/>
          <a:ext cx="785114" cy="7851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C76C6-9EC3-4F40-8F55-B49C2750A888}">
      <dsp:nvSpPr>
        <dsp:cNvPr id="0" name=""/>
        <dsp:cNvSpPr/>
      </dsp:nvSpPr>
      <dsp:spPr>
        <a:xfrm rot="10800000">
          <a:off x="873010" y="1020564"/>
          <a:ext cx="2686725" cy="7851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14"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t>Disability</a:t>
          </a:r>
          <a:endParaRPr lang="en-US" sz="2400" kern="1200" dirty="0"/>
        </a:p>
      </dsp:txBody>
      <dsp:txXfrm rot="10800000">
        <a:off x="1069288" y="1020564"/>
        <a:ext cx="2490447" cy="785114"/>
      </dsp:txXfrm>
    </dsp:sp>
    <dsp:sp modelId="{1D8C7C04-7152-485A-B52D-AC446299C512}">
      <dsp:nvSpPr>
        <dsp:cNvPr id="0" name=""/>
        <dsp:cNvSpPr/>
      </dsp:nvSpPr>
      <dsp:spPr>
        <a:xfrm>
          <a:off x="480452" y="1020564"/>
          <a:ext cx="785114" cy="7851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532F16-6E3E-452B-8887-F36C27859C5B}">
      <dsp:nvSpPr>
        <dsp:cNvPr id="0" name=""/>
        <dsp:cNvSpPr/>
      </dsp:nvSpPr>
      <dsp:spPr>
        <a:xfrm rot="10800000">
          <a:off x="873010" y="2040041"/>
          <a:ext cx="2686725" cy="7851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14"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t>Death of Spouse</a:t>
          </a:r>
          <a:endParaRPr lang="en-US" sz="2400" kern="1200" dirty="0"/>
        </a:p>
      </dsp:txBody>
      <dsp:txXfrm rot="10800000">
        <a:off x="1069288" y="2040041"/>
        <a:ext cx="2490447" cy="785114"/>
      </dsp:txXfrm>
    </dsp:sp>
    <dsp:sp modelId="{9A918578-BB34-4BAC-9411-E6E702DBDE94}">
      <dsp:nvSpPr>
        <dsp:cNvPr id="0" name=""/>
        <dsp:cNvSpPr/>
      </dsp:nvSpPr>
      <dsp:spPr>
        <a:xfrm>
          <a:off x="480452" y="2040041"/>
          <a:ext cx="785114" cy="7851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65FF64-03ED-4069-AD8F-09DAEB477190}">
      <dsp:nvSpPr>
        <dsp:cNvPr id="0" name=""/>
        <dsp:cNvSpPr/>
      </dsp:nvSpPr>
      <dsp:spPr>
        <a:xfrm rot="10800000">
          <a:off x="873010" y="3059517"/>
          <a:ext cx="2686725" cy="7851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14"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t>Permanent Disabled</a:t>
          </a:r>
          <a:endParaRPr lang="en-US" sz="2400" kern="1200" dirty="0"/>
        </a:p>
      </dsp:txBody>
      <dsp:txXfrm rot="10800000">
        <a:off x="1069288" y="3059517"/>
        <a:ext cx="2490447" cy="785114"/>
      </dsp:txXfrm>
    </dsp:sp>
    <dsp:sp modelId="{4AF90AAC-8272-4313-805F-A0924DC6C20C}">
      <dsp:nvSpPr>
        <dsp:cNvPr id="0" name=""/>
        <dsp:cNvSpPr/>
      </dsp:nvSpPr>
      <dsp:spPr>
        <a:xfrm>
          <a:off x="480452" y="3059517"/>
          <a:ext cx="785114" cy="7851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45E4-58A3-4D26-8416-4BBD7F158C52}">
      <dsp:nvSpPr>
        <dsp:cNvPr id="0" name=""/>
        <dsp:cNvSpPr/>
      </dsp:nvSpPr>
      <dsp:spPr>
        <a:xfrm rot="10800000">
          <a:off x="873352" y="332"/>
          <a:ext cx="2687780" cy="78542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50" tIns="137160" rIns="256032" bIns="137160" numCol="1" spcCol="1270" anchor="ctr" anchorCtr="0">
          <a:noAutofit/>
        </a:bodyPr>
        <a:lstStyle/>
        <a:p>
          <a:pPr lvl="0" algn="ctr" defTabSz="1600200" rtl="0">
            <a:lnSpc>
              <a:spcPct val="90000"/>
            </a:lnSpc>
            <a:spcBef>
              <a:spcPct val="0"/>
            </a:spcBef>
            <a:spcAft>
              <a:spcPct val="35000"/>
            </a:spcAft>
          </a:pPr>
          <a:r>
            <a:rPr lang="en-US" sz="3600" kern="1200" dirty="0" smtClean="0"/>
            <a:t>OASI</a:t>
          </a:r>
          <a:endParaRPr lang="en-US" sz="3600" kern="1200" dirty="0"/>
        </a:p>
      </dsp:txBody>
      <dsp:txXfrm rot="10800000">
        <a:off x="1069707" y="332"/>
        <a:ext cx="2491425" cy="785422"/>
      </dsp:txXfrm>
    </dsp:sp>
    <dsp:sp modelId="{63E0CB1B-101E-45CC-8D8B-1307244EFE39}">
      <dsp:nvSpPr>
        <dsp:cNvPr id="0" name=""/>
        <dsp:cNvSpPr/>
      </dsp:nvSpPr>
      <dsp:spPr>
        <a:xfrm>
          <a:off x="480641" y="332"/>
          <a:ext cx="785422" cy="7854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27F6A7-6B54-40F5-8188-EC0CB3B1F411}">
      <dsp:nvSpPr>
        <dsp:cNvPr id="0" name=""/>
        <dsp:cNvSpPr/>
      </dsp:nvSpPr>
      <dsp:spPr>
        <a:xfrm rot="10800000">
          <a:off x="873352" y="1020210"/>
          <a:ext cx="2687780" cy="78542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50" tIns="137160" rIns="256032" bIns="137160" numCol="1" spcCol="1270" anchor="ctr" anchorCtr="0">
          <a:noAutofit/>
        </a:bodyPr>
        <a:lstStyle/>
        <a:p>
          <a:pPr lvl="0" algn="ctr" defTabSz="1600200" rtl="0">
            <a:lnSpc>
              <a:spcPct val="90000"/>
            </a:lnSpc>
            <a:spcBef>
              <a:spcPct val="0"/>
            </a:spcBef>
            <a:spcAft>
              <a:spcPct val="35000"/>
            </a:spcAft>
          </a:pPr>
          <a:r>
            <a:rPr lang="en-US" sz="3600" kern="1200" dirty="0" smtClean="0"/>
            <a:t>SSI</a:t>
          </a:r>
          <a:endParaRPr lang="en-US" sz="3600" kern="1200" dirty="0"/>
        </a:p>
      </dsp:txBody>
      <dsp:txXfrm rot="10800000">
        <a:off x="1069707" y="1020210"/>
        <a:ext cx="2491425" cy="785422"/>
      </dsp:txXfrm>
    </dsp:sp>
    <dsp:sp modelId="{96525DAE-601F-4F0A-8620-E6BBAD95AD69}">
      <dsp:nvSpPr>
        <dsp:cNvPr id="0" name=""/>
        <dsp:cNvSpPr/>
      </dsp:nvSpPr>
      <dsp:spPr>
        <a:xfrm>
          <a:off x="480641" y="1020210"/>
          <a:ext cx="785422" cy="78542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51D9F7-1A42-4599-8586-F6007219CC58}">
      <dsp:nvSpPr>
        <dsp:cNvPr id="0" name=""/>
        <dsp:cNvSpPr/>
      </dsp:nvSpPr>
      <dsp:spPr>
        <a:xfrm rot="10800000">
          <a:off x="873352" y="2040087"/>
          <a:ext cx="2687780" cy="78542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50" tIns="137160" rIns="256032" bIns="137160" numCol="1" spcCol="1270" anchor="ctr" anchorCtr="0">
          <a:noAutofit/>
        </a:bodyPr>
        <a:lstStyle/>
        <a:p>
          <a:pPr lvl="0" algn="ctr" defTabSz="1600200" rtl="0">
            <a:lnSpc>
              <a:spcPct val="90000"/>
            </a:lnSpc>
            <a:spcBef>
              <a:spcPct val="0"/>
            </a:spcBef>
            <a:spcAft>
              <a:spcPct val="35000"/>
            </a:spcAft>
          </a:pPr>
          <a:r>
            <a:rPr lang="en-US" sz="3600" kern="1200" smtClean="0"/>
            <a:t>SI</a:t>
          </a:r>
          <a:endParaRPr lang="en-US" sz="3600" kern="1200"/>
        </a:p>
      </dsp:txBody>
      <dsp:txXfrm rot="10800000">
        <a:off x="1069707" y="2040087"/>
        <a:ext cx="2491425" cy="785422"/>
      </dsp:txXfrm>
    </dsp:sp>
    <dsp:sp modelId="{87073AF7-E2D8-4D98-BF93-A413814FED63}">
      <dsp:nvSpPr>
        <dsp:cNvPr id="0" name=""/>
        <dsp:cNvSpPr/>
      </dsp:nvSpPr>
      <dsp:spPr>
        <a:xfrm>
          <a:off x="480641" y="2040087"/>
          <a:ext cx="785422" cy="78542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13FC2-CD81-4678-8C17-62E644106801}">
      <dsp:nvSpPr>
        <dsp:cNvPr id="0" name=""/>
        <dsp:cNvSpPr/>
      </dsp:nvSpPr>
      <dsp:spPr>
        <a:xfrm rot="10800000">
          <a:off x="873352" y="3059964"/>
          <a:ext cx="2687780" cy="78542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50" tIns="137160" rIns="256032" bIns="137160" numCol="1" spcCol="1270" anchor="ctr" anchorCtr="0">
          <a:noAutofit/>
        </a:bodyPr>
        <a:lstStyle/>
        <a:p>
          <a:pPr lvl="0" algn="ctr" defTabSz="1600200" rtl="0">
            <a:lnSpc>
              <a:spcPct val="90000"/>
            </a:lnSpc>
            <a:spcBef>
              <a:spcPct val="0"/>
            </a:spcBef>
            <a:spcAft>
              <a:spcPct val="35000"/>
            </a:spcAft>
          </a:pPr>
          <a:r>
            <a:rPr lang="en-US" sz="3600" kern="1200" smtClean="0"/>
            <a:t>SSDI</a:t>
          </a:r>
          <a:endParaRPr lang="en-US" sz="3600" kern="1200"/>
        </a:p>
      </dsp:txBody>
      <dsp:txXfrm rot="10800000">
        <a:off x="1069707" y="3059964"/>
        <a:ext cx="2491425" cy="785422"/>
      </dsp:txXfrm>
    </dsp:sp>
    <dsp:sp modelId="{08CE430A-5E98-472F-AB73-2DE3FA6AEAA4}">
      <dsp:nvSpPr>
        <dsp:cNvPr id="0" name=""/>
        <dsp:cNvSpPr/>
      </dsp:nvSpPr>
      <dsp:spPr>
        <a:xfrm>
          <a:off x="480641" y="3059964"/>
          <a:ext cx="785422" cy="78542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AF21D-FFB9-4C29-9353-994630862461}">
      <dsp:nvSpPr>
        <dsp:cNvPr id="0" name=""/>
        <dsp:cNvSpPr/>
      </dsp:nvSpPr>
      <dsp:spPr>
        <a:xfrm>
          <a:off x="2571" y="188338"/>
          <a:ext cx="2507456"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Workers</a:t>
          </a:r>
          <a:endParaRPr lang="en-US" sz="2400" kern="1200" dirty="0"/>
        </a:p>
      </dsp:txBody>
      <dsp:txXfrm>
        <a:off x="2571" y="188338"/>
        <a:ext cx="2507456" cy="691200"/>
      </dsp:txXfrm>
    </dsp:sp>
    <dsp:sp modelId="{22AC03C8-05DC-472E-988C-94E2D34E4C67}">
      <dsp:nvSpPr>
        <dsp:cNvPr id="0" name=""/>
        <dsp:cNvSpPr/>
      </dsp:nvSpPr>
      <dsp:spPr>
        <a:xfrm>
          <a:off x="2571" y="879538"/>
          <a:ext cx="2507456" cy="31231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6.2% on their first $106,800</a:t>
          </a:r>
          <a:endParaRPr lang="en-US" sz="2400" kern="1200" dirty="0"/>
        </a:p>
        <a:p>
          <a:pPr marL="228600" lvl="1" indent="-228600" algn="l" defTabSz="1066800">
            <a:lnSpc>
              <a:spcPct val="90000"/>
            </a:lnSpc>
            <a:spcBef>
              <a:spcPct val="0"/>
            </a:spcBef>
            <a:spcAft>
              <a:spcPct val="15000"/>
            </a:spcAft>
            <a:buChar char="••"/>
          </a:pPr>
          <a:r>
            <a:rPr lang="en-US" sz="2400" kern="1200" dirty="0" smtClean="0"/>
            <a:t>Another 1.45% goes to Medicare (no income limits)</a:t>
          </a:r>
          <a:endParaRPr lang="en-US" sz="2400" kern="1200" dirty="0"/>
        </a:p>
      </dsp:txBody>
      <dsp:txXfrm>
        <a:off x="2571" y="879538"/>
        <a:ext cx="2507456" cy="3123123"/>
      </dsp:txXfrm>
    </dsp:sp>
    <dsp:sp modelId="{759AE415-1D41-47B6-B668-B351D9BF2D27}">
      <dsp:nvSpPr>
        <dsp:cNvPr id="0" name=""/>
        <dsp:cNvSpPr/>
      </dsp:nvSpPr>
      <dsp:spPr>
        <a:xfrm>
          <a:off x="2861071" y="188338"/>
          <a:ext cx="2507456"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Employers</a:t>
          </a:r>
          <a:endParaRPr lang="en-US" sz="2400" kern="1200" dirty="0"/>
        </a:p>
      </dsp:txBody>
      <dsp:txXfrm>
        <a:off x="2861071" y="188338"/>
        <a:ext cx="2507456" cy="691200"/>
      </dsp:txXfrm>
    </dsp:sp>
    <dsp:sp modelId="{738FA9AC-77CB-42B2-9CF8-7466C2F31DDC}">
      <dsp:nvSpPr>
        <dsp:cNvPr id="0" name=""/>
        <dsp:cNvSpPr/>
      </dsp:nvSpPr>
      <dsp:spPr>
        <a:xfrm>
          <a:off x="2861071" y="879538"/>
          <a:ext cx="2507456" cy="31231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Match workers 6.2% </a:t>
          </a:r>
          <a:endParaRPr lang="en-US" sz="2400" kern="1200" dirty="0"/>
        </a:p>
        <a:p>
          <a:pPr marL="228600" lvl="1" indent="-228600" algn="l" defTabSz="1066800">
            <a:lnSpc>
              <a:spcPct val="90000"/>
            </a:lnSpc>
            <a:spcBef>
              <a:spcPct val="0"/>
            </a:spcBef>
            <a:spcAft>
              <a:spcPct val="15000"/>
            </a:spcAft>
            <a:buChar char="••"/>
          </a:pPr>
          <a:r>
            <a:rPr lang="en-US" sz="2400" kern="1200" dirty="0" smtClean="0"/>
            <a:t>Match 1.45% to Medicare</a:t>
          </a:r>
          <a:endParaRPr lang="en-US" sz="2400" kern="1200" dirty="0"/>
        </a:p>
      </dsp:txBody>
      <dsp:txXfrm>
        <a:off x="2861071" y="879538"/>
        <a:ext cx="2507456" cy="3123123"/>
      </dsp:txXfrm>
    </dsp:sp>
    <dsp:sp modelId="{CD579DCD-A312-4B6B-A080-9DFC141B477B}">
      <dsp:nvSpPr>
        <dsp:cNvPr id="0" name=""/>
        <dsp:cNvSpPr/>
      </dsp:nvSpPr>
      <dsp:spPr>
        <a:xfrm>
          <a:off x="5719571" y="188338"/>
          <a:ext cx="2507456"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Self-Employed</a:t>
          </a:r>
          <a:endParaRPr lang="en-US" sz="2400" kern="1200" dirty="0"/>
        </a:p>
      </dsp:txBody>
      <dsp:txXfrm>
        <a:off x="5719571" y="188338"/>
        <a:ext cx="2507456" cy="691200"/>
      </dsp:txXfrm>
    </dsp:sp>
    <dsp:sp modelId="{BA22E5B3-D0DA-4229-A102-FE958D4CD84F}">
      <dsp:nvSpPr>
        <dsp:cNvPr id="0" name=""/>
        <dsp:cNvSpPr/>
      </dsp:nvSpPr>
      <dsp:spPr>
        <a:xfrm>
          <a:off x="5719571" y="879538"/>
          <a:ext cx="2507456" cy="31231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Full 12.4% to SSA plus 2.9% to Medicare</a:t>
          </a:r>
          <a:endParaRPr lang="en-US" sz="2400" kern="1200" dirty="0"/>
        </a:p>
        <a:p>
          <a:pPr marL="228600" lvl="1" indent="-228600" algn="l" defTabSz="1066800">
            <a:lnSpc>
              <a:spcPct val="90000"/>
            </a:lnSpc>
            <a:spcBef>
              <a:spcPct val="0"/>
            </a:spcBef>
            <a:spcAft>
              <a:spcPct val="15000"/>
            </a:spcAft>
            <a:buChar char="••"/>
          </a:pPr>
          <a:r>
            <a:rPr lang="en-US" sz="2400" kern="1200" dirty="0" smtClean="0"/>
            <a:t>Due to deductions, roughly 92% of net earnings are taxed</a:t>
          </a:r>
          <a:endParaRPr lang="en-US" sz="2400" kern="1200" dirty="0"/>
        </a:p>
      </dsp:txBody>
      <dsp:txXfrm>
        <a:off x="5719571" y="879538"/>
        <a:ext cx="2507456" cy="31231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FC5790C6-9CE1-4B0B-A4FB-0694925751E1}" type="datetimeFigureOut">
              <a:rPr lang="en-US" smtClean="0"/>
              <a:pPr/>
              <a:t>12/16/2010</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5F0425B-BD1F-4554-9190-54A64A6AC771}" type="slidenum">
              <a:rPr lang="en-US" smtClean="0"/>
              <a:pPr/>
              <a:t>‹#›</a:t>
            </a:fld>
            <a:endParaRPr lang="en-US"/>
          </a:p>
        </p:txBody>
      </p:sp>
    </p:spTree>
    <p:extLst>
      <p:ext uri="{BB962C8B-B14F-4D97-AF65-F5344CB8AC3E}">
        <p14:creationId xmlns:p14="http://schemas.microsoft.com/office/powerpoint/2010/main" val="152634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B7151655-40E4-4BC7-BF98-5E619FFD508F}" type="datetimeFigureOut">
              <a:rPr lang="en-US" smtClean="0"/>
              <a:pPr/>
              <a:t>12/16/2010</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D62090F4-3658-49B7-9185-B7CF79399512}" type="slidenum">
              <a:rPr lang="en-US" smtClean="0"/>
              <a:pPr/>
              <a:t>‹#›</a:t>
            </a:fld>
            <a:endParaRPr lang="en-US"/>
          </a:p>
        </p:txBody>
      </p:sp>
    </p:spTree>
    <p:extLst>
      <p:ext uri="{BB962C8B-B14F-4D97-AF65-F5344CB8AC3E}">
        <p14:creationId xmlns:p14="http://schemas.microsoft.com/office/powerpoint/2010/main" val="244632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the Presenter:</a:t>
            </a:r>
            <a:r>
              <a:rPr lang="en-US" baseline="0" dirty="0" smtClean="0"/>
              <a:t> </a:t>
            </a:r>
          </a:p>
          <a:p>
            <a:r>
              <a:rPr lang="en-US" baseline="0" dirty="0" smtClean="0"/>
              <a:t>This slide presentation aims to offer a detailed and comprehensive look at the SSA and its programs. Please feel free to pick and choose those slides more relevant to your topic.</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a:t>
            </a:fld>
            <a:endParaRPr lang="en-US"/>
          </a:p>
        </p:txBody>
      </p:sp>
    </p:spTree>
    <p:extLst>
      <p:ext uri="{BB962C8B-B14F-4D97-AF65-F5344CB8AC3E}">
        <p14:creationId xmlns:p14="http://schemas.microsoft.com/office/powerpoint/2010/main" val="426186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a:t>
            </a:r>
            <a:r>
              <a:rPr lang="en-US" baseline="0" dirty="0" smtClean="0"/>
              <a:t> of this slide is to recognize that there are lots of valid concerns about the Social Security financial status out there but most of the headlines do not paint the picture properly. If the SSA does not change anything on the program, 78% of each dollar in benefits will still be paid after 2037, </a:t>
            </a:r>
            <a:r>
              <a:rPr lang="en-US" i="1" baseline="0" dirty="0" smtClean="0"/>
              <a:t>ceteris paribus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10</a:t>
            </a:fld>
            <a:endParaRPr lang="en-US"/>
          </a:p>
        </p:txBody>
      </p:sp>
    </p:spTree>
    <p:extLst>
      <p:ext uri="{BB962C8B-B14F-4D97-AF65-F5344CB8AC3E}">
        <p14:creationId xmlns:p14="http://schemas.microsoft.com/office/powerpoint/2010/main" val="174490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an overview of some facts that shows that, despite</a:t>
            </a:r>
            <a:r>
              <a:rPr lang="en-US" baseline="0" dirty="0" smtClean="0"/>
              <a:t> valid concerns about the SSA, it has been actually a pretty solid program. </a:t>
            </a:r>
          </a:p>
          <a:p>
            <a:r>
              <a:rPr lang="en-US" baseline="0" dirty="0" smtClean="0"/>
              <a:t>The last thumbs-up can be used in a discussion of turning the program into personal accounts and defined-contribution.</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 list of some the reasons why the SSA would face this net payment challenges in 2037. Information came from many sources, including the SSA web site. </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12</a:t>
            </a:fld>
            <a:endParaRPr lang="en-US"/>
          </a:p>
        </p:txBody>
      </p:sp>
    </p:spTree>
    <p:extLst>
      <p:ext uri="{BB962C8B-B14F-4D97-AF65-F5344CB8AC3E}">
        <p14:creationId xmlns:p14="http://schemas.microsoft.com/office/powerpoint/2010/main" val="1657171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aimed to keep the program out of the red for another 75 years. However, since then two major</a:t>
            </a:r>
            <a:r>
              <a:rPr lang="en-US" dirty="0" smtClean="0"/>
              <a:t> economic shifts occurred that Greenspan's commission didn't anticipate: The growth of average U.S. wages slowed (less contributions from workers), and income inequality soared (high earners paying even</a:t>
            </a:r>
            <a:r>
              <a:rPr lang="en-US" baseline="0" dirty="0" smtClean="0"/>
              <a:t> less in FICA than before due to the cap of $106,800)</a:t>
            </a:r>
            <a:r>
              <a:rPr lang="en-US" dirty="0" smtClean="0"/>
              <a:t>.  Despite of that, this commission is highly</a:t>
            </a:r>
            <a:r>
              <a:rPr lang="en-US" baseline="0" dirty="0" smtClean="0"/>
              <a:t> regarded as a very successful “fix” of the program.  It is the same Greenspan that later become the Chairman of the Federal Reserve.</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13</a:t>
            </a:fld>
            <a:endParaRPr lang="en-US"/>
          </a:p>
        </p:txBody>
      </p:sp>
    </p:spTree>
    <p:extLst>
      <p:ext uri="{BB962C8B-B14F-4D97-AF65-F5344CB8AC3E}">
        <p14:creationId xmlns:p14="http://schemas.microsoft.com/office/powerpoint/2010/main" val="155125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a:t>
            </a:r>
            <a:r>
              <a:rPr lang="en-US" baseline="0" dirty="0" smtClean="0"/>
              <a:t> Gramlich was a highly respected Professor of Economics at Michigan University (he passed away in 2007) and a former board member of the Federal Reserve (like Greenspan). He studied the Social Security for many decades. He defended the “opt out” option to 401(k) not necessarily as a way to help the program financially but to increase overall retirement savings. He also supported private accounts but only as an addition to the defined-benefit system already in place.</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14</a:t>
            </a:fld>
            <a:endParaRPr lang="en-US"/>
          </a:p>
        </p:txBody>
      </p:sp>
    </p:spTree>
    <p:extLst>
      <p:ext uri="{BB962C8B-B14F-4D97-AF65-F5344CB8AC3E}">
        <p14:creationId xmlns:p14="http://schemas.microsoft.com/office/powerpoint/2010/main" val="96171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Boston College paper has a nice “silver bullet” type of approach, </a:t>
            </a:r>
            <a:r>
              <a:rPr lang="en-US" baseline="0" dirty="0" smtClean="0"/>
              <a:t>discussing all the possible solutions to the problem, and listing their pros and cons. Highly recommended read for anybody looking for a more comprehensive discussion of the issue. </a:t>
            </a:r>
          </a:p>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15</a:t>
            </a:fld>
            <a:endParaRPr lang="en-US"/>
          </a:p>
        </p:txBody>
      </p:sp>
    </p:spTree>
    <p:extLst>
      <p:ext uri="{BB962C8B-B14F-4D97-AF65-F5344CB8AC3E}">
        <p14:creationId xmlns:p14="http://schemas.microsoft.com/office/powerpoint/2010/main" val="4029787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retirement benefits are the base of the pyramid since they are our constant, defined-benefit, and pretty much every retiree will get them. Private pension could be defined-benefit or defined-contribution (401(k)). Savings and investments are all your other already taxed financial assets plus IRAs and annuities. Other income could be from continued work, rentals, etc. </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16</a:t>
            </a:fld>
            <a:endParaRPr lang="en-US"/>
          </a:p>
        </p:txBody>
      </p:sp>
    </p:spTree>
    <p:extLst>
      <p:ext uri="{BB962C8B-B14F-4D97-AF65-F5344CB8AC3E}">
        <p14:creationId xmlns:p14="http://schemas.microsoft.com/office/powerpoint/2010/main" val="168082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p:txBody>
          <a:bodyPr/>
          <a:lstStyle/>
          <a:p>
            <a:pPr>
              <a:defRPr/>
            </a:pPr>
            <a:fld id="{82A15C21-73A2-4951-8FBC-9F184DBC6E5E}" type="slidenum">
              <a:rPr lang="en-US" smtClean="0">
                <a:latin typeface="Arial" pitchFamily="34" charset="0"/>
              </a:rPr>
              <a:pPr>
                <a:defRPr/>
              </a:pPr>
              <a:t>17</a:t>
            </a:fld>
            <a:endParaRPr lang="en-US" smtClean="0">
              <a:latin typeface="Arial"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1235197" y="4414831"/>
            <a:ext cx="5509547" cy="4186258"/>
          </a:xfrm>
          <a:noFill/>
          <a:ln/>
        </p:spPr>
        <p:txBody>
          <a:bodyPr/>
          <a:lstStyle/>
          <a:p>
            <a:pPr eaLnBrk="1" hangingPunct="1"/>
            <a:r>
              <a:rPr lang="en-US" sz="1300" dirty="0" smtClean="0">
                <a:latin typeface="Arial" pitchFamily="34" charset="0"/>
                <a:cs typeface="Arial" pitchFamily="34" charset="0"/>
              </a:rPr>
              <a:t>(Note to speaker: This slide can serve as an introduction for </a:t>
            </a:r>
            <a:br>
              <a:rPr lang="en-US" sz="1300" dirty="0" smtClean="0">
                <a:latin typeface="Arial" pitchFamily="34" charset="0"/>
                <a:cs typeface="Arial" pitchFamily="34" charset="0"/>
              </a:rPr>
            </a:br>
            <a:r>
              <a:rPr lang="en-US" sz="1300" dirty="0" smtClean="0">
                <a:latin typeface="Arial" pitchFamily="34" charset="0"/>
                <a:cs typeface="Arial" pitchFamily="34" charset="0"/>
              </a:rPr>
              <a:t>the </a:t>
            </a:r>
            <a:r>
              <a:rPr lang="en-US" sz="1300" i="1" dirty="0" smtClean="0">
                <a:latin typeface="Arial" pitchFamily="34" charset="0"/>
                <a:cs typeface="Arial" pitchFamily="34" charset="0"/>
              </a:rPr>
              <a:t>Statement</a:t>
            </a:r>
            <a:r>
              <a:rPr lang="en-US" sz="1300" dirty="0" smtClean="0">
                <a:latin typeface="Arial" pitchFamily="34" charset="0"/>
                <a:cs typeface="Arial" pitchFamily="34" charset="0"/>
              </a:rPr>
              <a:t>.) According</a:t>
            </a:r>
            <a:r>
              <a:rPr lang="en-US" sz="1300" baseline="0" dirty="0" smtClean="0">
                <a:latin typeface="Arial" pitchFamily="34" charset="0"/>
                <a:cs typeface="Arial" pitchFamily="34" charset="0"/>
              </a:rPr>
              <a:t> to FINRA 2009 National Financial Capability Survey only 66% of non-retired people acknowledge receiving the Statement and the vast majority of those do not use it on their retirement planning.</a:t>
            </a:r>
          </a:p>
          <a:p>
            <a:pPr eaLnBrk="1" hangingPunct="1"/>
            <a:r>
              <a:rPr lang="en-US" sz="1300" baseline="0" dirty="0" smtClean="0">
                <a:latin typeface="Arial" pitchFamily="34" charset="0"/>
                <a:cs typeface="Arial" pitchFamily="34" charset="0"/>
              </a:rPr>
              <a:t> The SSA only sends statements to workers over the age of 25. </a:t>
            </a:r>
            <a:endParaRPr lang="en-US" sz="1300" dirty="0"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statement has extensive and, hopefully, very useful information that should be taken into consideration within an individual overall financial</a:t>
            </a:r>
            <a:r>
              <a:rPr lang="en-US" baseline="0" dirty="0" smtClean="0"/>
              <a:t> planning. For instance, one could better evaluate how much life insurance they should purchase after checking survivors benefits listed here. </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18</a:t>
            </a:fld>
            <a:endParaRPr lang="en-US"/>
          </a:p>
        </p:txBody>
      </p:sp>
    </p:spTree>
    <p:extLst>
      <p:ext uri="{BB962C8B-B14F-4D97-AF65-F5344CB8AC3E}">
        <p14:creationId xmlns:p14="http://schemas.microsoft.com/office/powerpoint/2010/main" val="1134532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Social Security brochures also talk about the Schedule SE (self-employed)</a:t>
            </a:r>
            <a:r>
              <a:rPr lang="en-US" baseline="0" dirty="0" smtClean="0"/>
              <a:t> tax but it does not seem to be widely used.  </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a:t>
            </a:r>
            <a:r>
              <a:rPr lang="en-US" baseline="0" dirty="0" smtClean="0"/>
              <a:t> Medicare remains at age 65 -  no changes.</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090F4-3658-49B7-9185-B7CF79399512}" type="slidenum">
              <a:rPr lang="en-US" smtClean="0"/>
              <a:pPr/>
              <a:t>21</a:t>
            </a:fld>
            <a:endParaRPr lang="en-US"/>
          </a:p>
        </p:txBody>
      </p:sp>
    </p:spTree>
    <p:extLst>
      <p:ext uri="{BB962C8B-B14F-4D97-AF65-F5344CB8AC3E}">
        <p14:creationId xmlns:p14="http://schemas.microsoft.com/office/powerpoint/2010/main" val="842038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22</a:t>
            </a:fld>
            <a:endParaRPr lang="en-US"/>
          </a:p>
        </p:txBody>
      </p:sp>
    </p:spTree>
    <p:extLst>
      <p:ext uri="{BB962C8B-B14F-4D97-AF65-F5344CB8AC3E}">
        <p14:creationId xmlns:p14="http://schemas.microsoft.com/office/powerpoint/2010/main" val="1308760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Benefit Calculation, using</a:t>
            </a:r>
            <a:r>
              <a:rPr lang="en-US" baseline="0" dirty="0" smtClean="0"/>
              <a:t>  monthly </a:t>
            </a:r>
            <a:r>
              <a:rPr lang="en-US" baseline="0" dirty="0" smtClean="0"/>
              <a:t>income, $4,500,  on slide</a:t>
            </a:r>
            <a:endParaRPr lang="en-US" dirty="0" smtClean="0"/>
          </a:p>
          <a:p>
            <a:r>
              <a:rPr lang="en-US" dirty="0" smtClean="0"/>
              <a:t>90% on the first $761 in </a:t>
            </a:r>
            <a:r>
              <a:rPr lang="en-US" dirty="0" smtClean="0"/>
              <a:t>earnings  (761 X .90 = $685)</a:t>
            </a:r>
            <a:endParaRPr lang="en-US" dirty="0" smtClean="0"/>
          </a:p>
          <a:p>
            <a:r>
              <a:rPr lang="en-US" dirty="0" smtClean="0"/>
              <a:t>32% on earnings over $761 through</a:t>
            </a:r>
            <a:r>
              <a:rPr lang="en-US" baseline="0" dirty="0" smtClean="0"/>
              <a:t> $</a:t>
            </a:r>
            <a:r>
              <a:rPr lang="en-US" baseline="0" dirty="0" smtClean="0"/>
              <a:t>4,586  (4500-761 =</a:t>
            </a:r>
            <a:r>
              <a:rPr lang="en-US" dirty="0" smtClean="0"/>
              <a:t> 3739, 3739 X .32 = $1,196)</a:t>
            </a:r>
          </a:p>
          <a:p>
            <a:r>
              <a:rPr lang="en-US" baseline="0" dirty="0" smtClean="0"/>
              <a:t>685 = 1196 = 1881 (for example on slide)</a:t>
            </a:r>
            <a:endParaRPr lang="en-US" baseline="0" dirty="0" smtClean="0"/>
          </a:p>
          <a:p>
            <a:r>
              <a:rPr lang="en-US" baseline="0" dirty="0" smtClean="0"/>
              <a:t>15% on earning over $4,586</a:t>
            </a:r>
          </a:p>
          <a:p>
            <a:r>
              <a:rPr lang="en-US" baseline="0" dirty="0" smtClean="0"/>
              <a:t>Maximum Benefit Payment = $2,346</a:t>
            </a:r>
          </a:p>
          <a:p>
            <a:r>
              <a:rPr lang="en-US" baseline="0" dirty="0" smtClean="0"/>
              <a:t>No COLA in 2010 and </a:t>
            </a:r>
            <a:r>
              <a:rPr lang="en-US" baseline="0" dirty="0" smtClean="0"/>
              <a:t>2011</a:t>
            </a:r>
          </a:p>
          <a:p>
            <a:endParaRPr lang="en-US" dirty="0"/>
          </a:p>
          <a:p>
            <a:r>
              <a:rPr lang="en-US" dirty="0" smtClean="0"/>
              <a:t>Right side of slide percentage based on age.</a:t>
            </a:r>
          </a:p>
          <a:p>
            <a:r>
              <a:rPr lang="en-US" dirty="0" smtClean="0"/>
              <a:t>1881 X .75 = $1,410</a:t>
            </a:r>
          </a:p>
          <a:p>
            <a:r>
              <a:rPr lang="en-US" dirty="0" smtClean="0"/>
              <a:t>1881 X 1 = $1,881</a:t>
            </a:r>
          </a:p>
          <a:p>
            <a:r>
              <a:rPr lang="en-US" dirty="0" smtClean="0"/>
              <a:t>1881 X 1.32 = $2,482</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25</a:t>
            </a:fld>
            <a:endParaRPr lang="en-US"/>
          </a:p>
        </p:txBody>
      </p:sp>
    </p:spTree>
    <p:extLst>
      <p:ext uri="{BB962C8B-B14F-4D97-AF65-F5344CB8AC3E}">
        <p14:creationId xmlns:p14="http://schemas.microsoft.com/office/powerpoint/2010/main" val="31031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t>
            </a:r>
            <a:r>
              <a:rPr lang="en-US" dirty="0" smtClean="0"/>
              <a:t>just </a:t>
            </a:r>
            <a:r>
              <a:rPr lang="en-US" dirty="0" smtClean="0"/>
              <a:t>to give your</a:t>
            </a:r>
            <a:r>
              <a:rPr lang="en-US" baseline="0" dirty="0" smtClean="0"/>
              <a:t> audience a brief sketch of the estimator. We should advise them to go online and give it a try. The Choose to Save website listed in the end of this presentation is also a very powerful planning tool. </a:t>
            </a:r>
          </a:p>
          <a:p>
            <a:r>
              <a:rPr lang="en-US" baseline="0" dirty="0" smtClean="0"/>
              <a:t>Estimator does not include any deductions for Medicare premium payments. And assumes that your last year salary would remain unchanged until retirement age. </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26</a:t>
            </a:fld>
            <a:endParaRPr lang="en-US"/>
          </a:p>
        </p:txBody>
      </p:sp>
    </p:spTree>
    <p:extLst>
      <p:ext uri="{BB962C8B-B14F-4D97-AF65-F5344CB8AC3E}">
        <p14:creationId xmlns:p14="http://schemas.microsoft.com/office/powerpoint/2010/main" val="3702524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smtClean="0"/>
              <a:t>Good </a:t>
            </a:r>
            <a:r>
              <a:rPr lang="en-US" baseline="0" dirty="0" smtClean="0"/>
              <a:t>option for those still working and earning a high income. </a:t>
            </a:r>
          </a:p>
          <a:p>
            <a:pPr algn="l">
              <a:buFont typeface="Arial" pitchFamily="34" charset="0"/>
              <a:buChar char="•"/>
            </a:pPr>
            <a:r>
              <a:rPr lang="en-US" baseline="0" dirty="0" smtClean="0"/>
              <a:t> To maximize your benefits dollars, the ideal is to wait until age 70 to start collecting payments again. </a:t>
            </a:r>
          </a:p>
          <a:p>
            <a:pPr algn="l">
              <a:buFont typeface="Arial" pitchFamily="34" charset="0"/>
              <a:buChar char="•"/>
            </a:pPr>
            <a:r>
              <a:rPr lang="en-US" baseline="0" dirty="0" smtClean="0"/>
              <a:t> This option offers lots of flexibility for married couples. For instance, a husband claim and suspend at 65 to continue working. His wife, if a lower income earner, can do a spouse claim to start receiving based on his retirement. Later, he can re-claim higher benefits at age 70. She can also switch to her own retirement benefit at age 70 if it pays more than the spousal amount. As a result, both can get the higher delayed retirement credit.</a:t>
            </a:r>
          </a:p>
          <a:p>
            <a:pPr algn="l">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28</a:t>
            </a:fld>
            <a:endParaRPr lang="en-US"/>
          </a:p>
        </p:txBody>
      </p:sp>
    </p:spTree>
    <p:extLst>
      <p:ext uri="{BB962C8B-B14F-4D97-AF65-F5344CB8AC3E}">
        <p14:creationId xmlns:p14="http://schemas.microsoft.com/office/powerpoint/2010/main" val="3669111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The Rule of $1 of benefit reduction applies</a:t>
            </a:r>
            <a:r>
              <a:rPr lang="en-US" baseline="0" dirty="0" smtClean="0"/>
              <a:t> to retirees that claim benefits </a:t>
            </a:r>
            <a:r>
              <a:rPr lang="en-US" u="sng" baseline="0" dirty="0" smtClean="0"/>
              <a:t>before</a:t>
            </a:r>
            <a:r>
              <a:rPr lang="en-US" baseline="0" dirty="0" smtClean="0"/>
              <a:t> their full retirement age.</a:t>
            </a:r>
          </a:p>
          <a:p>
            <a:pPr>
              <a:buFont typeface="Arial" pitchFamily="34" charset="0"/>
              <a:buChar char="•"/>
            </a:pPr>
            <a:r>
              <a:rPr lang="en-US" baseline="0" dirty="0" smtClean="0"/>
              <a:t> During the year of full retirement age (used to be 65, now it is 66, and 67 in the future), $1 of benefit is only reduced for $3 of income earned. No benefit reductions after full retirement age is reached. </a:t>
            </a:r>
          </a:p>
          <a:p>
            <a:pPr>
              <a:buFont typeface="Arial" pitchFamily="34" charset="0"/>
              <a:buChar char="•"/>
            </a:pPr>
            <a:r>
              <a:rPr lang="en-US" baseline="0" dirty="0" smtClean="0"/>
              <a:t> The benefit amount withheld will be added back to your payments at your full retirement age – it is not lost.</a:t>
            </a:r>
          </a:p>
          <a:p>
            <a:pPr>
              <a:buFont typeface="Arial" pitchFamily="34" charset="0"/>
              <a:buChar char="•"/>
            </a:pPr>
            <a:r>
              <a:rPr lang="en-US" baseline="0" dirty="0" smtClean="0"/>
              <a:t> The Boston College link gives us more details on claiming strategies. </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29</a:t>
            </a:fld>
            <a:endParaRPr lang="en-US"/>
          </a:p>
        </p:txBody>
      </p:sp>
    </p:spTree>
    <p:extLst>
      <p:ext uri="{BB962C8B-B14F-4D97-AF65-F5344CB8AC3E}">
        <p14:creationId xmlns:p14="http://schemas.microsoft.com/office/powerpoint/2010/main" val="167230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Fun Fact:</a:t>
            </a:r>
            <a:r>
              <a:rPr lang="en-US" baseline="0" dirty="0" smtClean="0"/>
              <a:t> Germany was the first modern country to put into effect a social security retirement program in 1889. It was designed by its first chancellor, Otto Von Bismarck.</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More</a:t>
            </a:r>
            <a:r>
              <a:rPr lang="en-US" baseline="0" dirty="0" smtClean="0"/>
              <a:t> detail on the next slide.</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30</a:t>
            </a:fld>
            <a:endParaRPr lang="en-US"/>
          </a:p>
        </p:txBody>
      </p:sp>
    </p:spTree>
    <p:extLst>
      <p:ext uri="{BB962C8B-B14F-4D97-AF65-F5344CB8AC3E}">
        <p14:creationId xmlns:p14="http://schemas.microsoft.com/office/powerpoint/2010/main" val="3581927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Disability is a complicated process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32</a:t>
            </a:fld>
            <a:endParaRPr lang="en-US"/>
          </a:p>
        </p:txBody>
      </p:sp>
    </p:spTree>
    <p:extLst>
      <p:ext uri="{BB962C8B-B14F-4D97-AF65-F5344CB8AC3E}">
        <p14:creationId xmlns:p14="http://schemas.microsoft.com/office/powerpoint/2010/main" val="63855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a:t>
            </a:r>
            <a:r>
              <a:rPr lang="en-US" baseline="0" dirty="0" smtClean="0"/>
              <a:t> can disagree on a claims decision and start an appeal process. Depending on the complexity of the issue, the claimant might want to get an attorney involved. A person always has the right to be represented by an attorney or another representative when dealing with the Social Security. </a:t>
            </a:r>
          </a:p>
          <a:p>
            <a:r>
              <a:rPr lang="en-US" baseline="0" dirty="0" smtClean="0"/>
              <a:t>The SSA has two publications giving more information on the appeal process: </a:t>
            </a:r>
            <a:r>
              <a:rPr lang="en-US" i="1" baseline="0" dirty="0" smtClean="0"/>
              <a:t>The Appeals Process </a:t>
            </a:r>
            <a:r>
              <a:rPr lang="en-US" baseline="0" dirty="0" smtClean="0"/>
              <a:t>and </a:t>
            </a:r>
            <a:r>
              <a:rPr lang="en-US" i="1" baseline="0" dirty="0" smtClean="0"/>
              <a:t>Your</a:t>
            </a:r>
            <a:r>
              <a:rPr lang="en-US" baseline="0" dirty="0" smtClean="0"/>
              <a:t> </a:t>
            </a:r>
            <a:r>
              <a:rPr lang="en-US" i="1" baseline="0" dirty="0" smtClean="0"/>
              <a:t>Right to Representation</a:t>
            </a:r>
            <a:r>
              <a:rPr lang="en-US" baseline="0" dirty="0" smtClean="0"/>
              <a:t>.  Both can be obtained online or at a SSA office.</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33</a:t>
            </a:fld>
            <a:endParaRPr lang="en-US"/>
          </a:p>
        </p:txBody>
      </p:sp>
    </p:spTree>
    <p:extLst>
      <p:ext uri="{BB962C8B-B14F-4D97-AF65-F5344CB8AC3E}">
        <p14:creationId xmlns:p14="http://schemas.microsoft.com/office/powerpoint/2010/main" val="314830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090F4-3658-49B7-9185-B7CF79399512}" type="slidenum">
              <a:rPr lang="en-US" smtClean="0"/>
              <a:pPr/>
              <a:t>34</a:t>
            </a:fld>
            <a:endParaRPr lang="en-US"/>
          </a:p>
        </p:txBody>
      </p:sp>
    </p:spTree>
    <p:extLst>
      <p:ext uri="{BB962C8B-B14F-4D97-AF65-F5344CB8AC3E}">
        <p14:creationId xmlns:p14="http://schemas.microsoft.com/office/powerpoint/2010/main" val="3297268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The best way to start a disability claim is online at</a:t>
            </a:r>
            <a:r>
              <a:rPr lang="en-US" baseline="0" dirty="0" smtClean="0"/>
              <a:t> http://www.ssa.gov/pgm/disability.htm. </a:t>
            </a:r>
          </a:p>
          <a:p>
            <a:pPr>
              <a:buFont typeface="Arial" pitchFamily="34" charset="0"/>
              <a:buChar char="•"/>
            </a:pPr>
            <a:r>
              <a:rPr lang="en-US" baseline="0" dirty="0" smtClean="0"/>
              <a:t> A disable person  might have difficulties leaving their house so the SSA  encourages using their online claim.</a:t>
            </a:r>
          </a:p>
          <a:p>
            <a:pPr>
              <a:buFont typeface="Arial" pitchFamily="34" charset="0"/>
              <a:buChar char="•"/>
            </a:pPr>
            <a:r>
              <a:rPr lang="en-US" baseline="0" dirty="0" smtClean="0"/>
              <a:t> The SSA will mail you all the necessary forms including medical history disclosures.</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35</a:t>
            </a:fld>
            <a:endParaRPr lang="en-US"/>
          </a:p>
        </p:txBody>
      </p:sp>
    </p:spTree>
    <p:extLst>
      <p:ext uri="{BB962C8B-B14F-4D97-AF65-F5344CB8AC3E}">
        <p14:creationId xmlns:p14="http://schemas.microsoft.com/office/powerpoint/2010/main" val="4092644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090F4-3658-49B7-9185-B7CF79399512}" type="slidenum">
              <a:rPr lang="en-US" smtClean="0"/>
              <a:pPr/>
              <a:t>36</a:t>
            </a:fld>
            <a:endParaRPr lang="en-US"/>
          </a:p>
        </p:txBody>
      </p:sp>
    </p:spTree>
    <p:extLst>
      <p:ext uri="{BB962C8B-B14F-4D97-AF65-F5344CB8AC3E}">
        <p14:creationId xmlns:p14="http://schemas.microsoft.com/office/powerpoint/2010/main" val="3829849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38</a:t>
            </a:fld>
            <a:endParaRPr lang="en-US"/>
          </a:p>
        </p:txBody>
      </p:sp>
    </p:spTree>
    <p:extLst>
      <p:ext uri="{BB962C8B-B14F-4D97-AF65-F5344CB8AC3E}">
        <p14:creationId xmlns:p14="http://schemas.microsoft.com/office/powerpoint/2010/main" val="3783306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090F4-3658-49B7-9185-B7CF79399512}" type="slidenum">
              <a:rPr lang="en-US" smtClean="0"/>
              <a:pPr/>
              <a:t>39</a:t>
            </a:fld>
            <a:endParaRPr lang="en-US"/>
          </a:p>
        </p:txBody>
      </p:sp>
    </p:spTree>
    <p:extLst>
      <p:ext uri="{BB962C8B-B14F-4D97-AF65-F5344CB8AC3E}">
        <p14:creationId xmlns:p14="http://schemas.microsoft.com/office/powerpoint/2010/main" val="245098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COLA – </a:t>
            </a:r>
            <a:r>
              <a:rPr lang="en-US" baseline="0" dirty="0" smtClean="0"/>
              <a:t>COLA’s law is from 1972 but introduced in 1975. No automatic increases existed until COLA. Benefits were actually fixed from</a:t>
            </a:r>
            <a:r>
              <a:rPr lang="en-US" dirty="0" smtClean="0"/>
              <a:t> 1935 until 1950 when a</a:t>
            </a:r>
            <a:r>
              <a:rPr lang="en-US" baseline="0" dirty="0" smtClean="0"/>
              <a:t>n amendment increased, for the first time, general benefits by 77 percent. </a:t>
            </a:r>
          </a:p>
          <a:p>
            <a:pPr>
              <a:buFont typeface="Arial" pitchFamily="34" charset="0"/>
              <a:buChar char="•"/>
            </a:pPr>
            <a:r>
              <a:rPr lang="en-US" baseline="0" dirty="0" smtClean="0"/>
              <a:t> According to many experts, COLA has outpaced inflation since it was created. Good for retirees but might be hurting the Trust Fund assets.</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4</a:t>
            </a:fld>
            <a:endParaRPr lang="en-US"/>
          </a:p>
        </p:txBody>
      </p:sp>
    </p:spTree>
    <p:extLst>
      <p:ext uri="{BB962C8B-B14F-4D97-AF65-F5344CB8AC3E}">
        <p14:creationId xmlns:p14="http://schemas.microsoft.com/office/powerpoint/2010/main" val="2773378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090F4-3658-49B7-9185-B7CF79399512}" type="slidenum">
              <a:rPr lang="en-US" smtClean="0"/>
              <a:pPr/>
              <a:t>41</a:t>
            </a:fld>
            <a:endParaRPr lang="en-US"/>
          </a:p>
        </p:txBody>
      </p:sp>
    </p:spTree>
    <p:extLst>
      <p:ext uri="{BB962C8B-B14F-4D97-AF65-F5344CB8AC3E}">
        <p14:creationId xmlns:p14="http://schemas.microsoft.com/office/powerpoint/2010/main" val="503215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090F4-3658-49B7-9185-B7CF79399512}" type="slidenum">
              <a:rPr lang="en-US" smtClean="0"/>
              <a:pPr/>
              <a:t>42</a:t>
            </a:fld>
            <a:endParaRPr lang="en-US"/>
          </a:p>
        </p:txBody>
      </p:sp>
    </p:spTree>
    <p:extLst>
      <p:ext uri="{BB962C8B-B14F-4D97-AF65-F5344CB8AC3E}">
        <p14:creationId xmlns:p14="http://schemas.microsoft.com/office/powerpoint/2010/main" val="4003049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43</a:t>
            </a:fld>
            <a:endParaRPr lang="en-US"/>
          </a:p>
        </p:txBody>
      </p:sp>
    </p:spTree>
    <p:extLst>
      <p:ext uri="{BB962C8B-B14F-4D97-AF65-F5344CB8AC3E}">
        <p14:creationId xmlns:p14="http://schemas.microsoft.com/office/powerpoint/2010/main" val="1982719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are just a few key dates/events when contacting the</a:t>
            </a:r>
            <a:r>
              <a:rPr lang="en-US" baseline="0" dirty="0" smtClean="0"/>
              <a:t> SSA is truly mandatory</a:t>
            </a:r>
            <a:r>
              <a:rPr lang="en-US" dirty="0" smtClean="0"/>
              <a:t>. However, the SSA actually strives to be a source of information to workers and retirees – people should actually contact them more often either online,</a:t>
            </a:r>
            <a:r>
              <a:rPr lang="en-US" baseline="0" dirty="0" smtClean="0"/>
              <a:t> by phone or in-person whenever necessary. </a:t>
            </a:r>
          </a:p>
          <a:p>
            <a:r>
              <a:rPr lang="en-US" dirty="0" smtClean="0"/>
              <a:t>Benefits are paid in the beginning of the month, which makes this their busier time. For non-urgent</a:t>
            </a:r>
            <a:r>
              <a:rPr lang="en-US" baseline="0" dirty="0" smtClean="0"/>
              <a:t> questions I would recommend contact the SSA after the 10</a:t>
            </a:r>
            <a:r>
              <a:rPr lang="en-US" baseline="30000" dirty="0" smtClean="0"/>
              <a:t>th</a:t>
            </a:r>
            <a:r>
              <a:rPr lang="en-US" baseline="0" dirty="0" smtClean="0"/>
              <a:t> of the month. </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44</a:t>
            </a:fld>
            <a:endParaRPr lang="en-US"/>
          </a:p>
        </p:txBody>
      </p:sp>
    </p:spTree>
    <p:extLst>
      <p:ext uri="{BB962C8B-B14F-4D97-AF65-F5344CB8AC3E}">
        <p14:creationId xmlns:p14="http://schemas.microsoft.com/office/powerpoint/2010/main" val="3629536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090F4-3658-49B7-9185-B7CF79399512}" type="slidenum">
              <a:rPr lang="en-US" smtClean="0"/>
              <a:pPr/>
              <a:t>45</a:t>
            </a:fld>
            <a:endParaRPr lang="en-US"/>
          </a:p>
        </p:txBody>
      </p:sp>
    </p:spTree>
    <p:extLst>
      <p:ext uri="{BB962C8B-B14F-4D97-AF65-F5344CB8AC3E}">
        <p14:creationId xmlns:p14="http://schemas.microsoft.com/office/powerpoint/2010/main" val="1681882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Second myth:</a:t>
            </a:r>
          </a:p>
          <a:p>
            <a:r>
              <a:rPr lang="en-US" dirty="0"/>
              <a:t>The immigrant myth is probably more relatable to SSI since, in some cases, a legal immigrant might receive this assistance. Normal benefits are only paid to legal immigrants if they qualify for it as any other worker.</a:t>
            </a:r>
          </a:p>
          <a:p>
            <a:r>
              <a:rPr lang="en-US" dirty="0"/>
              <a:t>Hot Topic Alert: illegal immigrants are a positive contribution to the system since they pay FICA (maybe under a fake social security number) but will never be eligible to benefits. </a:t>
            </a:r>
          </a:p>
          <a:p>
            <a:r>
              <a:rPr lang="en-US" baseline="0" dirty="0" smtClean="0"/>
              <a:t>Thir</a:t>
            </a:r>
            <a:r>
              <a:rPr lang="en-US" dirty="0" smtClean="0"/>
              <a:t>d myth: </a:t>
            </a:r>
          </a:p>
          <a:p>
            <a:r>
              <a:rPr lang="en-US" baseline="0" dirty="0" smtClean="0"/>
              <a:t>Reagan </a:t>
            </a:r>
            <a:r>
              <a:rPr lang="en-US" baseline="0" dirty="0" smtClean="0"/>
              <a:t>signed the 1983 Amendment from Greenspan Commission. He made up to one half of benefits potentially taxable. Clinton raised the potential taxable amount to 85% of benefits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D62090F4-3658-49B7-9185-B7CF7939951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No statements are automatically</a:t>
            </a:r>
            <a:r>
              <a:rPr lang="en-US" baseline="0" dirty="0" smtClean="0"/>
              <a:t> sent until age 25 but a younger person can request it online too.</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47</a:t>
            </a:fld>
            <a:endParaRPr lang="en-US"/>
          </a:p>
        </p:txBody>
      </p:sp>
    </p:spTree>
    <p:extLst>
      <p:ext uri="{BB962C8B-B14F-4D97-AF65-F5344CB8AC3E}">
        <p14:creationId xmlns:p14="http://schemas.microsoft.com/office/powerpoint/2010/main" val="305147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benefits are paid in the beginning of the month, the</a:t>
            </a:r>
            <a:r>
              <a:rPr lang="en-US" baseline="0" dirty="0" smtClean="0"/>
              <a:t> SSA phone lines and offices get really busy at this time</a:t>
            </a:r>
            <a:r>
              <a:rPr lang="en-US" dirty="0" smtClean="0"/>
              <a:t>. For non-urgent</a:t>
            </a:r>
            <a:r>
              <a:rPr lang="en-US" baseline="0" dirty="0" smtClean="0"/>
              <a:t> questions I would recommend contacting the SSA after the 10</a:t>
            </a:r>
            <a:r>
              <a:rPr lang="en-US" baseline="30000" dirty="0" smtClean="0"/>
              <a:t>th</a:t>
            </a:r>
            <a:r>
              <a:rPr lang="en-US" baseline="0" dirty="0" smtClean="0"/>
              <a:t> of the month, either by phone or in-person. </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48</a:t>
            </a:fld>
            <a:endParaRPr lang="en-US"/>
          </a:p>
        </p:txBody>
      </p:sp>
    </p:spTree>
    <p:extLst>
      <p:ext uri="{BB962C8B-B14F-4D97-AF65-F5344CB8AC3E}">
        <p14:creationId xmlns:p14="http://schemas.microsoft.com/office/powerpoint/2010/main" val="33460587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Boston</a:t>
            </a:r>
            <a:r>
              <a:rPr lang="en-US" baseline="0" dirty="0" smtClean="0"/>
              <a:t> college link is sometimes a bit trick to work. If does not link properly,  we can go to their website at www.bc.edu and search on top for “Center for Retirement Research”</a:t>
            </a:r>
          </a:p>
          <a:p>
            <a:pPr>
              <a:buFont typeface="Arial" pitchFamily="34" charset="0"/>
              <a:buChar char="•"/>
            </a:pPr>
            <a:r>
              <a:rPr lang="en-US" baseline="0" dirty="0" smtClean="0"/>
              <a:t> The benefits.gov </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49</a:t>
            </a:fld>
            <a:endParaRPr lang="en-US"/>
          </a:p>
        </p:txBody>
      </p:sp>
    </p:spTree>
    <p:extLst>
      <p:ext uri="{BB962C8B-B14F-4D97-AF65-F5344CB8AC3E}">
        <p14:creationId xmlns:p14="http://schemas.microsoft.com/office/powerpoint/2010/main" val="254095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1935 </a:t>
            </a:r>
            <a:r>
              <a:rPr lang="en-US" baseline="0" dirty="0" smtClean="0"/>
              <a:t>Act – provided benefits to the retired worker only</a:t>
            </a:r>
          </a:p>
          <a:p>
            <a:r>
              <a:rPr lang="en-US" baseline="0" dirty="0" smtClean="0"/>
              <a:t>1939 – dependents (such as non-working spouse or children) were added to a retired worker benefits. Survivor benefits were also added to the program. More on those two categories later.</a:t>
            </a:r>
          </a:p>
          <a:p>
            <a:r>
              <a:rPr lang="en-US" baseline="0" dirty="0" smtClean="0"/>
              <a:t>Medicare – 20 million people signed up for Medicare during the first three years of the program</a:t>
            </a:r>
          </a:p>
          <a:p>
            <a:r>
              <a:rPr lang="en-US" baseline="0" dirty="0" smtClean="0"/>
              <a:t>SSI – it consolidates more than 1,000 state and federal agencies providing assistance and welfare programs. </a:t>
            </a:r>
          </a:p>
          <a:p>
            <a:r>
              <a:rPr lang="en-US" baseline="0" dirty="0" smtClean="0"/>
              <a:t>Ticket to Work – provide disabled workers with re-training and incentives to return to work.</a:t>
            </a:r>
          </a:p>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6</a:t>
            </a:fld>
            <a:endParaRPr lang="en-US"/>
          </a:p>
        </p:txBody>
      </p:sp>
    </p:spTree>
    <p:extLst>
      <p:ext uri="{BB962C8B-B14F-4D97-AF65-F5344CB8AC3E}">
        <p14:creationId xmlns:p14="http://schemas.microsoft.com/office/powerpoint/2010/main" val="107251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Acronyms Reminder</a:t>
            </a:r>
          </a:p>
          <a:p>
            <a:r>
              <a:rPr lang="en-US" dirty="0" smtClean="0"/>
              <a:t>OASI – Old Age and Survivor Insurance</a:t>
            </a:r>
          </a:p>
          <a:p>
            <a:r>
              <a:rPr lang="en-US" dirty="0" smtClean="0"/>
              <a:t>SSI – Supplemental Security Income</a:t>
            </a:r>
          </a:p>
          <a:p>
            <a:r>
              <a:rPr lang="en-US" dirty="0" smtClean="0"/>
              <a:t>SI – Survivor</a:t>
            </a:r>
            <a:r>
              <a:rPr lang="en-US" baseline="0" dirty="0" smtClean="0"/>
              <a:t> Insurance</a:t>
            </a:r>
          </a:p>
          <a:p>
            <a:r>
              <a:rPr lang="en-US" baseline="0" dirty="0" smtClean="0"/>
              <a:t>SSDI – Social Security Disability Insurance</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8</a:t>
            </a:fld>
            <a:endParaRPr lang="en-US"/>
          </a:p>
        </p:txBody>
      </p:sp>
    </p:spTree>
    <p:extLst>
      <p:ext uri="{BB962C8B-B14F-4D97-AF65-F5344CB8AC3E}">
        <p14:creationId xmlns:p14="http://schemas.microsoft.com/office/powerpoint/2010/main" val="285510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Self-Employed: rather confusing</a:t>
            </a:r>
            <a:r>
              <a:rPr lang="en-US" baseline="0" dirty="0" smtClean="0"/>
              <a:t> calculation but the 92% figure comes from the fact that half of self-employed social security taxes are deductible from federal taxes and some business expenses can also be deducted from the total payment.  Our recommendation is that self-employed workers consult with their tax advisor for more detail.</a:t>
            </a:r>
          </a:p>
          <a:p>
            <a:r>
              <a:rPr lang="en-US" baseline="0" dirty="0" smtClean="0"/>
              <a:t>Retirement benefits are calculated using your highest 35 years of income so might not be advisable for a self-employed person to push for too many deductions to lower FICA. Again, case-by-case decision.</a:t>
            </a:r>
            <a:endParaRPr lang="en-US" dirty="0"/>
          </a:p>
        </p:txBody>
      </p:sp>
      <p:sp>
        <p:nvSpPr>
          <p:cNvPr id="4" name="Slide Number Placeholder 3"/>
          <p:cNvSpPr>
            <a:spLocks noGrp="1"/>
          </p:cNvSpPr>
          <p:nvPr>
            <p:ph type="sldNum" sz="quarter" idx="10"/>
          </p:nvPr>
        </p:nvSpPr>
        <p:spPr/>
        <p:txBody>
          <a:bodyPr/>
          <a:lstStyle/>
          <a:p>
            <a:fld id="{D62090F4-3658-49B7-9185-B7CF79399512}" type="slidenum">
              <a:rPr lang="en-US" smtClean="0"/>
              <a:pPr/>
              <a:t>9</a:t>
            </a:fld>
            <a:endParaRPr lang="en-US"/>
          </a:p>
        </p:txBody>
      </p:sp>
    </p:spTree>
    <p:extLst>
      <p:ext uri="{BB962C8B-B14F-4D97-AF65-F5344CB8AC3E}">
        <p14:creationId xmlns:p14="http://schemas.microsoft.com/office/powerpoint/2010/main" val="1033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2186072-F888-4A0E-BF8D-4D544FC2A9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86072-F888-4A0E-BF8D-4D544FC2A9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86072-F888-4A0E-BF8D-4D544FC2A9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86072-F888-4A0E-BF8D-4D544FC2A9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86072-F888-4A0E-BF8D-4D544FC2A9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86072-F888-4A0E-BF8D-4D544FC2A9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86072-F888-4A0E-BF8D-4D544FC2A9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86072-F888-4A0E-BF8D-4D544FC2A9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86072-F888-4A0E-BF8D-4D544FC2A9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86072-F888-4A0E-BF8D-4D544FC2A9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31FEA7-FD57-4106-81D8-A36100B3D4D0}" type="datetimeFigureOut">
              <a:rPr lang="en-US" smtClean="0"/>
              <a:pPr/>
              <a:t>12/16/2010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2186072-F888-4A0E-BF8D-4D544FC2A90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31FEA7-FD57-4106-81D8-A36100B3D4D0}" type="datetimeFigureOut">
              <a:rPr lang="en-US" smtClean="0"/>
              <a:pPr/>
              <a:t>12/16/2010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186072-F888-4A0E-BF8D-4D544FC2A90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Understanding Social Security Insurance Programs </a:t>
            </a:r>
            <a:endParaRPr lang="en-US" dirty="0"/>
          </a:p>
        </p:txBody>
      </p:sp>
      <p:sp>
        <p:nvSpPr>
          <p:cNvPr id="3" name="Subtitle 2"/>
          <p:cNvSpPr>
            <a:spLocks noGrp="1"/>
          </p:cNvSpPr>
          <p:nvPr>
            <p:ph type="subTitle" idx="1"/>
          </p:nvPr>
        </p:nvSpPr>
        <p:spPr>
          <a:xfrm>
            <a:off x="533400" y="3228536"/>
            <a:ext cx="7854696" cy="2181664"/>
          </a:xfrm>
        </p:spPr>
        <p:txBody>
          <a:bodyPr/>
          <a:lstStyle/>
          <a:p>
            <a:r>
              <a:rPr lang="en-US" dirty="0" smtClean="0"/>
              <a:t>Implications for Personal Finance</a:t>
            </a:r>
          </a:p>
          <a:p>
            <a:endParaRPr lang="en-US" dirty="0" smtClean="0"/>
          </a:p>
          <a:p>
            <a:r>
              <a:rPr lang="en-US" sz="1800" dirty="0" smtClean="0"/>
              <a:t>Developed by the Center for Financial Security, UW-Madison</a:t>
            </a:r>
          </a:p>
          <a:p>
            <a:r>
              <a:rPr lang="en-US" sz="1800" dirty="0" smtClean="0"/>
              <a:t>Contacts: Nilton Porto, nporto@wisc.edu</a:t>
            </a:r>
          </a:p>
          <a:p>
            <a:r>
              <a:rPr lang="en-US" sz="1800" dirty="0" smtClean="0"/>
              <a:t>and J. Michael Collins, jmcollins@wisc.edu </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696200" cy="1162050"/>
          </a:xfrm>
        </p:spPr>
        <p:txBody>
          <a:bodyPr/>
          <a:lstStyle/>
          <a:p>
            <a:pPr algn="ctr"/>
            <a:r>
              <a:rPr lang="en-US" sz="5400" dirty="0" smtClean="0"/>
              <a:t>Financial Shortfalls</a:t>
            </a:r>
            <a:endParaRPr lang="en-US" sz="5400" dirty="0"/>
          </a:p>
        </p:txBody>
      </p:sp>
      <p:sp>
        <p:nvSpPr>
          <p:cNvPr id="3" name="Text Placeholder 2"/>
          <p:cNvSpPr>
            <a:spLocks noGrp="1"/>
          </p:cNvSpPr>
          <p:nvPr>
            <p:ph type="body" idx="2"/>
          </p:nvPr>
        </p:nvSpPr>
        <p:spPr>
          <a:xfrm>
            <a:off x="914400" y="1828800"/>
            <a:ext cx="2133600" cy="4419600"/>
          </a:xfrm>
        </p:spPr>
        <p:txBody>
          <a:bodyPr>
            <a:normAutofit/>
          </a:bodyPr>
          <a:lstStyle/>
          <a:p>
            <a:r>
              <a:rPr lang="en-US" sz="2800" dirty="0"/>
              <a:t>The Social Security program has been a target of intense attack by media outlets and public figures.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555696625"/>
              </p:ext>
            </p:extLst>
          </p:nvPr>
        </p:nvGraphicFramePr>
        <p:xfrm>
          <a:off x="3575050" y="1676400"/>
          <a:ext cx="51117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Good News</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7180304"/>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87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Causes for the Shortfall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6147843"/>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en-US" dirty="0" smtClean="0"/>
              <a:t>1983 Greenspan Commission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5263746"/>
              </p:ext>
            </p:extLst>
          </p:nvPr>
        </p:nvGraphicFramePr>
        <p:xfrm>
          <a:off x="457200" y="1676400"/>
          <a:ext cx="6477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8000" y="2438400"/>
            <a:ext cx="2057400" cy="1938992"/>
          </a:xfrm>
          <a:prstGeom prst="rect">
            <a:avLst/>
          </a:prstGeom>
          <a:noFill/>
        </p:spPr>
        <p:txBody>
          <a:bodyPr wrap="square" rtlCol="0">
            <a:spAutoFit/>
          </a:bodyPr>
          <a:lstStyle/>
          <a:p>
            <a:r>
              <a:rPr lang="en-US" sz="2000" dirty="0" smtClean="0">
                <a:solidFill>
                  <a:schemeClr val="tx2">
                    <a:lumMod val="50000"/>
                  </a:schemeClr>
                </a:solidFill>
              </a:rPr>
              <a:t>Commission used a composite approach of several tweaks to avert a 6-month shortage crisis.</a:t>
            </a:r>
            <a:endParaRPr lang="en-US" sz="2000" dirty="0">
              <a:solidFill>
                <a:schemeClr val="tx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2005 Prof. Gramlich paper “</a:t>
            </a:r>
            <a:r>
              <a:rPr lang="en-US" i="1" dirty="0" smtClean="0"/>
              <a:t>Social Security Reform: One More Time</a:t>
            </a:r>
            <a:r>
              <a:rPr lang="en-US" dirty="0" smtClean="0"/>
              <a:t>”</a:t>
            </a:r>
            <a:endParaRPr lang="en-US" dirty="0"/>
          </a:p>
        </p:txBody>
      </p:sp>
      <p:graphicFrame>
        <p:nvGraphicFramePr>
          <p:cNvPr id="5" name="Content Placeholder 4"/>
          <p:cNvGraphicFramePr>
            <a:graphicFrameLocks noGrp="1"/>
          </p:cNvGraphicFramePr>
          <p:nvPr>
            <p:ph idx="1"/>
          </p:nvPr>
        </p:nvGraphicFramePr>
        <p:xfrm>
          <a:off x="457200" y="1935480"/>
          <a:ext cx="6705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239000" y="2286000"/>
            <a:ext cx="1676400" cy="2862322"/>
          </a:xfrm>
          <a:prstGeom prst="rect">
            <a:avLst/>
          </a:prstGeom>
          <a:noFill/>
        </p:spPr>
        <p:txBody>
          <a:bodyPr wrap="square" rtlCol="0">
            <a:spAutoFit/>
          </a:bodyPr>
          <a:lstStyle/>
          <a:p>
            <a:r>
              <a:rPr lang="en-US" sz="2000" dirty="0" smtClean="0">
                <a:solidFill>
                  <a:schemeClr val="tx2">
                    <a:lumMod val="50000"/>
                  </a:schemeClr>
                </a:solidFill>
              </a:rPr>
              <a:t>Prof. Gramlich advocates a compromise involving several minor adjustments to fix the system.</a:t>
            </a:r>
            <a:endParaRPr lang="en-US" sz="2000" dirty="0">
              <a:solidFill>
                <a:schemeClr val="tx2">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t>Center for Retirement Research – Boston College </a:t>
            </a:r>
            <a:r>
              <a:rPr lang="en-US" sz="3600" i="1" dirty="0" smtClean="0"/>
              <a:t>“The Social Security Fix-It Book”</a:t>
            </a:r>
            <a:endParaRPr lang="en-US" sz="3600" i="1" dirty="0"/>
          </a:p>
        </p:txBody>
      </p:sp>
      <p:graphicFrame>
        <p:nvGraphicFramePr>
          <p:cNvPr id="6" name="Content Placeholder 5"/>
          <p:cNvGraphicFramePr>
            <a:graphicFrameLocks noGrp="1"/>
          </p:cNvGraphicFramePr>
          <p:nvPr>
            <p:ph idx="1"/>
          </p:nvPr>
        </p:nvGraphicFramePr>
        <p:xfrm>
          <a:off x="457200" y="1935480"/>
          <a:ext cx="8229600" cy="408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400" y="6096000"/>
            <a:ext cx="8077200" cy="369332"/>
          </a:xfrm>
          <a:prstGeom prst="rect">
            <a:avLst/>
          </a:prstGeom>
          <a:noFill/>
        </p:spPr>
        <p:txBody>
          <a:bodyPr wrap="square" rtlCol="0">
            <a:spAutoFit/>
          </a:bodyPr>
          <a:lstStyle/>
          <a:p>
            <a:pPr algn="ctr"/>
            <a:r>
              <a:rPr lang="en-US" dirty="0" smtClean="0">
                <a:solidFill>
                  <a:schemeClr val="accent1">
                    <a:lumMod val="50000"/>
                  </a:schemeClr>
                </a:solidFill>
              </a:rPr>
              <a:t>List of  a few selected ideas from their proposal</a:t>
            </a:r>
            <a:endParaRPr lang="en-US"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Your Retirement Funds  </a:t>
            </a:r>
            <a:endParaRPr lang="en-US" dirty="0"/>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85800" y="76200"/>
            <a:ext cx="8458200" cy="830997"/>
          </a:xfrm>
          <a:prstGeom prst="rect">
            <a:avLst/>
          </a:prstGeom>
          <a:noFill/>
          <a:ln w="9525" algn="ctr">
            <a:noFill/>
            <a:miter lim="800000"/>
            <a:headEnd/>
            <a:tailEnd/>
          </a:ln>
        </p:spPr>
        <p:txBody>
          <a:bodyPr>
            <a:spAutoFit/>
          </a:bodyPr>
          <a:lstStyle/>
          <a:p>
            <a:pPr algn="ctr" eaLnBrk="0" hangingPunct="0"/>
            <a:r>
              <a:rPr lang="en-US" sz="4800" dirty="0">
                <a:solidFill>
                  <a:srgbClr val="002060"/>
                </a:solidFill>
                <a:latin typeface="+mj-lt"/>
              </a:rPr>
              <a:t>The Social Security Statement</a:t>
            </a:r>
          </a:p>
        </p:txBody>
      </p:sp>
      <p:sp>
        <p:nvSpPr>
          <p:cNvPr id="2051" name="Line 13"/>
          <p:cNvSpPr>
            <a:spLocks noChangeShapeType="1"/>
          </p:cNvSpPr>
          <p:nvPr/>
        </p:nvSpPr>
        <p:spPr bwMode="auto">
          <a:xfrm>
            <a:off x="990600" y="762000"/>
            <a:ext cx="7696200" cy="0"/>
          </a:xfrm>
          <a:prstGeom prst="line">
            <a:avLst/>
          </a:prstGeom>
          <a:noFill/>
          <a:ln w="57150" cmpd="thinThick">
            <a:solidFill>
              <a:srgbClr val="FF3300"/>
            </a:solidFill>
            <a:round/>
            <a:headEnd/>
            <a:tailEnd/>
          </a:ln>
        </p:spPr>
        <p:txBody>
          <a:bodyPr>
            <a:spAutoFit/>
          </a:bodyPr>
          <a:lstStyle/>
          <a:p>
            <a:endParaRPr lang="en-US"/>
          </a:p>
        </p:txBody>
      </p:sp>
      <p:grpSp>
        <p:nvGrpSpPr>
          <p:cNvPr id="2" name="Group 22"/>
          <p:cNvGrpSpPr>
            <a:grpSpLocks/>
          </p:cNvGrpSpPr>
          <p:nvPr/>
        </p:nvGrpSpPr>
        <p:grpSpPr bwMode="auto">
          <a:xfrm>
            <a:off x="1371600" y="1181100"/>
            <a:ext cx="7162800" cy="5045075"/>
            <a:chOff x="1233" y="591"/>
            <a:chExt cx="3855" cy="3345"/>
          </a:xfrm>
        </p:grpSpPr>
        <p:pic>
          <p:nvPicPr>
            <p:cNvPr id="2053" name="Picture 18" descr="currentstatement-3"/>
            <p:cNvPicPr>
              <a:picLocks noChangeAspect="1" noChangeArrowheads="1"/>
            </p:cNvPicPr>
            <p:nvPr/>
          </p:nvPicPr>
          <p:blipFill>
            <a:blip r:embed="rId3"/>
            <a:srcRect/>
            <a:stretch>
              <a:fillRect/>
            </a:stretch>
          </p:blipFill>
          <p:spPr bwMode="auto">
            <a:xfrm rot="-825675">
              <a:off x="1517" y="806"/>
              <a:ext cx="1992" cy="2554"/>
            </a:xfrm>
            <a:prstGeom prst="rect">
              <a:avLst/>
            </a:prstGeom>
            <a:noFill/>
            <a:ln w="9525">
              <a:solidFill>
                <a:schemeClr val="tx2"/>
              </a:solidFill>
              <a:miter lim="800000"/>
              <a:headEnd/>
              <a:tailEnd/>
            </a:ln>
          </p:spPr>
        </p:pic>
        <p:pic>
          <p:nvPicPr>
            <p:cNvPr id="2054" name="Picture 19" descr="currentstatement-4"/>
            <p:cNvPicPr>
              <a:picLocks noChangeAspect="1" noChangeArrowheads="1"/>
            </p:cNvPicPr>
            <p:nvPr/>
          </p:nvPicPr>
          <p:blipFill>
            <a:blip r:embed="rId4"/>
            <a:srcRect/>
            <a:stretch>
              <a:fillRect/>
            </a:stretch>
          </p:blipFill>
          <p:spPr bwMode="auto">
            <a:xfrm rot="-897084">
              <a:off x="1309" y="1152"/>
              <a:ext cx="1888" cy="2421"/>
            </a:xfrm>
            <a:prstGeom prst="rect">
              <a:avLst/>
            </a:prstGeom>
            <a:noFill/>
            <a:ln w="9525">
              <a:solidFill>
                <a:schemeClr val="tx2"/>
              </a:solidFill>
              <a:miter lim="800000"/>
              <a:headEnd/>
              <a:tailEnd/>
            </a:ln>
          </p:spPr>
        </p:pic>
        <p:pic>
          <p:nvPicPr>
            <p:cNvPr id="2055" name="Picture 20" descr="currentstatement-2"/>
            <p:cNvPicPr>
              <a:picLocks noChangeAspect="1" noChangeArrowheads="1"/>
            </p:cNvPicPr>
            <p:nvPr/>
          </p:nvPicPr>
          <p:blipFill>
            <a:blip r:embed="rId5"/>
            <a:srcRect/>
            <a:stretch>
              <a:fillRect/>
            </a:stretch>
          </p:blipFill>
          <p:spPr bwMode="auto">
            <a:xfrm rot="-1143042">
              <a:off x="1233" y="1488"/>
              <a:ext cx="1889" cy="2433"/>
            </a:xfrm>
            <a:prstGeom prst="rect">
              <a:avLst/>
            </a:prstGeom>
            <a:noFill/>
            <a:ln w="9525">
              <a:solidFill>
                <a:schemeClr val="tx2"/>
              </a:solidFill>
              <a:miter lim="800000"/>
              <a:headEnd/>
              <a:tailEnd/>
            </a:ln>
          </p:spPr>
        </p:pic>
        <p:pic>
          <p:nvPicPr>
            <p:cNvPr id="2056" name="Picture 21" descr="currentstatement-1"/>
            <p:cNvPicPr>
              <a:picLocks noChangeAspect="1" noChangeArrowheads="1"/>
            </p:cNvPicPr>
            <p:nvPr/>
          </p:nvPicPr>
          <p:blipFill>
            <a:blip r:embed="rId6"/>
            <a:srcRect/>
            <a:stretch>
              <a:fillRect/>
            </a:stretch>
          </p:blipFill>
          <p:spPr bwMode="auto">
            <a:xfrm>
              <a:off x="2477" y="591"/>
              <a:ext cx="2611" cy="3345"/>
            </a:xfrm>
            <a:prstGeom prst="rect">
              <a:avLst/>
            </a:prstGeom>
            <a:noFill/>
            <a:ln w="9525">
              <a:solidFill>
                <a:schemeClr val="tx2"/>
              </a:solidFill>
              <a:miter lim="800000"/>
              <a:headEnd/>
              <a:tailEnd/>
            </a:ln>
          </p:spPr>
        </p:pic>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Annual Statement Review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581821"/>
              </p:ext>
            </p:extLst>
          </p:nvPr>
        </p:nvGraphicFramePr>
        <p:xfrm>
          <a:off x="457200" y="167640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6248400"/>
            <a:ext cx="8229600" cy="646331"/>
          </a:xfrm>
          <a:prstGeom prst="rect">
            <a:avLst/>
          </a:prstGeom>
          <a:noFill/>
        </p:spPr>
        <p:txBody>
          <a:bodyPr wrap="square" rtlCol="0">
            <a:spAutoFit/>
          </a:bodyPr>
          <a:lstStyle/>
          <a:p>
            <a:pPr algn="ctr"/>
            <a:r>
              <a:rPr lang="en-US" dirty="0" smtClean="0">
                <a:solidFill>
                  <a:schemeClr val="accent1">
                    <a:lumMod val="50000"/>
                  </a:schemeClr>
                </a:solidFill>
              </a:rPr>
              <a:t>Important to review those five points of your statement for your financial planning and for any errors/omissions.  </a:t>
            </a:r>
            <a:endParaRPr lang="en-US" dirty="0">
              <a:solidFill>
                <a:schemeClr val="accent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t>OASI</a:t>
            </a:r>
            <a:r>
              <a:rPr lang="en-US" dirty="0" smtClean="0"/>
              <a:t> </a:t>
            </a:r>
            <a:br>
              <a:rPr lang="en-US" dirty="0" smtClean="0"/>
            </a:br>
            <a:r>
              <a:rPr lang="en-US" sz="4000" dirty="0" smtClean="0"/>
              <a:t>(Old-Age and Survivor Insurance</a:t>
            </a:r>
            <a:r>
              <a:rPr lang="en-US" dirty="0" smtClean="0"/>
              <a:t>)</a:t>
            </a:r>
            <a:endParaRPr lang="en-US" dirty="0"/>
          </a:p>
        </p:txBody>
      </p:sp>
      <p:sp>
        <p:nvSpPr>
          <p:cNvPr id="3" name="Content Placeholder 2"/>
          <p:cNvSpPr>
            <a:spLocks noGrp="1"/>
          </p:cNvSpPr>
          <p:nvPr>
            <p:ph idx="1"/>
          </p:nvPr>
        </p:nvSpPr>
        <p:spPr>
          <a:xfrm>
            <a:off x="457200" y="1935480"/>
            <a:ext cx="8229600" cy="4312920"/>
          </a:xfrm>
        </p:spPr>
        <p:txBody>
          <a:bodyPr>
            <a:normAutofit lnSpcReduction="10000"/>
          </a:bodyPr>
          <a:lstStyle/>
          <a:p>
            <a:r>
              <a:rPr lang="en-US" dirty="0" smtClean="0"/>
              <a:t>Main part of the program and most people refer to it as  the “Social Security”</a:t>
            </a:r>
          </a:p>
          <a:p>
            <a:r>
              <a:rPr lang="en-US" dirty="0" smtClean="0"/>
              <a:t>Paid almost $550 billion in 2009</a:t>
            </a:r>
          </a:p>
          <a:p>
            <a:r>
              <a:rPr lang="en-US" dirty="0" smtClean="0"/>
              <a:t>Maximum Social Security Benefit is $2,346 per month</a:t>
            </a:r>
          </a:p>
          <a:p>
            <a:r>
              <a:rPr lang="en-US" dirty="0" smtClean="0"/>
              <a:t>Cost of Living Adjustments are applied to benefits after worker turns 62</a:t>
            </a:r>
          </a:p>
          <a:p>
            <a:r>
              <a:rPr lang="en-US" dirty="0" smtClean="0"/>
              <a:t>Benefits are reduced for earlier retirement, but increased for delayed claims – age 70</a:t>
            </a:r>
          </a:p>
          <a:p>
            <a:r>
              <a:rPr lang="en-US" dirty="0" smtClean="0"/>
              <a:t>Spouses and children can also qualify for benefits from a retired worker.</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graphicFrame>
        <p:nvGraphicFramePr>
          <p:cNvPr id="6" name="Content Placeholder 5"/>
          <p:cNvGraphicFramePr>
            <a:graphicFrameLocks noGrp="1"/>
          </p:cNvGraphicFramePr>
          <p:nvPr>
            <p:ph sz="half" idx="1"/>
          </p:nvPr>
        </p:nvGraphicFramePr>
        <p:xfrm>
          <a:off x="457200" y="1920085"/>
          <a:ext cx="4038600"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nvPr>
        </p:nvGraphicFramePr>
        <p:xfrm>
          <a:off x="4648200" y="1920085"/>
          <a:ext cx="4038600" cy="44348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Retirement</a:t>
            </a:r>
            <a:endParaRPr lang="en-US" dirty="0"/>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 of Election (MOE)</a:t>
            </a:r>
            <a:endParaRPr lang="en-US" dirty="0"/>
          </a:p>
        </p:txBody>
      </p:sp>
      <p:sp>
        <p:nvSpPr>
          <p:cNvPr id="3" name="Content Placeholder 2"/>
          <p:cNvSpPr>
            <a:spLocks noGrp="1"/>
          </p:cNvSpPr>
          <p:nvPr>
            <p:ph idx="1"/>
          </p:nvPr>
        </p:nvSpPr>
        <p:spPr/>
        <p:txBody>
          <a:bodyPr/>
          <a:lstStyle/>
          <a:p>
            <a:r>
              <a:rPr lang="en-US" dirty="0" smtClean="0"/>
              <a:t>For wages, income counts when it is earned</a:t>
            </a:r>
          </a:p>
          <a:p>
            <a:r>
              <a:rPr lang="en-US" dirty="0" smtClean="0"/>
              <a:t>For self-employed, income counts when you receive it</a:t>
            </a:r>
          </a:p>
          <a:p>
            <a:r>
              <a:rPr lang="en-US" dirty="0" smtClean="0"/>
              <a:t>If you retire mid-year, the income earned before the month of retirement does not affect your benefit</a:t>
            </a:r>
          </a:p>
          <a:p>
            <a:r>
              <a:rPr lang="en-US"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Retirement Benefits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7917548"/>
              </p:ext>
            </p:extLst>
          </p:nvPr>
        </p:nvGraphicFramePr>
        <p:xfrm>
          <a:off x="457200" y="16002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52600" y="6019800"/>
            <a:ext cx="5791200" cy="830997"/>
          </a:xfrm>
          <a:prstGeom prst="rect">
            <a:avLst/>
          </a:prstGeom>
          <a:noFill/>
        </p:spPr>
        <p:txBody>
          <a:bodyPr wrap="square" rtlCol="0">
            <a:spAutoFit/>
          </a:bodyPr>
          <a:lstStyle/>
          <a:p>
            <a:pPr algn="ctr"/>
            <a:r>
              <a:rPr lang="en-US" sz="2400" dirty="0" smtClean="0">
                <a:solidFill>
                  <a:schemeClr val="accent1">
                    <a:lumMod val="50000"/>
                  </a:schemeClr>
                </a:solidFill>
              </a:rPr>
              <a:t>Apply for benefits 3 months before desired start date</a:t>
            </a:r>
            <a:endParaRPr lang="en-US" sz="2400" dirty="0">
              <a:solidFill>
                <a:schemeClr val="accent1">
                  <a:lumMod val="50000"/>
                </a:schemeClr>
              </a:solidFill>
            </a:endParaRPr>
          </a:p>
        </p:txBody>
      </p:sp>
    </p:spTree>
    <p:extLst>
      <p:ext uri="{BB962C8B-B14F-4D97-AF65-F5344CB8AC3E}">
        <p14:creationId xmlns:p14="http://schemas.microsoft.com/office/powerpoint/2010/main" val="448081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dirty="0" smtClean="0"/>
              <a:t>Retirement Benefit Example</a:t>
            </a:r>
            <a:endParaRPr lang="en-US" dirty="0"/>
          </a:p>
        </p:txBody>
      </p:sp>
      <p:sp>
        <p:nvSpPr>
          <p:cNvPr id="3" name="Text Placeholder 2"/>
          <p:cNvSpPr>
            <a:spLocks noGrp="1"/>
          </p:cNvSpPr>
          <p:nvPr>
            <p:ph type="body" idx="1"/>
          </p:nvPr>
        </p:nvSpPr>
        <p:spPr/>
        <p:txBody>
          <a:bodyPr/>
          <a:lstStyle/>
          <a:p>
            <a:pPr algn="ctr"/>
            <a:r>
              <a:rPr lang="en-US" dirty="0" smtClean="0"/>
              <a:t>Monthly Income of $4,500</a:t>
            </a:r>
            <a:endParaRPr lang="en-US" dirty="0"/>
          </a:p>
        </p:txBody>
      </p:sp>
      <p:sp>
        <p:nvSpPr>
          <p:cNvPr id="4" name="Text Placeholder 3"/>
          <p:cNvSpPr>
            <a:spLocks noGrp="1"/>
          </p:cNvSpPr>
          <p:nvPr>
            <p:ph type="body" sz="half" idx="3"/>
          </p:nvPr>
        </p:nvSpPr>
        <p:spPr/>
        <p:txBody>
          <a:bodyPr/>
          <a:lstStyle/>
          <a:p>
            <a:pPr algn="ctr"/>
            <a:r>
              <a:rPr lang="en-US" dirty="0" smtClean="0"/>
              <a:t>Age of Retirement</a:t>
            </a:r>
            <a:endParaRPr lang="en-US" dirty="0"/>
          </a:p>
        </p:txBody>
      </p:sp>
      <p:graphicFrame>
        <p:nvGraphicFramePr>
          <p:cNvPr id="7" name="Content Placeholder 6"/>
          <p:cNvGraphicFramePr>
            <a:graphicFrameLocks noGrp="1"/>
          </p:cNvGraphicFramePr>
          <p:nvPr>
            <p:ph sz="quarter" idx="2"/>
          </p:nvPr>
        </p:nvGraphicFramePr>
        <p:xfrm>
          <a:off x="457200" y="2514600"/>
          <a:ext cx="4040188"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4"/>
          </p:nvPr>
        </p:nvGraphicFramePr>
        <p:xfrm>
          <a:off x="4645025" y="2514600"/>
          <a:ext cx="4041775" cy="3733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457200" y="6324600"/>
            <a:ext cx="8382000" cy="400110"/>
          </a:xfrm>
          <a:prstGeom prst="rect">
            <a:avLst/>
          </a:prstGeom>
          <a:noFill/>
        </p:spPr>
        <p:txBody>
          <a:bodyPr wrap="square" rtlCol="0">
            <a:spAutoFit/>
          </a:bodyPr>
          <a:lstStyle/>
          <a:p>
            <a:pPr algn="ctr"/>
            <a:r>
              <a:rPr lang="en-US" sz="2000" dirty="0" smtClean="0">
                <a:solidFill>
                  <a:schemeClr val="tx2">
                    <a:lumMod val="50000"/>
                  </a:schemeClr>
                </a:solidFill>
              </a:rPr>
              <a:t>Benefit Reduction at Age 62 remains for the Life of the Retiree</a:t>
            </a:r>
            <a:endParaRPr lang="en-US" sz="2000" dirty="0">
              <a:solidFill>
                <a:schemeClr val="tx2">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Retirement Benefit Estimator</a:t>
            </a:r>
            <a:endParaRPr lang="en-US" dirty="0"/>
          </a:p>
        </p:txBody>
      </p:sp>
      <p:graphicFrame>
        <p:nvGraphicFramePr>
          <p:cNvPr id="4" name="Content Placeholder 3"/>
          <p:cNvGraphicFramePr>
            <a:graphicFrameLocks noGrp="1"/>
          </p:cNvGraphicFramePr>
          <p:nvPr>
            <p:ph idx="1"/>
          </p:nvPr>
        </p:nvGraphicFramePr>
        <p:xfrm>
          <a:off x="457200" y="13716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5562600"/>
            <a:ext cx="8153400" cy="1107996"/>
          </a:xfrm>
          <a:prstGeom prst="rect">
            <a:avLst/>
          </a:prstGeom>
          <a:noFill/>
        </p:spPr>
        <p:txBody>
          <a:bodyPr wrap="square" rtlCol="0">
            <a:spAutoFit/>
          </a:bodyPr>
          <a:lstStyle/>
          <a:p>
            <a:pPr algn="ctr"/>
            <a:r>
              <a:rPr lang="en-US" sz="2200" dirty="0" smtClean="0">
                <a:solidFill>
                  <a:schemeClr val="accent1">
                    <a:lumMod val="50000"/>
                  </a:schemeClr>
                </a:solidFill>
              </a:rPr>
              <a:t>Assumptions: worker born in 1970, 40 credits contribution.</a:t>
            </a:r>
          </a:p>
          <a:p>
            <a:pPr algn="ctr"/>
            <a:r>
              <a:rPr lang="en-US" sz="2200" dirty="0" smtClean="0">
                <a:solidFill>
                  <a:schemeClr val="accent1">
                    <a:lumMod val="50000"/>
                  </a:schemeClr>
                </a:solidFill>
              </a:rPr>
              <a:t>Results taken directly from SSA estimator.</a:t>
            </a:r>
          </a:p>
          <a:p>
            <a:pPr algn="ctr"/>
            <a:r>
              <a:rPr lang="en-US" sz="2200" dirty="0" smtClean="0">
                <a:solidFill>
                  <a:schemeClr val="accent1">
                    <a:lumMod val="50000"/>
                  </a:schemeClr>
                </a:solidFill>
              </a:rPr>
              <a:t>Taxes were not included – potentially up to 85% of your benefit</a:t>
            </a:r>
            <a:endParaRPr lang="en-US" sz="22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dirty="0" smtClean="0"/>
              <a:t>Social Security Estimator </a:t>
            </a:r>
            <a:endParaRPr lang="en-US" dirty="0"/>
          </a:p>
        </p:txBody>
      </p:sp>
      <p:pic>
        <p:nvPicPr>
          <p:cNvPr id="4" name="Picture 12" descr="RetirementEstimatorScree"/>
          <p:cNvPicPr>
            <a:picLocks noGrp="1" noChangeAspect="1" noChangeArrowheads="1"/>
          </p:cNvPicPr>
          <p:nvPr>
            <p:ph idx="1"/>
          </p:nvPr>
        </p:nvPicPr>
        <p:blipFill>
          <a:blip r:embed="rId3"/>
          <a:srcRect/>
          <a:stretch>
            <a:fillRect/>
          </a:stretch>
        </p:blipFill>
        <p:spPr bwMode="auto">
          <a:xfrm>
            <a:off x="457200" y="1600200"/>
            <a:ext cx="8229600" cy="4952999"/>
          </a:xfrm>
          <a:prstGeom prst="rect">
            <a:avLst/>
          </a:prstGeom>
          <a:noFill/>
          <a:ln w="57150">
            <a:solidFill>
              <a:srgbClr val="DDDDDD"/>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Social Security Estimator </a:t>
            </a:r>
            <a:endParaRPr lang="en-US" dirty="0"/>
          </a:p>
        </p:txBody>
      </p:sp>
      <p:pic>
        <p:nvPicPr>
          <p:cNvPr id="66562" name="Picture 2"/>
          <p:cNvPicPr>
            <a:picLocks noGrp="1" noChangeAspect="1" noChangeArrowheads="1"/>
          </p:cNvPicPr>
          <p:nvPr>
            <p:ph idx="1"/>
          </p:nvPr>
        </p:nvPicPr>
        <p:blipFill>
          <a:blip r:embed="rId3"/>
          <a:srcRect/>
          <a:stretch>
            <a:fillRect/>
          </a:stretch>
        </p:blipFill>
        <p:spPr bwMode="auto">
          <a:xfrm>
            <a:off x="457200" y="1143000"/>
            <a:ext cx="8305800" cy="549728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COLA – Cost of Living Adjustment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238119"/>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Retirement Claiming – Option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2518046"/>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6172200"/>
            <a:ext cx="8458200" cy="381000"/>
          </a:xfrm>
          <a:prstGeom prst="rect">
            <a:avLst/>
          </a:prstGeom>
          <a:noFill/>
        </p:spPr>
        <p:txBody>
          <a:bodyPr wrap="square" rtlCol="0">
            <a:spAutoFit/>
          </a:bodyPr>
          <a:lstStyle/>
          <a:p>
            <a:pPr algn="ctr"/>
            <a:r>
              <a:rPr lang="en-US" dirty="0" smtClean="0">
                <a:solidFill>
                  <a:schemeClr val="accent1">
                    <a:lumMod val="50000"/>
                  </a:schemeClr>
                </a:solidFill>
              </a:rPr>
              <a:t>Married Couples should consult with a SSA representative about this option. </a:t>
            </a:r>
            <a:endParaRPr lang="en-US" dirty="0">
              <a:solidFill>
                <a:schemeClr val="accent1">
                  <a:lumMod val="50000"/>
                </a:schemeClr>
              </a:solidFill>
            </a:endParaRPr>
          </a:p>
        </p:txBody>
      </p:sp>
    </p:spTree>
    <p:extLst>
      <p:ext uri="{BB962C8B-B14F-4D97-AF65-F5344CB8AC3E}">
        <p14:creationId xmlns:p14="http://schemas.microsoft.com/office/powerpoint/2010/main" val="2156327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Retirement Claiming – Option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0754205"/>
              </p:ext>
            </p:extLst>
          </p:nvPr>
        </p:nvGraphicFramePr>
        <p:xfrm>
          <a:off x="457200" y="16002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6172200"/>
            <a:ext cx="8382000" cy="381000"/>
          </a:xfrm>
          <a:prstGeom prst="rect">
            <a:avLst/>
          </a:prstGeom>
          <a:noFill/>
        </p:spPr>
        <p:txBody>
          <a:bodyPr wrap="square" rtlCol="0">
            <a:spAutoFit/>
          </a:bodyPr>
          <a:lstStyle/>
          <a:p>
            <a:pPr algn="ctr"/>
            <a:r>
              <a:rPr lang="en-US" dirty="0" smtClean="0">
                <a:solidFill>
                  <a:schemeClr val="accent1">
                    <a:lumMod val="50000"/>
                  </a:schemeClr>
                </a:solidFill>
              </a:rPr>
              <a:t>No Benefits are Withheld after Full Retirement Age</a:t>
            </a:r>
            <a:endParaRPr lang="en-US" dirty="0">
              <a:solidFill>
                <a:schemeClr val="accent1">
                  <a:lumMod val="50000"/>
                </a:schemeClr>
              </a:solidFill>
            </a:endParaRPr>
          </a:p>
        </p:txBody>
      </p:sp>
    </p:spTree>
    <p:extLst>
      <p:ext uri="{BB962C8B-B14F-4D97-AF65-F5344CB8AC3E}">
        <p14:creationId xmlns:p14="http://schemas.microsoft.com/office/powerpoint/2010/main" val="1670876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smtClean="0"/>
              <a:t>Background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7435163"/>
              </p:ext>
            </p:extLst>
          </p:nvPr>
        </p:nvGraphicFramePr>
        <p:xfrm>
          <a:off x="457200" y="1752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Survivors Insurance</a:t>
            </a:r>
            <a:endParaRPr lang="en-US" dirty="0"/>
          </a:p>
        </p:txBody>
      </p:sp>
      <p:sp>
        <p:nvSpPr>
          <p:cNvPr id="21" name="Text Placeholder 20"/>
          <p:cNvSpPr>
            <a:spLocks noGrp="1"/>
          </p:cNvSpPr>
          <p:nvPr>
            <p:ph type="body" idx="1"/>
          </p:nvPr>
        </p:nvSpPr>
        <p:spPr>
          <a:xfrm>
            <a:off x="457200" y="1752600"/>
            <a:ext cx="3048000" cy="659352"/>
          </a:xfrm>
        </p:spPr>
        <p:txBody>
          <a:bodyPr/>
          <a:lstStyle/>
          <a:p>
            <a:r>
              <a:rPr lang="en-US" dirty="0" smtClean="0"/>
              <a:t>Basics</a:t>
            </a:r>
            <a:endParaRPr lang="en-US" dirty="0"/>
          </a:p>
        </p:txBody>
      </p:sp>
      <p:sp>
        <p:nvSpPr>
          <p:cNvPr id="23" name="Text Placeholder 22"/>
          <p:cNvSpPr>
            <a:spLocks noGrp="1"/>
          </p:cNvSpPr>
          <p:nvPr>
            <p:ph type="body" sz="half" idx="3"/>
          </p:nvPr>
        </p:nvSpPr>
        <p:spPr>
          <a:xfrm>
            <a:off x="3886200" y="1676400"/>
            <a:ext cx="4876800" cy="654843"/>
          </a:xfrm>
        </p:spPr>
        <p:txBody>
          <a:bodyPr/>
          <a:lstStyle/>
          <a:p>
            <a:r>
              <a:rPr lang="en-US" dirty="0" smtClean="0"/>
              <a:t>Who Qualifies for Benefit</a:t>
            </a:r>
            <a:endParaRPr lang="en-US" dirty="0"/>
          </a:p>
        </p:txBody>
      </p:sp>
      <p:sp>
        <p:nvSpPr>
          <p:cNvPr id="22" name="Content Placeholder 21"/>
          <p:cNvSpPr>
            <a:spLocks noGrp="1"/>
          </p:cNvSpPr>
          <p:nvPr>
            <p:ph sz="quarter" idx="2"/>
          </p:nvPr>
        </p:nvSpPr>
        <p:spPr>
          <a:xfrm>
            <a:off x="457200" y="2514600"/>
            <a:ext cx="3048000" cy="3845720"/>
          </a:xfrm>
        </p:spPr>
        <p:txBody>
          <a:bodyPr>
            <a:normAutofit/>
          </a:bodyPr>
          <a:lstStyle/>
          <a:p>
            <a:r>
              <a:rPr lang="en-US" dirty="0" smtClean="0">
                <a:solidFill>
                  <a:schemeClr val="accent1">
                    <a:lumMod val="50000"/>
                  </a:schemeClr>
                </a:solidFill>
              </a:rPr>
              <a:t>Benefits are estimated using average earnings</a:t>
            </a:r>
          </a:p>
          <a:p>
            <a:r>
              <a:rPr lang="en-US" dirty="0" smtClean="0">
                <a:solidFill>
                  <a:schemeClr val="accent1">
                    <a:lumMod val="50000"/>
                  </a:schemeClr>
                </a:solidFill>
              </a:rPr>
              <a:t>Also uses credit system – 10 years for full benefit</a:t>
            </a:r>
          </a:p>
          <a:p>
            <a:r>
              <a:rPr lang="en-US" dirty="0" smtClean="0">
                <a:solidFill>
                  <a:schemeClr val="accent1">
                    <a:lumMod val="50000"/>
                  </a:schemeClr>
                </a:solidFill>
              </a:rPr>
              <a:t>Exception: only 3 years of work for full benefit payment to children</a:t>
            </a:r>
          </a:p>
          <a:p>
            <a:endParaRPr lang="en-US" dirty="0"/>
          </a:p>
        </p:txBody>
      </p:sp>
      <p:sp>
        <p:nvSpPr>
          <p:cNvPr id="12" name="Freeform 11"/>
          <p:cNvSpPr/>
          <p:nvPr/>
        </p:nvSpPr>
        <p:spPr>
          <a:xfrm>
            <a:off x="7433849" y="3147684"/>
            <a:ext cx="1252950" cy="673629"/>
          </a:xfrm>
          <a:custGeom>
            <a:avLst/>
            <a:gdLst>
              <a:gd name="connsiteX0" fmla="*/ 0 w 1252950"/>
              <a:gd name="connsiteY0" fmla="*/ 0 h 673629"/>
              <a:gd name="connsiteX1" fmla="*/ 1252950 w 1252950"/>
              <a:gd name="connsiteY1" fmla="*/ 0 h 673629"/>
              <a:gd name="connsiteX2" fmla="*/ 1252950 w 1252950"/>
              <a:gd name="connsiteY2" fmla="*/ 673629 h 673629"/>
              <a:gd name="connsiteX3" fmla="*/ 0 w 1252950"/>
              <a:gd name="connsiteY3" fmla="*/ 673629 h 673629"/>
              <a:gd name="connsiteX4" fmla="*/ 0 w 1252950"/>
              <a:gd name="connsiteY4" fmla="*/ 0 h 67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50" h="673629">
                <a:moveTo>
                  <a:pt x="0" y="0"/>
                </a:moveTo>
                <a:lnTo>
                  <a:pt x="1252950" y="0"/>
                </a:lnTo>
                <a:lnTo>
                  <a:pt x="1252950" y="673629"/>
                </a:lnTo>
                <a:lnTo>
                  <a:pt x="0" y="6736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endParaRPr lang="en-US" sz="3100" kern="1200"/>
          </a:p>
        </p:txBody>
      </p:sp>
      <p:sp>
        <p:nvSpPr>
          <p:cNvPr id="15" name="Freeform 14"/>
          <p:cNvSpPr/>
          <p:nvPr/>
        </p:nvSpPr>
        <p:spPr>
          <a:xfrm>
            <a:off x="4645025" y="4100645"/>
            <a:ext cx="1212532" cy="673629"/>
          </a:xfrm>
          <a:custGeom>
            <a:avLst/>
            <a:gdLst>
              <a:gd name="connsiteX0" fmla="*/ 0 w 1212532"/>
              <a:gd name="connsiteY0" fmla="*/ 0 h 673629"/>
              <a:gd name="connsiteX1" fmla="*/ 1212532 w 1212532"/>
              <a:gd name="connsiteY1" fmla="*/ 0 h 673629"/>
              <a:gd name="connsiteX2" fmla="*/ 1212532 w 1212532"/>
              <a:gd name="connsiteY2" fmla="*/ 673629 h 673629"/>
              <a:gd name="connsiteX3" fmla="*/ 0 w 1212532"/>
              <a:gd name="connsiteY3" fmla="*/ 673629 h 673629"/>
              <a:gd name="connsiteX4" fmla="*/ 0 w 1212532"/>
              <a:gd name="connsiteY4" fmla="*/ 0 h 67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532" h="673629">
                <a:moveTo>
                  <a:pt x="0" y="0"/>
                </a:moveTo>
                <a:lnTo>
                  <a:pt x="1212532" y="0"/>
                </a:lnTo>
                <a:lnTo>
                  <a:pt x="1212532" y="673629"/>
                </a:lnTo>
                <a:lnTo>
                  <a:pt x="0" y="6736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endParaRPr lang="en-US" sz="3000" kern="1200"/>
          </a:p>
        </p:txBody>
      </p:sp>
      <p:sp>
        <p:nvSpPr>
          <p:cNvPr id="18" name="Freeform 17"/>
          <p:cNvSpPr/>
          <p:nvPr/>
        </p:nvSpPr>
        <p:spPr>
          <a:xfrm>
            <a:off x="7433849" y="5053606"/>
            <a:ext cx="1252950" cy="673629"/>
          </a:xfrm>
          <a:custGeom>
            <a:avLst/>
            <a:gdLst>
              <a:gd name="connsiteX0" fmla="*/ 0 w 1252950"/>
              <a:gd name="connsiteY0" fmla="*/ 0 h 673629"/>
              <a:gd name="connsiteX1" fmla="*/ 1252950 w 1252950"/>
              <a:gd name="connsiteY1" fmla="*/ 0 h 673629"/>
              <a:gd name="connsiteX2" fmla="*/ 1252950 w 1252950"/>
              <a:gd name="connsiteY2" fmla="*/ 673629 h 673629"/>
              <a:gd name="connsiteX3" fmla="*/ 0 w 1252950"/>
              <a:gd name="connsiteY3" fmla="*/ 673629 h 673629"/>
              <a:gd name="connsiteX4" fmla="*/ 0 w 1252950"/>
              <a:gd name="connsiteY4" fmla="*/ 0 h 67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50" h="673629">
                <a:moveTo>
                  <a:pt x="0" y="0"/>
                </a:moveTo>
                <a:lnTo>
                  <a:pt x="1252950" y="0"/>
                </a:lnTo>
                <a:lnTo>
                  <a:pt x="1252950" y="673629"/>
                </a:lnTo>
                <a:lnTo>
                  <a:pt x="0" y="6736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29" name="Content Placeholder 28"/>
          <p:cNvGraphicFramePr>
            <a:graphicFrameLocks noGrp="1"/>
          </p:cNvGraphicFramePr>
          <p:nvPr>
            <p:ph sz="quarter" idx="4"/>
            <p:extLst>
              <p:ext uri="{D42A27DB-BD31-4B8C-83A1-F6EECF244321}">
                <p14:modId xmlns:p14="http://schemas.microsoft.com/office/powerpoint/2010/main" val="1198617309"/>
              </p:ext>
            </p:extLst>
          </p:nvPr>
        </p:nvGraphicFramePr>
        <p:xfrm>
          <a:off x="3810001" y="2286000"/>
          <a:ext cx="487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04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 Benefits Details</a:t>
            </a:r>
            <a:endParaRPr lang="en-US" dirty="0"/>
          </a:p>
        </p:txBody>
      </p:sp>
      <p:sp>
        <p:nvSpPr>
          <p:cNvPr id="3" name="Content Placeholder 2"/>
          <p:cNvSpPr>
            <a:spLocks noGrp="1"/>
          </p:cNvSpPr>
          <p:nvPr>
            <p:ph sz="half" idx="1"/>
          </p:nvPr>
        </p:nvSpPr>
        <p:spPr>
          <a:xfrm>
            <a:off x="457200" y="1920085"/>
            <a:ext cx="4038600" cy="4099715"/>
          </a:xfrm>
        </p:spPr>
        <p:txBody>
          <a:bodyPr>
            <a:normAutofit fontScale="92500"/>
          </a:bodyPr>
          <a:lstStyle/>
          <a:p>
            <a:pPr>
              <a:buSzPct val="100000"/>
              <a:buFont typeface="Wingdings" pitchFamily="2" charset="2"/>
              <a:buChar char="§"/>
            </a:pPr>
            <a:r>
              <a:rPr lang="en-US" b="1" dirty="0" smtClean="0">
                <a:solidFill>
                  <a:schemeClr val="accent1">
                    <a:lumMod val="50000"/>
                  </a:schemeClr>
                </a:solidFill>
              </a:rPr>
              <a:t>Widow/widower</a:t>
            </a:r>
            <a:r>
              <a:rPr lang="en-US" b="1" dirty="0" smtClean="0"/>
              <a:t>:</a:t>
            </a:r>
            <a:r>
              <a:rPr lang="en-US" dirty="0" smtClean="0"/>
              <a:t> full benefits at retirement age  or reduced as early as 60.</a:t>
            </a:r>
          </a:p>
          <a:p>
            <a:pPr>
              <a:buSzPct val="100000"/>
              <a:buFont typeface="Wingdings" pitchFamily="2" charset="2"/>
              <a:buChar char="§"/>
            </a:pPr>
            <a:r>
              <a:rPr lang="en-US" b="1" dirty="0" smtClean="0">
                <a:solidFill>
                  <a:schemeClr val="accent1">
                    <a:lumMod val="50000"/>
                  </a:schemeClr>
                </a:solidFill>
              </a:rPr>
              <a:t>Unmarried Children</a:t>
            </a:r>
            <a:r>
              <a:rPr lang="en-US" b="1" dirty="0" smtClean="0"/>
              <a:t>: </a:t>
            </a:r>
            <a:r>
              <a:rPr lang="en-US" dirty="0" smtClean="0"/>
              <a:t>younger than 18 (or 19 if still in secondary school)</a:t>
            </a:r>
          </a:p>
          <a:p>
            <a:pPr>
              <a:buSzPct val="100000"/>
              <a:buFont typeface="Wingdings" pitchFamily="2" charset="2"/>
              <a:buChar char="§"/>
            </a:pPr>
            <a:r>
              <a:rPr lang="en-US" b="1" dirty="0" smtClean="0">
                <a:solidFill>
                  <a:schemeClr val="accent1">
                    <a:lumMod val="50000"/>
                  </a:schemeClr>
                </a:solidFill>
              </a:rPr>
              <a:t>Stepchildren, adopted children, grandchildren, step grandchildren</a:t>
            </a:r>
            <a:r>
              <a:rPr lang="en-US" b="1" dirty="0" smtClean="0"/>
              <a:t>: </a:t>
            </a:r>
            <a:r>
              <a:rPr lang="en-US" dirty="0" smtClean="0"/>
              <a:t>special circumstances </a:t>
            </a:r>
          </a:p>
          <a:p>
            <a:endParaRPr lang="en-US" dirty="0"/>
          </a:p>
        </p:txBody>
      </p:sp>
      <p:sp>
        <p:nvSpPr>
          <p:cNvPr id="4" name="Content Placeholder 3"/>
          <p:cNvSpPr>
            <a:spLocks noGrp="1"/>
          </p:cNvSpPr>
          <p:nvPr>
            <p:ph sz="half" idx="2"/>
          </p:nvPr>
        </p:nvSpPr>
        <p:spPr>
          <a:xfrm>
            <a:off x="4648200" y="1905001"/>
            <a:ext cx="4038600" cy="4038600"/>
          </a:xfrm>
        </p:spPr>
        <p:txBody>
          <a:bodyPr>
            <a:normAutofit fontScale="92500"/>
          </a:bodyPr>
          <a:lstStyle/>
          <a:p>
            <a:pPr>
              <a:buFont typeface="Wingdings" pitchFamily="2" charset="2"/>
              <a:buChar char="§"/>
            </a:pPr>
            <a:r>
              <a:rPr lang="en-US" b="1" dirty="0" smtClean="0">
                <a:solidFill>
                  <a:schemeClr val="accent1">
                    <a:lumMod val="50000"/>
                  </a:schemeClr>
                </a:solidFill>
              </a:rPr>
              <a:t>Widow/widower</a:t>
            </a:r>
            <a:r>
              <a:rPr lang="en-US" b="1" dirty="0" smtClean="0"/>
              <a:t>:</a:t>
            </a:r>
            <a:r>
              <a:rPr lang="en-US" dirty="0" smtClean="0"/>
              <a:t> caring for children younger than 16 with disabilities</a:t>
            </a:r>
          </a:p>
          <a:p>
            <a:pPr>
              <a:buFont typeface="Wingdings" pitchFamily="2" charset="2"/>
              <a:buChar char="§"/>
            </a:pPr>
            <a:r>
              <a:rPr lang="en-US" b="1" dirty="0" smtClean="0">
                <a:solidFill>
                  <a:schemeClr val="accent1">
                    <a:lumMod val="50000"/>
                  </a:schemeClr>
                </a:solidFill>
              </a:rPr>
              <a:t>Dependent Parents</a:t>
            </a:r>
            <a:r>
              <a:rPr lang="en-US" b="1" dirty="0" smtClean="0"/>
              <a:t>: </a:t>
            </a:r>
            <a:r>
              <a:rPr lang="en-US" dirty="0" smtClean="0"/>
              <a:t>age 62 or older and receiving one-half support from deceased worker</a:t>
            </a:r>
          </a:p>
          <a:p>
            <a:pPr>
              <a:buFont typeface="Wingdings" pitchFamily="2" charset="2"/>
              <a:buChar char="§"/>
            </a:pPr>
            <a:r>
              <a:rPr lang="en-US" b="1" dirty="0" smtClean="0">
                <a:solidFill>
                  <a:schemeClr val="accent1">
                    <a:lumMod val="50000"/>
                  </a:schemeClr>
                </a:solidFill>
              </a:rPr>
              <a:t>Divorced Spouse</a:t>
            </a:r>
            <a:r>
              <a:rPr lang="en-US" b="1" dirty="0" smtClean="0"/>
              <a:t>: </a:t>
            </a:r>
            <a:r>
              <a:rPr lang="en-US" dirty="0" smtClean="0"/>
              <a:t>age 60 or older and marriage lasted at least 10 years.</a:t>
            </a:r>
          </a:p>
          <a:p>
            <a:endParaRPr lang="en-US" dirty="0"/>
          </a:p>
        </p:txBody>
      </p:sp>
      <p:sp>
        <p:nvSpPr>
          <p:cNvPr id="6" name="TextBox 5"/>
          <p:cNvSpPr txBox="1"/>
          <p:nvPr/>
        </p:nvSpPr>
        <p:spPr>
          <a:xfrm>
            <a:off x="533400" y="5943600"/>
            <a:ext cx="8229600" cy="769441"/>
          </a:xfrm>
          <a:prstGeom prst="rect">
            <a:avLst/>
          </a:prstGeom>
          <a:noFill/>
        </p:spPr>
        <p:txBody>
          <a:bodyPr wrap="square" rtlCol="0">
            <a:spAutoFit/>
          </a:bodyPr>
          <a:lstStyle/>
          <a:p>
            <a:pPr algn="ctr"/>
            <a:r>
              <a:rPr lang="en-US" sz="2200" dirty="0" smtClean="0">
                <a:solidFill>
                  <a:srgbClr val="002060"/>
                </a:solidFill>
              </a:rPr>
              <a:t>Benefits stop for widow or widower that remarries before the age of 60 but may be started again if the marriage ends.  </a:t>
            </a:r>
            <a:endParaRPr lang="en-US" sz="2200"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Insurance</a:t>
            </a:r>
            <a:endParaRPr lang="en-US" dirty="0"/>
          </a:p>
        </p:txBody>
      </p:sp>
      <p:sp>
        <p:nvSpPr>
          <p:cNvPr id="3" name="Content Placeholder 2"/>
          <p:cNvSpPr>
            <a:spLocks noGrp="1"/>
          </p:cNvSpPr>
          <p:nvPr>
            <p:ph idx="1"/>
          </p:nvPr>
        </p:nvSpPr>
        <p:spPr/>
        <p:txBody>
          <a:bodyPr>
            <a:normAutofit lnSpcReduction="10000"/>
          </a:bodyPr>
          <a:lstStyle/>
          <a:p>
            <a:r>
              <a:rPr lang="en-US" dirty="0"/>
              <a:t>Protection for workers in the event they become </a:t>
            </a:r>
            <a:r>
              <a:rPr lang="en-US" dirty="0" smtClean="0"/>
              <a:t>disabled.</a:t>
            </a:r>
          </a:p>
          <a:p>
            <a:r>
              <a:rPr lang="en-US" dirty="0" smtClean="0"/>
              <a:t>Studies show that a 20-year old worker has a 3-in-10 chance of becoming disabled before retirement age.</a:t>
            </a:r>
          </a:p>
          <a:p>
            <a:r>
              <a:rPr lang="en-US" dirty="0" smtClean="0"/>
              <a:t>Disability Benefit is estimated on your annual Social Security Statement. </a:t>
            </a:r>
          </a:p>
          <a:p>
            <a:r>
              <a:rPr lang="en-US" dirty="0" smtClean="0"/>
              <a:t>Benefits start on the sixth full month after becoming disabled.</a:t>
            </a:r>
          </a:p>
          <a:p>
            <a:r>
              <a:rPr lang="en-US" dirty="0" smtClean="0"/>
              <a:t>Benefit is based on work history and earnings.</a:t>
            </a:r>
          </a:p>
          <a:p>
            <a:r>
              <a:rPr lang="en-US" dirty="0" smtClean="0"/>
              <a:t>To qualify,  a worker must be currently insured.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Benefit Process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0232921"/>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143000"/>
          </a:xfrm>
        </p:spPr>
        <p:txBody>
          <a:bodyPr/>
          <a:lstStyle/>
          <a:p>
            <a:r>
              <a:rPr lang="en-US" dirty="0" smtClean="0"/>
              <a:t>Disability Insurance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32618234"/>
              </p:ext>
            </p:extLst>
          </p:nvPr>
        </p:nvGraphicFramePr>
        <p:xfrm>
          <a:off x="457200" y="16002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28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Disability Eligibility Test</a:t>
            </a:r>
            <a:endParaRPr lang="en-US" dirty="0"/>
          </a:p>
        </p:txBody>
      </p:sp>
      <p:graphicFrame>
        <p:nvGraphicFramePr>
          <p:cNvPr id="6" name="Content Placeholder 5"/>
          <p:cNvGraphicFramePr>
            <a:graphicFrameLocks noGrp="1" noChangeAspect="1"/>
          </p:cNvGraphicFramePr>
          <p:nvPr>
            <p:ph idx="1"/>
          </p:nvPr>
        </p:nvGraphicFramePr>
        <p:xfrm>
          <a:off x="457200" y="1600200"/>
          <a:ext cx="8229600" cy="434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57200" y="6096000"/>
            <a:ext cx="8229600" cy="400110"/>
          </a:xfrm>
          <a:prstGeom prst="rect">
            <a:avLst/>
          </a:prstGeom>
          <a:noFill/>
        </p:spPr>
        <p:txBody>
          <a:bodyPr wrap="square" rtlCol="0">
            <a:spAutoFit/>
          </a:bodyPr>
          <a:lstStyle/>
          <a:p>
            <a:pPr algn="ctr"/>
            <a:r>
              <a:rPr lang="en-US" sz="2000" dirty="0" smtClean="0">
                <a:solidFill>
                  <a:schemeClr val="accent1">
                    <a:lumMod val="50000"/>
                  </a:schemeClr>
                </a:solidFill>
              </a:rPr>
              <a:t>Table does not cover all scenarios, for general purpose only</a:t>
            </a:r>
            <a:endParaRPr lang="en-US"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Supplemental Security Income</a:t>
            </a:r>
            <a:endParaRPr lang="en-US" dirty="0"/>
          </a:p>
        </p:txBody>
      </p:sp>
      <p:sp>
        <p:nvSpPr>
          <p:cNvPr id="3" name="Content Placeholder 2"/>
          <p:cNvSpPr>
            <a:spLocks noGrp="1"/>
          </p:cNvSpPr>
          <p:nvPr>
            <p:ph sz="half" idx="1"/>
          </p:nvPr>
        </p:nvSpPr>
        <p:spPr>
          <a:xfrm>
            <a:off x="228600" y="1600200"/>
            <a:ext cx="4038600" cy="4815840"/>
          </a:xfrm>
        </p:spPr>
        <p:txBody>
          <a:bodyPr>
            <a:normAutofit/>
          </a:bodyPr>
          <a:lstStyle/>
          <a:p>
            <a:r>
              <a:rPr lang="en-US" dirty="0" smtClean="0"/>
              <a:t>Managed by the SSA but funded by the Treasure</a:t>
            </a:r>
          </a:p>
          <a:p>
            <a:r>
              <a:rPr lang="en-US" dirty="0" smtClean="0"/>
              <a:t>Not based on Work History, it is an assistance program</a:t>
            </a:r>
          </a:p>
          <a:p>
            <a:r>
              <a:rPr lang="en-US" dirty="0" smtClean="0"/>
              <a:t>Nearly 7.7 million of beneficiaries in 2009</a:t>
            </a:r>
          </a:p>
          <a:p>
            <a:r>
              <a:rPr lang="en-US" dirty="0" smtClean="0"/>
              <a:t>Must live in the US or an American territory. </a:t>
            </a:r>
          </a:p>
          <a:p>
            <a:endParaRPr lang="en-US" dirty="0" smtClean="0"/>
          </a:p>
          <a:p>
            <a:endParaRPr lang="en-US" dirty="0" smtClean="0"/>
          </a:p>
          <a:p>
            <a:endParaRPr lang="en-US" dirty="0" smtClean="0"/>
          </a:p>
          <a:p>
            <a:endParaRPr lang="en-US" dirty="0" smtClean="0"/>
          </a:p>
          <a:p>
            <a:endParaRPr lang="en-US" dirty="0"/>
          </a:p>
        </p:txBody>
      </p:sp>
      <p:graphicFrame>
        <p:nvGraphicFramePr>
          <p:cNvPr id="6" name="Content Placeholder 5"/>
          <p:cNvGraphicFramePr>
            <a:graphicFrameLocks noGrp="1"/>
          </p:cNvGraphicFramePr>
          <p:nvPr>
            <p:ph sz="half" idx="2"/>
          </p:nvPr>
        </p:nvGraphicFramePr>
        <p:xfrm>
          <a:off x="4343400" y="1600200"/>
          <a:ext cx="4343400" cy="502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Medicare</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smtClean="0"/>
              <a:t>Health Insurance Program primarily for people over </a:t>
            </a:r>
            <a:r>
              <a:rPr lang="en-US" b="1" dirty="0" smtClean="0"/>
              <a:t>65 years old</a:t>
            </a:r>
          </a:p>
          <a:p>
            <a:r>
              <a:rPr lang="en-US" dirty="0" smtClean="0"/>
              <a:t>Designed to help with the costs of health care </a:t>
            </a:r>
          </a:p>
          <a:p>
            <a:r>
              <a:rPr lang="en-US" dirty="0" smtClean="0"/>
              <a:t>You pay the premium for the Medicare Part elected</a:t>
            </a:r>
          </a:p>
          <a:p>
            <a:r>
              <a:rPr lang="en-US" dirty="0" smtClean="0"/>
              <a:t>Low income people might qualify for state help</a:t>
            </a:r>
          </a:p>
          <a:p>
            <a:r>
              <a:rPr lang="en-US" dirty="0" smtClean="0"/>
              <a:t>Younger people with disabilities and certain medical conditions can also qualify.</a:t>
            </a:r>
          </a:p>
          <a:p>
            <a:r>
              <a:rPr lang="en-US" dirty="0" smtClean="0"/>
              <a:t>Not the same as Medicaid; which is state-run for low income population</a:t>
            </a:r>
          </a:p>
          <a:p>
            <a:r>
              <a:rPr lang="en-US" dirty="0" smtClean="0"/>
              <a:t>Social Security representatives can help your decision regarding the different plans offered</a:t>
            </a:r>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Medicare Plans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6292317"/>
              </p:ext>
            </p:ext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6096000"/>
            <a:ext cx="8229600" cy="707886"/>
          </a:xfrm>
          <a:prstGeom prst="rect">
            <a:avLst/>
          </a:prstGeom>
          <a:noFill/>
        </p:spPr>
        <p:txBody>
          <a:bodyPr wrap="square" rtlCol="0">
            <a:spAutoFit/>
          </a:bodyPr>
          <a:lstStyle/>
          <a:p>
            <a:pPr algn="ctr"/>
            <a:r>
              <a:rPr lang="en-US" sz="2000" dirty="0" smtClean="0">
                <a:solidFill>
                  <a:srgbClr val="002060"/>
                </a:solidFill>
              </a:rPr>
              <a:t> Medicare Plans follow similar rules as retirement benefits – need 40 quarters of coverage for free Part A  </a:t>
            </a: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t>Medicare Part A </a:t>
            </a:r>
            <a:endParaRPr lang="en-US" dirty="0"/>
          </a:p>
        </p:txBody>
      </p:sp>
      <p:graphicFrame>
        <p:nvGraphicFramePr>
          <p:cNvPr id="6" name="Content Placeholder 5"/>
          <p:cNvGraphicFramePr>
            <a:graphicFrameLocks noGrp="1"/>
          </p:cNvGraphicFramePr>
          <p:nvPr>
            <p:ph idx="1"/>
          </p:nvPr>
        </p:nvGraphicFramePr>
        <p:xfrm>
          <a:off x="457200" y="1295400"/>
          <a:ext cx="5562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00800" y="1295400"/>
            <a:ext cx="2362200" cy="4339650"/>
          </a:xfrm>
          <a:prstGeom prst="rect">
            <a:avLst/>
          </a:prstGeom>
          <a:noFill/>
        </p:spPr>
        <p:txBody>
          <a:bodyPr wrap="square" rtlCol="0">
            <a:spAutoFit/>
          </a:bodyPr>
          <a:lstStyle/>
          <a:p>
            <a:r>
              <a:rPr lang="en-US" sz="2400" dirty="0" smtClean="0">
                <a:solidFill>
                  <a:srgbClr val="002060"/>
                </a:solidFill>
              </a:rPr>
              <a:t>Part A (Hospital Insurance) available for somebody age 65 or older that does not qualify for free coverage. Premium is up to $461/monthly</a:t>
            </a:r>
          </a:p>
          <a:p>
            <a:endParaRPr lang="en-US" dirty="0" smtClean="0"/>
          </a:p>
          <a:p>
            <a:endParaRPr lang="en-US" dirty="0"/>
          </a:p>
        </p:txBody>
      </p:sp>
      <p:sp>
        <p:nvSpPr>
          <p:cNvPr id="9" name="TextBox 8"/>
          <p:cNvSpPr txBox="1"/>
          <p:nvPr/>
        </p:nvSpPr>
        <p:spPr>
          <a:xfrm>
            <a:off x="457200" y="6172200"/>
            <a:ext cx="8229600" cy="461665"/>
          </a:xfrm>
          <a:prstGeom prst="rect">
            <a:avLst/>
          </a:prstGeom>
          <a:noFill/>
        </p:spPr>
        <p:txBody>
          <a:bodyPr wrap="square" rtlCol="0">
            <a:spAutoFit/>
          </a:bodyPr>
          <a:lstStyle/>
          <a:p>
            <a:pPr algn="ctr"/>
            <a:r>
              <a:rPr lang="en-US" sz="2400" dirty="0" smtClean="0">
                <a:solidFill>
                  <a:srgbClr val="002060"/>
                </a:solidFill>
              </a:rPr>
              <a:t>Apply for Part A regardless of your work or retirement status</a:t>
            </a:r>
            <a:endParaRPr lang="en-US" sz="24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t>Figures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29591"/>
              </p:ext>
            </p:extLst>
          </p:nvPr>
        </p:nvGraphicFramePr>
        <p:xfrm>
          <a:off x="457200" y="15240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Medicare Part B - Enrollment  </a:t>
            </a:r>
            <a:endParaRPr lang="en-US" dirty="0"/>
          </a:p>
        </p:txBody>
      </p:sp>
      <p:graphicFrame>
        <p:nvGraphicFramePr>
          <p:cNvPr id="4" name="Content Placeholder 3"/>
          <p:cNvGraphicFramePr>
            <a:graphicFrameLocks noGrp="1"/>
          </p:cNvGraphicFramePr>
          <p:nvPr>
            <p:ph idx="1"/>
          </p:nvPr>
        </p:nvGraphicFramePr>
        <p:xfrm>
          <a:off x="457200" y="1295400"/>
          <a:ext cx="8305800" cy="4659996"/>
        </p:xfrm>
        <a:graphic>
          <a:graphicData uri="http://schemas.openxmlformats.org/drawingml/2006/table">
            <a:tbl>
              <a:tblPr firstRow="1" bandRow="1">
                <a:tableStyleId>{5C22544A-7EE6-4342-B048-85BDC9FD1C3A}</a:tableStyleId>
              </a:tblPr>
              <a:tblGrid>
                <a:gridCol w="2511057"/>
                <a:gridCol w="5794743"/>
              </a:tblGrid>
              <a:tr h="657401">
                <a:tc>
                  <a:txBody>
                    <a:bodyPr/>
                    <a:lstStyle/>
                    <a:p>
                      <a:pPr algn="ctr"/>
                      <a:r>
                        <a:rPr lang="en-US" sz="2000" dirty="0" smtClean="0"/>
                        <a:t>If you enroll</a:t>
                      </a:r>
                      <a:r>
                        <a:rPr lang="en-US" sz="2000" baseline="0" dirty="0" smtClean="0"/>
                        <a:t> on this month </a:t>
                      </a:r>
                      <a:endParaRPr lang="en-US" sz="2000" dirty="0"/>
                    </a:p>
                  </a:txBody>
                  <a:tcPr/>
                </a:tc>
                <a:tc>
                  <a:txBody>
                    <a:bodyPr/>
                    <a:lstStyle/>
                    <a:p>
                      <a:pPr algn="ctr"/>
                      <a:r>
                        <a:rPr lang="en-US" sz="2000" dirty="0" smtClean="0"/>
                        <a:t>Coverage starts</a:t>
                      </a:r>
                      <a:endParaRPr lang="en-US" sz="2000" dirty="0"/>
                    </a:p>
                  </a:txBody>
                  <a:tcPr/>
                </a:tc>
              </a:tr>
              <a:tr h="593786">
                <a:tc>
                  <a:txBody>
                    <a:bodyPr/>
                    <a:lstStyle/>
                    <a:p>
                      <a:pPr algn="ctr"/>
                      <a:r>
                        <a:rPr lang="en-US" sz="2000" dirty="0" smtClean="0"/>
                        <a:t>- 3 months</a:t>
                      </a:r>
                      <a:endParaRPr lang="en-US" sz="2000" dirty="0"/>
                    </a:p>
                  </a:txBody>
                  <a:tcPr/>
                </a:tc>
                <a:tc>
                  <a:txBody>
                    <a:bodyPr/>
                    <a:lstStyle/>
                    <a:p>
                      <a:pPr algn="ctr"/>
                      <a:r>
                        <a:rPr lang="en-US" sz="2000" dirty="0" smtClean="0"/>
                        <a:t>The month you become eligible for Medicare</a:t>
                      </a:r>
                      <a:endParaRPr lang="en-US" sz="2000" dirty="0"/>
                    </a:p>
                  </a:txBody>
                  <a:tcPr/>
                </a:tc>
              </a:tr>
              <a:tr h="593786">
                <a:tc>
                  <a:txBody>
                    <a:bodyPr/>
                    <a:lstStyle/>
                    <a:p>
                      <a:pPr algn="ctr"/>
                      <a:r>
                        <a:rPr lang="en-US" sz="2000" dirty="0" smtClean="0"/>
                        <a:t>- 2 months</a:t>
                      </a:r>
                      <a:endParaRPr lang="en-US" sz="2000" dirty="0"/>
                    </a:p>
                  </a:txBody>
                  <a:tcPr/>
                </a:tc>
                <a:tc>
                  <a:txBody>
                    <a:bodyPr/>
                    <a:lstStyle/>
                    <a:p>
                      <a:pPr algn="ctr"/>
                      <a:r>
                        <a:rPr lang="en-US" sz="2000" dirty="0" smtClean="0"/>
                        <a:t>The month you become eligible for Medicare</a:t>
                      </a:r>
                      <a:endParaRPr lang="en-US" sz="2000" dirty="0"/>
                    </a:p>
                  </a:txBody>
                  <a:tcPr/>
                </a:tc>
              </a:tr>
              <a:tr h="593786">
                <a:tc>
                  <a:txBody>
                    <a:bodyPr/>
                    <a:lstStyle/>
                    <a:p>
                      <a:pPr algn="ctr"/>
                      <a:r>
                        <a:rPr lang="en-US" sz="2000" dirty="0" smtClean="0"/>
                        <a:t>- 1 month</a:t>
                      </a:r>
                      <a:endParaRPr lang="en-US" sz="2000" dirty="0"/>
                    </a:p>
                  </a:txBody>
                  <a:tcPr/>
                </a:tc>
                <a:tc>
                  <a:txBody>
                    <a:bodyPr/>
                    <a:lstStyle/>
                    <a:p>
                      <a:pPr algn="ctr"/>
                      <a:r>
                        <a:rPr lang="en-US" sz="2000" dirty="0" smtClean="0"/>
                        <a:t>The month you become eligible for Medicare</a:t>
                      </a:r>
                      <a:endParaRPr lang="en-US" sz="2000" dirty="0"/>
                    </a:p>
                  </a:txBody>
                  <a:tcPr/>
                </a:tc>
              </a:tr>
              <a:tr h="593786">
                <a:tc>
                  <a:txBody>
                    <a:bodyPr/>
                    <a:lstStyle/>
                    <a:p>
                      <a:pPr algn="ctr"/>
                      <a:r>
                        <a:rPr lang="en-US" sz="2000" dirty="0" smtClean="0"/>
                        <a:t>Month you turn 65 </a:t>
                      </a:r>
                      <a:endParaRPr lang="en-US" sz="2000" dirty="0"/>
                    </a:p>
                  </a:txBody>
                  <a:tcPr/>
                </a:tc>
                <a:tc>
                  <a:txBody>
                    <a:bodyPr/>
                    <a:lstStyle/>
                    <a:p>
                      <a:pPr algn="ctr"/>
                      <a:r>
                        <a:rPr lang="en-US" sz="2000" dirty="0" smtClean="0"/>
                        <a:t>One month after enrollment</a:t>
                      </a:r>
                      <a:endParaRPr lang="en-US" sz="2000" dirty="0"/>
                    </a:p>
                  </a:txBody>
                  <a:tcPr/>
                </a:tc>
              </a:tr>
              <a:tr h="593786">
                <a:tc>
                  <a:txBody>
                    <a:bodyPr/>
                    <a:lstStyle/>
                    <a:p>
                      <a:pPr algn="ctr"/>
                      <a:r>
                        <a:rPr lang="en-US" sz="2000" dirty="0" smtClean="0"/>
                        <a:t>+ 1 month</a:t>
                      </a:r>
                      <a:endParaRPr lang="en-US" sz="2000" dirty="0"/>
                    </a:p>
                  </a:txBody>
                  <a:tcPr/>
                </a:tc>
                <a:tc>
                  <a:txBody>
                    <a:bodyPr/>
                    <a:lstStyle/>
                    <a:p>
                      <a:pPr algn="ctr"/>
                      <a:r>
                        <a:rPr lang="en-US" sz="2000" dirty="0" smtClean="0"/>
                        <a:t>Two months after enrollment</a:t>
                      </a:r>
                      <a:endParaRPr lang="en-US" sz="2000" dirty="0"/>
                    </a:p>
                  </a:txBody>
                  <a:tcPr/>
                </a:tc>
              </a:tr>
              <a:tr h="593786">
                <a:tc>
                  <a:txBody>
                    <a:bodyPr/>
                    <a:lstStyle/>
                    <a:p>
                      <a:pPr algn="ctr"/>
                      <a:r>
                        <a:rPr lang="en-US" sz="2000" dirty="0" smtClean="0"/>
                        <a:t>+ 2 months</a:t>
                      </a:r>
                      <a:endParaRPr lang="en-US" sz="2000" dirty="0"/>
                    </a:p>
                  </a:txBody>
                  <a:tcPr/>
                </a:tc>
                <a:tc>
                  <a:txBody>
                    <a:bodyPr/>
                    <a:lstStyle/>
                    <a:p>
                      <a:pPr algn="ctr"/>
                      <a:r>
                        <a:rPr lang="en-US" sz="2000" dirty="0" smtClean="0"/>
                        <a:t>Three months after enrollment</a:t>
                      </a:r>
                      <a:endParaRPr lang="en-US" sz="2000" dirty="0"/>
                    </a:p>
                  </a:txBody>
                  <a:tcPr/>
                </a:tc>
              </a:tr>
              <a:tr h="371575">
                <a:tc>
                  <a:txBody>
                    <a:bodyPr/>
                    <a:lstStyle/>
                    <a:p>
                      <a:pPr algn="ctr"/>
                      <a:r>
                        <a:rPr lang="en-US" sz="2000" dirty="0" smtClean="0"/>
                        <a:t>+ 3 months</a:t>
                      </a:r>
                      <a:endParaRPr lang="en-US" sz="2000" dirty="0"/>
                    </a:p>
                  </a:txBody>
                  <a:tcPr/>
                </a:tc>
                <a:tc>
                  <a:txBody>
                    <a:bodyPr/>
                    <a:lstStyle/>
                    <a:p>
                      <a:pPr algn="ctr"/>
                      <a:r>
                        <a:rPr lang="en-US" sz="2000" dirty="0" smtClean="0"/>
                        <a:t>Three months after enrollment</a:t>
                      </a:r>
                      <a:endParaRPr lang="en-US" sz="2000" dirty="0"/>
                    </a:p>
                  </a:txBody>
                  <a:tcPr/>
                </a:tc>
              </a:tr>
            </a:tbl>
          </a:graphicData>
        </a:graphic>
      </p:graphicFrame>
      <p:sp>
        <p:nvSpPr>
          <p:cNvPr id="6" name="TextBox 5"/>
          <p:cNvSpPr txBox="1"/>
          <p:nvPr/>
        </p:nvSpPr>
        <p:spPr>
          <a:xfrm>
            <a:off x="457200" y="6019800"/>
            <a:ext cx="8382000" cy="707886"/>
          </a:xfrm>
          <a:prstGeom prst="rect">
            <a:avLst/>
          </a:prstGeom>
          <a:noFill/>
        </p:spPr>
        <p:txBody>
          <a:bodyPr wrap="square" rtlCol="0">
            <a:spAutoFit/>
          </a:bodyPr>
          <a:lstStyle/>
          <a:p>
            <a:pPr algn="ctr"/>
            <a:r>
              <a:rPr lang="en-US" sz="2000" dirty="0" smtClean="0">
                <a:solidFill>
                  <a:srgbClr val="002060"/>
                </a:solidFill>
              </a:rPr>
              <a:t>Important: enroll up to 3 months before age 65 for immediate coverage.</a:t>
            </a:r>
          </a:p>
          <a:p>
            <a:pPr algn="ctr"/>
            <a:r>
              <a:rPr lang="en-US" sz="2000" dirty="0" smtClean="0">
                <a:solidFill>
                  <a:srgbClr val="002060"/>
                </a:solidFill>
              </a:rPr>
              <a:t>Standard Premium on 2010 = $ 110.50.</a:t>
            </a:r>
            <a:endParaRPr lang="en-US" sz="2000" dirty="0">
              <a:solidFill>
                <a:srgbClr val="00206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Medicare Part B – Special Cases </a:t>
            </a:r>
            <a:endParaRPr lang="en-US" dirty="0"/>
          </a:p>
        </p:txBody>
      </p:sp>
      <p:graphicFrame>
        <p:nvGraphicFramePr>
          <p:cNvPr id="4" name="Content Placeholder 3"/>
          <p:cNvGraphicFramePr>
            <a:graphicFrameLocks noGrp="1"/>
          </p:cNvGraphicFramePr>
          <p:nvPr>
            <p:ph idx="1"/>
          </p:nvPr>
        </p:nvGraphicFramePr>
        <p:xfrm>
          <a:off x="457200" y="12192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5842337"/>
            <a:ext cx="8229600" cy="1015663"/>
          </a:xfrm>
          <a:prstGeom prst="rect">
            <a:avLst/>
          </a:prstGeom>
          <a:noFill/>
        </p:spPr>
        <p:txBody>
          <a:bodyPr wrap="square" rtlCol="0">
            <a:spAutoFit/>
          </a:bodyPr>
          <a:lstStyle/>
          <a:p>
            <a:pPr algn="ctr"/>
            <a:r>
              <a:rPr lang="en-US" sz="2000" dirty="0" smtClean="0">
                <a:solidFill>
                  <a:srgbClr val="002060"/>
                </a:solidFill>
              </a:rPr>
              <a:t>Important: if covered by a group health plan with less than 20 employees, </a:t>
            </a:r>
            <a:r>
              <a:rPr lang="en-US" sz="2000" b="1" dirty="0" smtClean="0">
                <a:solidFill>
                  <a:srgbClr val="002060"/>
                </a:solidFill>
              </a:rPr>
              <a:t>must apply for Part B </a:t>
            </a:r>
            <a:r>
              <a:rPr lang="en-US" sz="2000" dirty="0" smtClean="0">
                <a:solidFill>
                  <a:srgbClr val="002060"/>
                </a:solidFill>
              </a:rPr>
              <a:t>since  your employer is not required by law to provide you with coverage after age 65. </a:t>
            </a:r>
            <a:endParaRPr lang="en-US" sz="2000" dirty="0">
              <a:solidFill>
                <a:srgbClr val="00206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Medicare Optional Plans</a:t>
            </a:r>
            <a:endParaRPr lang="en-US" dirty="0"/>
          </a:p>
        </p:txBody>
      </p:sp>
      <p:sp>
        <p:nvSpPr>
          <p:cNvPr id="4" name="Text Placeholder 3"/>
          <p:cNvSpPr>
            <a:spLocks noGrp="1"/>
          </p:cNvSpPr>
          <p:nvPr>
            <p:ph type="body" idx="1"/>
          </p:nvPr>
        </p:nvSpPr>
        <p:spPr>
          <a:xfrm>
            <a:off x="457200" y="1447800"/>
            <a:ext cx="4040188" cy="659352"/>
          </a:xfrm>
        </p:spPr>
        <p:txBody>
          <a:bodyPr/>
          <a:lstStyle/>
          <a:p>
            <a:pPr algn="ctr"/>
            <a:r>
              <a:rPr lang="en-US" dirty="0" smtClean="0"/>
              <a:t>Part C – Medicare Advantage</a:t>
            </a:r>
            <a:endParaRPr lang="en-US" dirty="0"/>
          </a:p>
        </p:txBody>
      </p:sp>
      <p:sp>
        <p:nvSpPr>
          <p:cNvPr id="6" name="Text Placeholder 5"/>
          <p:cNvSpPr>
            <a:spLocks noGrp="1"/>
          </p:cNvSpPr>
          <p:nvPr>
            <p:ph type="body" sz="half" idx="3"/>
          </p:nvPr>
        </p:nvSpPr>
        <p:spPr>
          <a:xfrm>
            <a:off x="4648200" y="1371600"/>
            <a:ext cx="4041775" cy="654843"/>
          </a:xfrm>
        </p:spPr>
        <p:txBody>
          <a:bodyPr>
            <a:normAutofit fontScale="92500" lnSpcReduction="10000"/>
          </a:bodyPr>
          <a:lstStyle/>
          <a:p>
            <a:pPr algn="ctr"/>
            <a:r>
              <a:rPr lang="en-US" dirty="0" smtClean="0"/>
              <a:t>Part D – Prescription Drug Coverage</a:t>
            </a:r>
            <a:endParaRPr lang="en-US" dirty="0"/>
          </a:p>
        </p:txBody>
      </p:sp>
      <p:graphicFrame>
        <p:nvGraphicFramePr>
          <p:cNvPr id="10" name="Content Placeholder 9"/>
          <p:cNvGraphicFramePr>
            <a:graphicFrameLocks noGrp="1"/>
          </p:cNvGraphicFramePr>
          <p:nvPr>
            <p:ph sz="quarter" idx="2"/>
          </p:nvPr>
        </p:nvGraphicFramePr>
        <p:xfrm>
          <a:off x="457200" y="2209800"/>
          <a:ext cx="4040188"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quarter" idx="4"/>
          </p:nvPr>
        </p:nvGraphicFramePr>
        <p:xfrm>
          <a:off x="4645025" y="2133600"/>
          <a:ext cx="4041775" cy="396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457200" y="6019800"/>
            <a:ext cx="8153400" cy="707886"/>
          </a:xfrm>
          <a:prstGeom prst="rect">
            <a:avLst/>
          </a:prstGeom>
          <a:noFill/>
        </p:spPr>
        <p:txBody>
          <a:bodyPr wrap="square" rtlCol="0">
            <a:spAutoFit/>
          </a:bodyPr>
          <a:lstStyle/>
          <a:p>
            <a:pPr algn="ctr"/>
            <a:r>
              <a:rPr lang="en-US" sz="2000" dirty="0" smtClean="0">
                <a:solidFill>
                  <a:srgbClr val="002060"/>
                </a:solidFill>
              </a:rPr>
              <a:t>For both Parts, apply during initial Medicare enrollment or at annual election period from November 15 to December 31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Dual Entitlement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51005515"/>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When to Contac the Social Security</a:t>
            </a:r>
            <a:endParaRPr lang="en-US" dirty="0"/>
          </a:p>
        </p:txBody>
      </p:sp>
      <p:graphicFrame>
        <p:nvGraphicFramePr>
          <p:cNvPr id="4" name="Content Placeholder 3"/>
          <p:cNvGraphicFramePr>
            <a:graphicFrameLocks noGrp="1"/>
          </p:cNvGraphicFramePr>
          <p:nvPr>
            <p:ph idx="1"/>
          </p:nvPr>
        </p:nvGraphicFramePr>
        <p:xfrm>
          <a:off x="457200" y="1752600"/>
          <a:ext cx="822960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5715000"/>
            <a:ext cx="8153400" cy="1200329"/>
          </a:xfrm>
          <a:prstGeom prst="rect">
            <a:avLst/>
          </a:prstGeom>
          <a:noFill/>
        </p:spPr>
        <p:txBody>
          <a:bodyPr wrap="square" rtlCol="0">
            <a:spAutoFit/>
          </a:bodyPr>
          <a:lstStyle/>
          <a:p>
            <a:r>
              <a:rPr lang="en-US" dirty="0" smtClean="0"/>
              <a:t>Those are just a few key dates to contact the SSA – our recommendation is to also check with a local office in case of any major life event: death, retirement, disability, financial hardship, etc.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Social Assistance</a:t>
            </a:r>
            <a:endParaRPr lang="en-US" dirty="0"/>
          </a:p>
        </p:txBody>
      </p:sp>
      <p:graphicFrame>
        <p:nvGraphicFramePr>
          <p:cNvPr id="4" name="Content Placeholder 3"/>
          <p:cNvGraphicFramePr>
            <a:graphicFrameLocks noGrp="1"/>
          </p:cNvGraphicFramePr>
          <p:nvPr>
            <p:ph idx="1"/>
          </p:nvPr>
        </p:nvGraphicFramePr>
        <p:xfrm>
          <a:off x="457200" y="13716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5943600"/>
            <a:ext cx="8305800" cy="769441"/>
          </a:xfrm>
          <a:prstGeom prst="rect">
            <a:avLst/>
          </a:prstGeom>
          <a:noFill/>
        </p:spPr>
        <p:txBody>
          <a:bodyPr wrap="square" rtlCol="0">
            <a:spAutoFit/>
          </a:bodyPr>
          <a:lstStyle/>
          <a:p>
            <a:pPr algn="ctr"/>
            <a:r>
              <a:rPr lang="en-US" sz="2200" dirty="0" smtClean="0">
                <a:solidFill>
                  <a:srgbClr val="002060"/>
                </a:solidFill>
              </a:rPr>
              <a:t>Families suffering financial hardship should contact their local Social Security office to review their options and receive advice.</a:t>
            </a:r>
            <a:endParaRPr lang="en-US" sz="2200" dirty="0">
              <a:solidFill>
                <a:srgbClr val="00206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Bigfoot, mermaids and Yetis</a:t>
            </a:r>
            <a:endParaRPr lang="en-US" dirty="0"/>
          </a:p>
        </p:txBody>
      </p:sp>
      <p:sp>
        <p:nvSpPr>
          <p:cNvPr id="3" name="Text Placeholder 2"/>
          <p:cNvSpPr>
            <a:spLocks noGrp="1"/>
          </p:cNvSpPr>
          <p:nvPr>
            <p:ph type="body" idx="1"/>
          </p:nvPr>
        </p:nvSpPr>
        <p:spPr>
          <a:xfrm>
            <a:off x="457200" y="1295400"/>
            <a:ext cx="4040188" cy="659352"/>
          </a:xfrm>
        </p:spPr>
        <p:txBody>
          <a:bodyPr/>
          <a:lstStyle/>
          <a:p>
            <a:pPr algn="ctr"/>
            <a:r>
              <a:rPr lang="en-US" dirty="0" smtClean="0"/>
              <a:t>Myth</a:t>
            </a:r>
            <a:endParaRPr lang="en-US" dirty="0"/>
          </a:p>
        </p:txBody>
      </p:sp>
      <p:sp>
        <p:nvSpPr>
          <p:cNvPr id="4" name="Text Placeholder 3"/>
          <p:cNvSpPr>
            <a:spLocks noGrp="1"/>
          </p:cNvSpPr>
          <p:nvPr>
            <p:ph type="body" sz="half" idx="3"/>
          </p:nvPr>
        </p:nvSpPr>
        <p:spPr>
          <a:xfrm>
            <a:off x="4419600" y="1295400"/>
            <a:ext cx="4041775" cy="654843"/>
          </a:xfrm>
        </p:spPr>
        <p:txBody>
          <a:bodyPr/>
          <a:lstStyle/>
          <a:p>
            <a:pPr algn="ctr"/>
            <a:r>
              <a:rPr lang="en-US" dirty="0" smtClean="0"/>
              <a:t>Fact</a:t>
            </a:r>
            <a:endParaRPr lang="en-US" dirty="0"/>
          </a:p>
        </p:txBody>
      </p:sp>
      <p:sp>
        <p:nvSpPr>
          <p:cNvPr id="5" name="Content Placeholder 4"/>
          <p:cNvSpPr>
            <a:spLocks noGrp="1"/>
          </p:cNvSpPr>
          <p:nvPr>
            <p:ph sz="quarter" idx="2"/>
          </p:nvPr>
        </p:nvSpPr>
        <p:spPr>
          <a:xfrm>
            <a:off x="457200" y="1981200"/>
            <a:ext cx="4040188" cy="4572000"/>
          </a:xfrm>
        </p:spPr>
        <p:txBody>
          <a:bodyPr/>
          <a:lstStyle/>
          <a:p>
            <a:r>
              <a:rPr lang="en-US" dirty="0" smtClean="0"/>
              <a:t>Trust Fund was taken to the general fund and spent</a:t>
            </a:r>
          </a:p>
          <a:p>
            <a:r>
              <a:rPr lang="en-US" dirty="0" smtClean="0"/>
              <a:t>Immigrants receive Social Security</a:t>
            </a:r>
          </a:p>
          <a:p>
            <a:r>
              <a:rPr lang="en-US" dirty="0" smtClean="0"/>
              <a:t>Clinton started taxing Social Security benefits</a:t>
            </a:r>
          </a:p>
          <a:p>
            <a:r>
              <a:rPr lang="en-US" dirty="0" smtClean="0"/>
              <a:t>Roosevelt promised:</a:t>
            </a:r>
          </a:p>
          <a:p>
            <a:pPr lvl="1">
              <a:buFont typeface="Courier New" pitchFamily="49" charset="0"/>
              <a:buChar char="o"/>
            </a:pPr>
            <a:r>
              <a:rPr lang="en-US" dirty="0" smtClean="0"/>
              <a:t>Participation is Voluntary</a:t>
            </a:r>
          </a:p>
          <a:p>
            <a:pPr lvl="1">
              <a:buFont typeface="Courier New" pitchFamily="49" charset="0"/>
              <a:buChar char="o"/>
            </a:pPr>
            <a:r>
              <a:rPr lang="en-US" dirty="0" smtClean="0"/>
              <a:t>Pay only 1% of your income</a:t>
            </a:r>
          </a:p>
          <a:p>
            <a:pPr lvl="1">
              <a:buFont typeface="Courier New" pitchFamily="49" charset="0"/>
              <a:buChar char="o"/>
            </a:pPr>
            <a:r>
              <a:rPr lang="en-US" dirty="0" smtClean="0"/>
              <a:t>Income Tax Deduction</a:t>
            </a:r>
          </a:p>
          <a:p>
            <a:pPr lvl="1">
              <a:buNone/>
            </a:pPr>
            <a:endParaRPr lang="en-US" dirty="0" smtClean="0">
              <a:solidFill>
                <a:srgbClr val="FF0000"/>
              </a:solidFill>
            </a:endParaRPr>
          </a:p>
        </p:txBody>
      </p:sp>
      <p:sp>
        <p:nvSpPr>
          <p:cNvPr id="6" name="Content Placeholder 5"/>
          <p:cNvSpPr>
            <a:spLocks noGrp="1"/>
          </p:cNvSpPr>
          <p:nvPr>
            <p:ph sz="quarter" idx="4"/>
          </p:nvPr>
        </p:nvSpPr>
        <p:spPr>
          <a:xfrm>
            <a:off x="4572000" y="1981200"/>
            <a:ext cx="4041775" cy="4495800"/>
          </a:xfrm>
        </p:spPr>
        <p:txBody>
          <a:bodyPr>
            <a:normAutofit/>
          </a:bodyPr>
          <a:lstStyle/>
          <a:p>
            <a:r>
              <a:rPr lang="en-US" dirty="0" smtClean="0">
                <a:solidFill>
                  <a:schemeClr val="accent1">
                    <a:lumMod val="50000"/>
                  </a:schemeClr>
                </a:solidFill>
              </a:rPr>
              <a:t>It was unified in the budget, later it was separated again</a:t>
            </a:r>
          </a:p>
          <a:p>
            <a:r>
              <a:rPr lang="en-US" dirty="0" smtClean="0">
                <a:solidFill>
                  <a:schemeClr val="accent1">
                    <a:lumMod val="50000"/>
                  </a:schemeClr>
                </a:solidFill>
              </a:rPr>
              <a:t>Yes, legal immigrants that made FICA contributions do</a:t>
            </a:r>
          </a:p>
          <a:p>
            <a:r>
              <a:rPr lang="en-US" dirty="0" smtClean="0">
                <a:solidFill>
                  <a:schemeClr val="accent1">
                    <a:lumMod val="50000"/>
                  </a:schemeClr>
                </a:solidFill>
              </a:rPr>
              <a:t>Reagan did in 1983, Clinton raised the potential taxation</a:t>
            </a:r>
          </a:p>
          <a:p>
            <a:r>
              <a:rPr lang="en-US" dirty="0" smtClean="0">
                <a:solidFill>
                  <a:schemeClr val="accent1">
                    <a:lumMod val="50000"/>
                  </a:schemeClr>
                </a:solidFill>
              </a:rPr>
              <a:t>Act of 1935 signed by him: </a:t>
            </a:r>
          </a:p>
          <a:p>
            <a:pPr lvl="1">
              <a:buFont typeface="Courier New" pitchFamily="49" charset="0"/>
              <a:buChar char="o"/>
            </a:pPr>
            <a:r>
              <a:rPr lang="en-US" dirty="0" smtClean="0">
                <a:solidFill>
                  <a:schemeClr val="accent1">
                    <a:lumMod val="50000"/>
                  </a:schemeClr>
                </a:solidFill>
              </a:rPr>
              <a:t>FICA is a tax, not voluntary</a:t>
            </a:r>
          </a:p>
          <a:p>
            <a:pPr lvl="1">
              <a:buFont typeface="Courier New" pitchFamily="49" charset="0"/>
              <a:buChar char="o"/>
            </a:pPr>
            <a:r>
              <a:rPr lang="en-US" dirty="0" smtClean="0">
                <a:solidFill>
                  <a:schemeClr val="accent1">
                    <a:lumMod val="50000"/>
                  </a:schemeClr>
                </a:solidFill>
              </a:rPr>
              <a:t>Future tax increases</a:t>
            </a:r>
          </a:p>
          <a:p>
            <a:pPr lvl="1">
              <a:buFont typeface="Courier New" pitchFamily="49" charset="0"/>
              <a:buChar char="o"/>
            </a:pPr>
            <a:r>
              <a:rPr lang="en-US" dirty="0" smtClean="0">
                <a:solidFill>
                  <a:schemeClr val="accent1">
                    <a:lumMod val="50000"/>
                  </a:schemeClr>
                </a:solidFill>
              </a:rPr>
              <a:t>Rejected Tax Deductions</a:t>
            </a:r>
          </a:p>
          <a:p>
            <a:pPr lvl="1">
              <a:buFont typeface="Courier New" pitchFamily="49" charset="0"/>
              <a:buChar char="o"/>
            </a:pPr>
            <a:endParaRPr lang="en-US" dirty="0" smtClean="0">
              <a:solidFill>
                <a:srgbClr val="FF0000"/>
              </a:solidFill>
            </a:endParaRPr>
          </a:p>
          <a:p>
            <a:pPr>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t>To-Do List</a:t>
            </a:r>
            <a:endParaRPr lang="en-US" dirty="0"/>
          </a:p>
        </p:txBody>
      </p:sp>
      <p:graphicFrame>
        <p:nvGraphicFramePr>
          <p:cNvPr id="4" name="Content Placeholder 3"/>
          <p:cNvGraphicFramePr>
            <a:graphicFrameLocks noGrp="1"/>
          </p:cNvGraphicFramePr>
          <p:nvPr>
            <p:ph idx="1"/>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5400" dirty="0" smtClean="0"/>
              <a:t>www.socialsecurity.gov</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8510796"/>
              </p:ext>
            </p:extLst>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t>Useful Websites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4239115"/>
              </p:ext>
            </p:extLst>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Initial Design</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To replace about 40% of an average worker’s earnings. </a:t>
            </a:r>
          </a:p>
          <a:p>
            <a:r>
              <a:rPr lang="en-US" sz="3200" dirty="0" smtClean="0"/>
              <a:t>More than just a </a:t>
            </a:r>
            <a:r>
              <a:rPr lang="en-US" sz="3200" b="1" dirty="0" smtClean="0"/>
              <a:t>retirement program </a:t>
            </a:r>
            <a:r>
              <a:rPr lang="en-US" sz="3200" dirty="0" smtClean="0"/>
              <a:t>– it is a social insurance that pays benefits to:</a:t>
            </a:r>
          </a:p>
          <a:p>
            <a:pPr>
              <a:buFont typeface="Wingdings" pitchFamily="2" charset="2"/>
              <a:buChar char="ü"/>
            </a:pPr>
            <a:r>
              <a:rPr lang="en-US" sz="3200" dirty="0" smtClean="0"/>
              <a:t>    People who have already retired</a:t>
            </a:r>
          </a:p>
          <a:p>
            <a:pPr>
              <a:buFont typeface="Wingdings" pitchFamily="2" charset="2"/>
              <a:buChar char="ü"/>
            </a:pPr>
            <a:r>
              <a:rPr lang="en-US" sz="3200" dirty="0" smtClean="0"/>
              <a:t>    People who are disabled</a:t>
            </a:r>
          </a:p>
          <a:p>
            <a:pPr>
              <a:buFont typeface="Wingdings" pitchFamily="2" charset="2"/>
              <a:buChar char="ü"/>
            </a:pPr>
            <a:r>
              <a:rPr lang="en-US" sz="3200" dirty="0" smtClean="0"/>
              <a:t>    Survivors of workers who have died</a:t>
            </a:r>
          </a:p>
          <a:p>
            <a:pPr>
              <a:buFont typeface="Wingdings" pitchFamily="2" charset="2"/>
              <a:buChar char="ü"/>
            </a:pPr>
            <a:r>
              <a:rPr lang="en-US" sz="3200" dirty="0" smtClean="0"/>
              <a:t>    Dependents of Beneficiaries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Dates in History</a:t>
            </a:r>
            <a:endParaRPr lang="en-US" dirty="0"/>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Social Relevance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696637"/>
              </p:ext>
            </p:extLst>
          </p:nvPr>
        </p:nvGraphicFramePr>
        <p:xfrm>
          <a:off x="457200" y="16764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Insurance</a:t>
            </a:r>
            <a:endParaRPr lang="en-US" dirty="0"/>
          </a:p>
        </p:txBody>
      </p:sp>
      <p:sp>
        <p:nvSpPr>
          <p:cNvPr id="3" name="Text Placeholder 2"/>
          <p:cNvSpPr>
            <a:spLocks noGrp="1"/>
          </p:cNvSpPr>
          <p:nvPr>
            <p:ph type="body" idx="1"/>
          </p:nvPr>
        </p:nvSpPr>
        <p:spPr/>
        <p:txBody>
          <a:bodyPr/>
          <a:lstStyle/>
          <a:p>
            <a:pPr algn="ctr"/>
            <a:r>
              <a:rPr lang="en-US" dirty="0" smtClean="0"/>
              <a:t>Risk		</a:t>
            </a:r>
            <a:endParaRPr lang="en-US" dirty="0"/>
          </a:p>
        </p:txBody>
      </p:sp>
      <p:sp>
        <p:nvSpPr>
          <p:cNvPr id="4" name="Text Placeholder 3"/>
          <p:cNvSpPr>
            <a:spLocks noGrp="1"/>
          </p:cNvSpPr>
          <p:nvPr>
            <p:ph type="body" sz="half" idx="3"/>
          </p:nvPr>
        </p:nvSpPr>
        <p:spPr/>
        <p:txBody>
          <a:bodyPr/>
          <a:lstStyle/>
          <a:p>
            <a:pPr algn="ctr"/>
            <a:r>
              <a:rPr lang="en-US" dirty="0" smtClean="0"/>
              <a:t>Coverage</a:t>
            </a:r>
            <a:endParaRPr lang="en-US" dirty="0"/>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1893524814"/>
              </p:ext>
            </p:extLst>
          </p:nvPr>
        </p:nvGraphicFramePr>
        <p:xfrm>
          <a:off x="457200" y="2514600"/>
          <a:ext cx="4040188" cy="384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857609962"/>
              </p:ext>
            </p:extLst>
          </p:nvPr>
        </p:nvGraphicFramePr>
        <p:xfrm>
          <a:off x="4645025" y="2514600"/>
          <a:ext cx="4041775" cy="3845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5716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Contributions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7545772"/>
              </p:ext>
            </p:extLst>
          </p:nvPr>
        </p:nvGraphicFramePr>
        <p:xfrm>
          <a:off x="457200" y="16764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6019800"/>
            <a:ext cx="8077200" cy="830997"/>
          </a:xfrm>
          <a:prstGeom prst="rect">
            <a:avLst/>
          </a:prstGeom>
          <a:noFill/>
        </p:spPr>
        <p:txBody>
          <a:bodyPr wrap="square" rtlCol="0">
            <a:spAutoFit/>
          </a:bodyPr>
          <a:lstStyle/>
          <a:p>
            <a:pPr algn="ctr"/>
            <a:r>
              <a:rPr lang="en-US" sz="2400" dirty="0" smtClean="0">
                <a:solidFill>
                  <a:schemeClr val="bg2">
                    <a:lumMod val="25000"/>
                  </a:schemeClr>
                </a:solidFill>
              </a:rPr>
              <a:t>Only Earned Income is taxed – no FICA taxes on savings, investments or real estate income. </a:t>
            </a:r>
            <a:endParaRPr lang="en-US" sz="2400" dirty="0">
              <a:solidFill>
                <a:schemeClr val="bg2">
                  <a:lumMod val="25000"/>
                </a:schemeClr>
              </a:solidFill>
            </a:endParaRPr>
          </a:p>
        </p:txBody>
      </p:sp>
    </p:spTree>
    <p:extLst>
      <p:ext uri="{BB962C8B-B14F-4D97-AF65-F5344CB8AC3E}">
        <p14:creationId xmlns:p14="http://schemas.microsoft.com/office/powerpoint/2010/main" val="546310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4552</TotalTime>
  <Words>4775</Words>
  <Application>Microsoft Office PowerPoint</Application>
  <PresentationFormat>On-screen Show (4:3)</PresentationFormat>
  <Paragraphs>563</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Flow</vt:lpstr>
      <vt:lpstr>  Understanding Social Security Insurance Programs </vt:lpstr>
      <vt:lpstr>Key Terms</vt:lpstr>
      <vt:lpstr>Background</vt:lpstr>
      <vt:lpstr>Figures</vt:lpstr>
      <vt:lpstr>Initial Design</vt:lpstr>
      <vt:lpstr>Key Dates in History</vt:lpstr>
      <vt:lpstr>Social Relevance</vt:lpstr>
      <vt:lpstr>Social Insurance</vt:lpstr>
      <vt:lpstr>Contributions</vt:lpstr>
      <vt:lpstr>Financial Shortfalls</vt:lpstr>
      <vt:lpstr>Good News</vt:lpstr>
      <vt:lpstr> Causes for the Shortfall </vt:lpstr>
      <vt:lpstr>1983 Greenspan Commission</vt:lpstr>
      <vt:lpstr>2005 Prof. Gramlich paper “Social Security Reform: One More Time”</vt:lpstr>
      <vt:lpstr>Center for Retirement Research – Boston College “The Social Security Fix-It Book”</vt:lpstr>
      <vt:lpstr>Your Retirement Funds  </vt:lpstr>
      <vt:lpstr>PowerPoint Presentation</vt:lpstr>
      <vt:lpstr>Annual Statement Review</vt:lpstr>
      <vt:lpstr>OASI  (Old-Age and Survivor Insurance)</vt:lpstr>
      <vt:lpstr>Age of Retirement</vt:lpstr>
      <vt:lpstr>Month of Election (MOE)</vt:lpstr>
      <vt:lpstr>Retirement Benefits</vt:lpstr>
      <vt:lpstr>Retirement Benefit Example</vt:lpstr>
      <vt:lpstr>Retirement Benefit Estimator</vt:lpstr>
      <vt:lpstr>Social Security Estimator </vt:lpstr>
      <vt:lpstr>Social Security Estimator </vt:lpstr>
      <vt:lpstr>COLA – Cost of Living Adjustment</vt:lpstr>
      <vt:lpstr>Retirement Claiming – Option 1</vt:lpstr>
      <vt:lpstr>Retirement Claiming – Option 2</vt:lpstr>
      <vt:lpstr>Survivors Insurance</vt:lpstr>
      <vt:lpstr>Survivor Benefits Details</vt:lpstr>
      <vt:lpstr>Disability Insurance</vt:lpstr>
      <vt:lpstr>Disability Benefit Process </vt:lpstr>
      <vt:lpstr>Disability Insurance</vt:lpstr>
      <vt:lpstr>Disability Eligibility Test</vt:lpstr>
      <vt:lpstr>Supplemental Security Income</vt:lpstr>
      <vt:lpstr>Medicare</vt:lpstr>
      <vt:lpstr>Medicare Plans</vt:lpstr>
      <vt:lpstr>Medicare Part A </vt:lpstr>
      <vt:lpstr>Medicare Part B - Enrollment  </vt:lpstr>
      <vt:lpstr>Medicare Part B – Special Cases </vt:lpstr>
      <vt:lpstr>Medicare Optional Plans</vt:lpstr>
      <vt:lpstr>Dual Entitlement</vt:lpstr>
      <vt:lpstr>When to Contac the Social Security</vt:lpstr>
      <vt:lpstr>Social Assistance</vt:lpstr>
      <vt:lpstr>Bigfoot, mermaids and Yetis</vt:lpstr>
      <vt:lpstr>To-Do List</vt:lpstr>
      <vt:lpstr>www.socialsecurity.gov </vt:lpstr>
      <vt:lpstr>Useful 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Overview</dc:title>
  <dc:creator>nporto</dc:creator>
  <cp:lastModifiedBy>Libby Bestul</cp:lastModifiedBy>
  <cp:revision>286</cp:revision>
  <cp:lastPrinted>2010-10-20T17:42:24Z</cp:lastPrinted>
  <dcterms:created xsi:type="dcterms:W3CDTF">2010-09-22T18:42:40Z</dcterms:created>
  <dcterms:modified xsi:type="dcterms:W3CDTF">2010-12-16T19:22:51Z</dcterms:modified>
</cp:coreProperties>
</file>