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2336" autoAdjust="0"/>
  </p:normalViewPr>
  <p:slideViewPr>
    <p:cSldViewPr snapToGrid="0">
      <p:cViewPr varScale="1">
        <p:scale>
          <a:sx n="126" d="100"/>
          <a:sy n="126" d="100"/>
        </p:scale>
        <p:origin x="2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8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7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5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3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3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5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1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13BBF-4DBB-4187-8F48-7AB7DD10E14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2592-EDEB-49F6-9E6C-50058526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031"/>
            <a:ext cx="9192498" cy="68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 flipV="1">
            <a:off x="2247816" y="227560"/>
            <a:ext cx="3" cy="580318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  <a:effectLst>
            <a:outerShdw blurRad="63500" dist="22948" dir="2301438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grpSp>
        <p:nvGrpSpPr>
          <p:cNvPr id="5" name="Group 4"/>
          <p:cNvGrpSpPr/>
          <p:nvPr/>
        </p:nvGrpSpPr>
        <p:grpSpPr>
          <a:xfrm>
            <a:off x="6864550" y="2533024"/>
            <a:ext cx="1447344" cy="2906690"/>
            <a:chOff x="6864550" y="2533024"/>
            <a:chExt cx="1447344" cy="2906690"/>
          </a:xfrm>
        </p:grpSpPr>
        <p:pic>
          <p:nvPicPr>
            <p:cNvPr id="206" name="image1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864550" y="2533024"/>
              <a:ext cx="1447344" cy="290669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6961443" y="2904758"/>
              <a:ext cx="1253560" cy="2160777"/>
              <a:chOff x="9127163" y="3490426"/>
              <a:chExt cx="2519795" cy="4343401"/>
            </a:xfrm>
          </p:grpSpPr>
          <p:sp>
            <p:nvSpPr>
              <p:cNvPr id="207" name="Shape 207"/>
              <p:cNvSpPr/>
              <p:nvPr/>
            </p:nvSpPr>
            <p:spPr>
              <a:xfrm>
                <a:off x="9127163" y="3490426"/>
                <a:ext cx="2519795" cy="434340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</a:ln>
            </p:spPr>
            <p:txBody>
              <a:bodyPr lIns="35719" tIns="35719" rIns="35719" bIns="35719" anchor="ctr"/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 sz="1266"/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9709496" y="5100235"/>
                <a:ext cx="1382331" cy="11237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>
                <a:lvl1pPr>
                  <a:defRPr sz="4500" b="1"/>
                </a:lvl1pPr>
              </a:lstStyle>
              <a:p>
                <a:r>
                  <a:rPr sz="3164" dirty="0"/>
                  <a:t>211</a:t>
                </a:r>
              </a:p>
            </p:txBody>
          </p:sp>
        </p:grpSp>
      </p:grpSp>
      <p:sp>
        <p:nvSpPr>
          <p:cNvPr id="215" name="Shape 215"/>
          <p:cNvSpPr/>
          <p:nvPr/>
        </p:nvSpPr>
        <p:spPr>
          <a:xfrm>
            <a:off x="2674625" y="267891"/>
            <a:ext cx="6028985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algn="l"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2812" dirty="0"/>
              <a:t>In-Person Enrollment Assistance</a:t>
            </a:r>
          </a:p>
        </p:txBody>
      </p:sp>
      <p:sp>
        <p:nvSpPr>
          <p:cNvPr id="216" name="Shape 216"/>
          <p:cNvSpPr/>
          <p:nvPr/>
        </p:nvSpPr>
        <p:spPr>
          <a:xfrm>
            <a:off x="3214627" y="2471090"/>
            <a:ext cx="3649923" cy="3318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1969" dirty="0"/>
              <a:t>Ask for a </a:t>
            </a:r>
            <a:r>
              <a:rPr sz="1969" b="1" dirty="0"/>
              <a:t>Enrollment Assister</a:t>
            </a:r>
            <a:r>
              <a:rPr lang="en-US" sz="1969" dirty="0"/>
              <a:t>.</a:t>
            </a:r>
          </a:p>
          <a:p>
            <a:endParaRPr lang="en-US" sz="703" dirty="0"/>
          </a:p>
          <a:p>
            <a:r>
              <a:rPr lang="en-US" sz="1969" dirty="0"/>
              <a:t>This could be a: 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sz="1969" dirty="0"/>
              <a:t>Navigator</a:t>
            </a:r>
            <a:endParaRPr lang="en-US" sz="1969" dirty="0"/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sz="1969" dirty="0"/>
              <a:t>Certified Application Counselor</a:t>
            </a:r>
            <a:r>
              <a:rPr lang="en-US" sz="1969" dirty="0"/>
              <a:t> </a:t>
            </a:r>
            <a:r>
              <a:rPr sz="1969" dirty="0"/>
              <a:t>(CAC)</a:t>
            </a:r>
            <a:endParaRPr lang="en-US" sz="1969" dirty="0"/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1969" dirty="0"/>
              <a:t>Public Benefit Assister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1969" dirty="0"/>
              <a:t>Broker or Agent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endParaRPr lang="en-US" sz="703" dirty="0"/>
          </a:p>
          <a:p>
            <a:r>
              <a:rPr lang="en-US" sz="1969" dirty="0"/>
              <a:t>Signing up for health insurance is free!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endParaRPr sz="1969" dirty="0"/>
          </a:p>
        </p:txBody>
      </p:sp>
      <p:sp>
        <p:nvSpPr>
          <p:cNvPr id="217" name="Shape 217"/>
          <p:cNvSpPr/>
          <p:nvPr/>
        </p:nvSpPr>
        <p:spPr>
          <a:xfrm>
            <a:off x="3214628" y="907838"/>
            <a:ext cx="5875466" cy="112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6" rIns="32146">
            <a:spAutoFit/>
          </a:bodyPr>
          <a:lstStyle/>
          <a:p>
            <a:pPr algn="l">
              <a:defRPr b="1"/>
            </a:pPr>
            <a:r>
              <a:rPr sz="2000" dirty="0">
                <a:latin typeface="Helvetica Light"/>
              </a:rPr>
              <a:t>Call 2-1-1 </a:t>
            </a:r>
            <a:r>
              <a:rPr sz="2000" dirty="0">
                <a:latin typeface="Helvetica Light"/>
                <a:ea typeface="Helvetica Light"/>
                <a:cs typeface="Helvetica Light"/>
                <a:sym typeface="Helvetica Light"/>
              </a:rPr>
              <a:t>to find free help in</a:t>
            </a: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 your area.</a:t>
            </a:r>
          </a:p>
          <a:p>
            <a:pPr algn="l">
              <a:defRPr b="1"/>
            </a:pPr>
            <a:endParaRPr lang="en-US" sz="703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algn="l">
              <a:defRPr b="1"/>
            </a:pP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Or, contact </a:t>
            </a:r>
            <a:r>
              <a:rPr lang="en-US" sz="2000" dirty="0">
                <a:solidFill>
                  <a:srgbClr val="FF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Enter Local Enrollment Assister Name and Phone </a:t>
            </a:r>
            <a:r>
              <a:rPr lang="en-US" sz="2000" dirty="0" smtClean="0">
                <a:solidFill>
                  <a:srgbClr val="FF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Number. </a:t>
            </a:r>
            <a:endParaRPr lang="en-US" sz="2000" dirty="0">
              <a:solidFill>
                <a:srgbClr val="FF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4" name="image3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-5954" y="6037009"/>
            <a:ext cx="9155908" cy="832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1.png"/>
          <p:cNvPicPr>
            <a:picLocks noChangeAspect="1"/>
          </p:cNvPicPr>
          <p:nvPr/>
        </p:nvPicPr>
        <p:blipFill>
          <a:blip r:embed="rId4">
            <a:alphaModFix amt="60000"/>
            <a:duotone>
              <a:prstClr val="black"/>
              <a:srgbClr val="80A2C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31" y="230791"/>
            <a:ext cx="1986247" cy="3789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9569" y="5080535"/>
            <a:ext cx="1845771" cy="10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77"/>
          <p:cNvSpPr/>
          <p:nvPr/>
        </p:nvSpPr>
        <p:spPr>
          <a:xfrm>
            <a:off x="273246" y="910647"/>
            <a:ext cx="1742145" cy="279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87" dirty="0"/>
              <a:t>Introduction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87" dirty="0"/>
              <a:t>In the News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87" dirty="0"/>
              <a:t>Having Health</a:t>
            </a:r>
            <a:br>
              <a:rPr lang="en-US" sz="1687" dirty="0"/>
            </a:br>
            <a:r>
              <a:rPr lang="en-US" sz="1687" dirty="0"/>
              <a:t>Insurance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87" dirty="0"/>
              <a:t>Options</a:t>
            </a:r>
            <a:endParaRPr lang="en-US" sz="1687" dirty="0"/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87" b="1" dirty="0"/>
              <a:t>Local Help</a:t>
            </a:r>
            <a:endParaRPr sz="1687" b="1" dirty="0"/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87" dirty="0"/>
              <a:t>Questions</a:t>
            </a:r>
          </a:p>
        </p:txBody>
      </p:sp>
      <p:pic>
        <p:nvPicPr>
          <p:cNvPr id="19" name="Picture 4" descr="Image result for uw extension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4301591"/>
            <a:ext cx="1856746" cy="6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76"/>
          <p:cNvSpPr/>
          <p:nvPr/>
        </p:nvSpPr>
        <p:spPr>
          <a:xfrm>
            <a:off x="195114" y="313373"/>
            <a:ext cx="777457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250" dirty="0">
                <a:latin typeface="Helvetica Light"/>
              </a:rPr>
              <a:t>Index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437983" y="6505277"/>
            <a:ext cx="372142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38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ubTitle" sz="quarter" idx="1"/>
          </p:nvPr>
        </p:nvSpPr>
        <p:spPr>
          <a:xfrm>
            <a:off x="2674625" y="267891"/>
            <a:ext cx="6028985" cy="5357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>
              <a:defRPr sz="4000"/>
            </a:lvl1pPr>
          </a:lstStyle>
          <a:p>
            <a:r>
              <a:rPr dirty="0">
                <a:latin typeface="Helvetica Light"/>
              </a:rPr>
              <a:t>Introduction</a:t>
            </a:r>
          </a:p>
        </p:txBody>
      </p:sp>
      <p:sp>
        <p:nvSpPr>
          <p:cNvPr id="83" name="Shape 83"/>
          <p:cNvSpPr/>
          <p:nvPr/>
        </p:nvSpPr>
        <p:spPr>
          <a:xfrm flipV="1">
            <a:off x="2247815" y="227560"/>
            <a:ext cx="4" cy="5805738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  <a:effectLst>
            <a:outerShdw blurRad="63500" dist="22948" dir="2301438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87" name="Shape 87"/>
          <p:cNvSpPr/>
          <p:nvPr/>
        </p:nvSpPr>
        <p:spPr>
          <a:xfrm>
            <a:off x="3189841" y="3456334"/>
            <a:ext cx="3014491" cy="140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150000"/>
              </a:lnSpc>
              <a:defRPr sz="2200" b="1"/>
            </a:pPr>
            <a:r>
              <a:rPr lang="en-US" sz="1547" dirty="0">
                <a:latin typeface="Helvetica Light"/>
              </a:rPr>
              <a:t>Your Name</a:t>
            </a:r>
            <a:endParaRPr sz="1547" dirty="0">
              <a:latin typeface="Helvetica Light"/>
            </a:endParaRPr>
          </a:p>
          <a:p>
            <a:pPr>
              <a:lnSpc>
                <a:spcPct val="150000"/>
              </a:lnSpc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406" dirty="0">
                <a:latin typeface="Helvetica Light"/>
              </a:rPr>
              <a:t>Title</a:t>
            </a:r>
            <a:endParaRPr sz="1406" dirty="0">
              <a:latin typeface="Helvetica Light"/>
            </a:endParaRPr>
          </a:p>
          <a:p>
            <a:pPr>
              <a:lnSpc>
                <a:spcPct val="150000"/>
              </a:lnSpc>
              <a:defRPr sz="2000"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406" dirty="0">
                <a:latin typeface="Helvetica Light"/>
              </a:rPr>
              <a:t>email</a:t>
            </a:r>
            <a:r>
              <a:rPr sz="1406" dirty="0">
                <a:latin typeface="Helvetica Light"/>
              </a:rPr>
              <a:t>@</a:t>
            </a:r>
            <a:r>
              <a:rPr lang="en-US" sz="1406" dirty="0">
                <a:latin typeface="Helvetica Light"/>
              </a:rPr>
              <a:t>ces</a:t>
            </a:r>
            <a:r>
              <a:rPr sz="1406" dirty="0">
                <a:latin typeface="Helvetica Light"/>
              </a:rPr>
              <a:t>.</a:t>
            </a:r>
            <a:r>
              <a:rPr lang="en-US" sz="1406" dirty="0">
                <a:latin typeface="Helvetica Light"/>
              </a:rPr>
              <a:t>uwex.</a:t>
            </a:r>
            <a:r>
              <a:rPr sz="1406" dirty="0">
                <a:latin typeface="Helvetica Light"/>
              </a:rPr>
              <a:t>edu</a:t>
            </a:r>
            <a:endParaRPr sz="1406" u="sng" dirty="0">
              <a:latin typeface="Helvetica Light"/>
            </a:endParaRPr>
          </a:p>
          <a:p>
            <a:pPr>
              <a:lnSpc>
                <a:spcPct val="150000"/>
              </a:lnSpc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406" dirty="0">
                <a:latin typeface="Helvetica Light"/>
              </a:rPr>
              <a:t>(608) 261 – 1455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332" y="1898269"/>
            <a:ext cx="1169630" cy="1383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405" y="1796008"/>
            <a:ext cx="1251015" cy="1588340"/>
          </a:xfrm>
          <a:prstGeom prst="rect">
            <a:avLst/>
          </a:prstGeom>
        </p:spPr>
      </p:pic>
      <p:sp>
        <p:nvSpPr>
          <p:cNvPr id="16" name="Shape 87"/>
          <p:cNvSpPr/>
          <p:nvPr/>
        </p:nvSpPr>
        <p:spPr>
          <a:xfrm>
            <a:off x="6204332" y="3454541"/>
            <a:ext cx="3014491" cy="140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150000"/>
              </a:lnSpc>
              <a:defRPr sz="2200" b="1"/>
            </a:pPr>
            <a:r>
              <a:rPr lang="en-US" sz="1547" dirty="0" smtClean="0">
                <a:latin typeface="Helvetica Light"/>
              </a:rPr>
              <a:t>Second Presenter</a:t>
            </a:r>
            <a:endParaRPr sz="1547" dirty="0">
              <a:latin typeface="Helvetica Light"/>
            </a:endParaRPr>
          </a:p>
          <a:p>
            <a:pPr>
              <a:lnSpc>
                <a:spcPct val="150000"/>
              </a:lnSpc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406" dirty="0">
                <a:latin typeface="Helvetica Light"/>
              </a:rPr>
              <a:t>Title</a:t>
            </a:r>
            <a:endParaRPr sz="1406" dirty="0">
              <a:latin typeface="Helvetica Light"/>
            </a:endParaRPr>
          </a:p>
          <a:p>
            <a:pPr>
              <a:lnSpc>
                <a:spcPct val="150000"/>
              </a:lnSpc>
              <a:defRPr sz="2000"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406" dirty="0">
                <a:latin typeface="Helvetica Light"/>
              </a:rPr>
              <a:t>email</a:t>
            </a:r>
            <a:r>
              <a:rPr sz="1406" dirty="0">
                <a:latin typeface="Helvetica Light"/>
              </a:rPr>
              <a:t>@</a:t>
            </a:r>
            <a:r>
              <a:rPr lang="en-US" sz="1406" dirty="0">
                <a:latin typeface="Helvetica Light"/>
              </a:rPr>
              <a:t>ces.uwex</a:t>
            </a:r>
            <a:r>
              <a:rPr sz="1406" dirty="0">
                <a:latin typeface="Helvetica Light"/>
              </a:rPr>
              <a:t>.edu</a:t>
            </a:r>
            <a:endParaRPr sz="1406" u="sng" dirty="0">
              <a:latin typeface="Helvetica Light"/>
            </a:endParaRPr>
          </a:p>
          <a:p>
            <a:pPr>
              <a:lnSpc>
                <a:spcPct val="150000"/>
              </a:lnSpc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406" dirty="0">
                <a:latin typeface="Helvetica Light"/>
              </a:rPr>
              <a:t>(</a:t>
            </a:r>
            <a:r>
              <a:rPr lang="en-US" sz="1406" dirty="0">
                <a:latin typeface="Helvetica Light"/>
              </a:rPr>
              <a:t>414</a:t>
            </a:r>
            <a:r>
              <a:rPr sz="1406" dirty="0">
                <a:latin typeface="Helvetica Light"/>
              </a:rPr>
              <a:t>) 2</a:t>
            </a:r>
            <a:r>
              <a:rPr lang="en-US" sz="1406" dirty="0">
                <a:latin typeface="Helvetica Light"/>
              </a:rPr>
              <a:t>70</a:t>
            </a:r>
            <a:r>
              <a:rPr sz="1406" dirty="0">
                <a:latin typeface="Helvetica Light"/>
              </a:rPr>
              <a:t> – </a:t>
            </a:r>
            <a:r>
              <a:rPr lang="en-US" sz="1406" dirty="0">
                <a:latin typeface="Helvetica Light"/>
              </a:rPr>
              <a:t>4677</a:t>
            </a:r>
            <a:endParaRPr sz="1406" dirty="0">
              <a:latin typeface="Helvetica Light"/>
            </a:endParaRPr>
          </a:p>
        </p:txBody>
      </p:sp>
      <p:pic>
        <p:nvPicPr>
          <p:cNvPr id="13" name="image3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-5954" y="6037009"/>
            <a:ext cx="9155908" cy="832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1.png"/>
          <p:cNvPicPr>
            <a:picLocks noChangeAspect="1"/>
          </p:cNvPicPr>
          <p:nvPr/>
        </p:nvPicPr>
        <p:blipFill>
          <a:blip r:embed="rId5">
            <a:alphaModFix amt="60000"/>
            <a:duotone>
              <a:prstClr val="black"/>
              <a:srgbClr val="80A2C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31" y="230791"/>
            <a:ext cx="1986247" cy="3789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9569" y="5080535"/>
            <a:ext cx="1845771" cy="10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77"/>
          <p:cNvSpPr/>
          <p:nvPr/>
        </p:nvSpPr>
        <p:spPr>
          <a:xfrm>
            <a:off x="273246" y="910647"/>
            <a:ext cx="1742145" cy="279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87" b="1" dirty="0"/>
              <a:t>Introduction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87" dirty="0"/>
              <a:t>In the News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87" dirty="0"/>
              <a:t>Having Health</a:t>
            </a:r>
            <a:br>
              <a:rPr lang="en-US" sz="1687" dirty="0"/>
            </a:br>
            <a:r>
              <a:rPr lang="en-US" sz="1687" dirty="0"/>
              <a:t>Insurance</a:t>
            </a:r>
          </a:p>
          <a:p>
            <a:pPr marL="312528" indent="-312528">
              <a:lnSpc>
                <a:spcPct val="150000"/>
              </a:lnSpc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87" dirty="0"/>
              <a:t>Options</a:t>
            </a:r>
            <a:endParaRPr lang="en-US" sz="1687" dirty="0"/>
          </a:p>
          <a:p>
            <a:pPr marL="312528" indent="-312528">
              <a:lnSpc>
                <a:spcPct val="150000"/>
              </a:lnSpc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87" dirty="0"/>
              <a:t>Local Help</a:t>
            </a:r>
            <a:endParaRPr sz="1687" dirty="0"/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87" dirty="0"/>
              <a:t>Questions</a:t>
            </a:r>
          </a:p>
        </p:txBody>
      </p:sp>
      <p:pic>
        <p:nvPicPr>
          <p:cNvPr id="19" name="Picture 4" descr="Image result for uw extensio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4301591"/>
            <a:ext cx="1856746" cy="6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76"/>
          <p:cNvSpPr/>
          <p:nvPr/>
        </p:nvSpPr>
        <p:spPr>
          <a:xfrm>
            <a:off x="195114" y="313373"/>
            <a:ext cx="777457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250" dirty="0">
                <a:latin typeface="Helvetica Light"/>
              </a:rPr>
              <a:t>Index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28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 flipV="1">
            <a:off x="2247816" y="227560"/>
            <a:ext cx="3" cy="5803184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  <a:effectLst>
            <a:outerShdw blurRad="63500" dist="22948" dir="2301438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298" name="Shape 298"/>
          <p:cNvSpPr/>
          <p:nvPr/>
        </p:nvSpPr>
        <p:spPr>
          <a:xfrm>
            <a:off x="2674625" y="267891"/>
            <a:ext cx="6028985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rmAutofit/>
          </a:bodyPr>
          <a:lstStyle>
            <a:lvl1pPr algn="l"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2812" dirty="0"/>
              <a:t>Questions?</a:t>
            </a:r>
          </a:p>
        </p:txBody>
      </p:sp>
      <p:sp>
        <p:nvSpPr>
          <p:cNvPr id="299" name="Shape 299"/>
          <p:cNvSpPr/>
          <p:nvPr/>
        </p:nvSpPr>
        <p:spPr>
          <a:xfrm>
            <a:off x="4168743" y="2679727"/>
            <a:ext cx="2115965" cy="31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1550" dirty="0"/>
              <a:t>Call 2-1-1 for local help</a:t>
            </a:r>
          </a:p>
        </p:txBody>
      </p:sp>
      <p:sp>
        <p:nvSpPr>
          <p:cNvPr id="300" name="Shape 300"/>
          <p:cNvSpPr/>
          <p:nvPr/>
        </p:nvSpPr>
        <p:spPr>
          <a:xfrm>
            <a:off x="4214319" y="3760771"/>
            <a:ext cx="2584042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1547"/>
              <a:t>Milwaukee: (414) 270 - 4677</a:t>
            </a:r>
          </a:p>
        </p:txBody>
      </p:sp>
      <p:sp>
        <p:nvSpPr>
          <p:cNvPr id="301" name="Shape 301"/>
          <p:cNvSpPr/>
          <p:nvPr/>
        </p:nvSpPr>
        <p:spPr>
          <a:xfrm>
            <a:off x="4203185" y="3443744"/>
            <a:ext cx="1878720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spcBef>
                <a:spcPts val="2250"/>
              </a:spcBef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547" dirty="0"/>
              <a:t>Covering Wisconsin </a:t>
            </a:r>
          </a:p>
        </p:txBody>
      </p:sp>
      <p:sp>
        <p:nvSpPr>
          <p:cNvPr id="302" name="Shape 302"/>
          <p:cNvSpPr/>
          <p:nvPr/>
        </p:nvSpPr>
        <p:spPr>
          <a:xfrm>
            <a:off x="4220308" y="4077796"/>
            <a:ext cx="2398093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1547"/>
              <a:t>Madison: (608) 261 - 1455</a:t>
            </a:r>
          </a:p>
        </p:txBody>
      </p:sp>
      <p:pic>
        <p:nvPicPr>
          <p:cNvPr id="303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4160" y="3866900"/>
            <a:ext cx="2201355" cy="2201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17.png" descr="S:\CKF\Rebecca\Images  Icons\phone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8820" y="2266710"/>
            <a:ext cx="1136696" cy="1136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17.png" descr="S:\CKF\Rebecca\Images  Icons\phone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8820" y="3347529"/>
            <a:ext cx="1136696" cy="1136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3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-5954" y="6037009"/>
            <a:ext cx="9155908" cy="832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1.png"/>
          <p:cNvPicPr>
            <a:picLocks noChangeAspect="1"/>
          </p:cNvPicPr>
          <p:nvPr/>
        </p:nvPicPr>
        <p:blipFill>
          <a:blip r:embed="rId5">
            <a:alphaModFix amt="60000"/>
            <a:duotone>
              <a:prstClr val="black"/>
              <a:srgbClr val="80A2C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31" y="230791"/>
            <a:ext cx="1986247" cy="3789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9569" y="5080535"/>
            <a:ext cx="1845771" cy="10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77"/>
          <p:cNvSpPr/>
          <p:nvPr/>
        </p:nvSpPr>
        <p:spPr>
          <a:xfrm>
            <a:off x="273246" y="910647"/>
            <a:ext cx="1742145" cy="279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87" dirty="0"/>
              <a:t>Introduction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87" dirty="0"/>
              <a:t>In the News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87" dirty="0"/>
              <a:t>Having Health</a:t>
            </a:r>
            <a:br>
              <a:rPr lang="en-US" sz="1687" dirty="0"/>
            </a:br>
            <a:r>
              <a:rPr lang="en-US" sz="1687" dirty="0"/>
              <a:t>Insurance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87" dirty="0"/>
              <a:t>Options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687" dirty="0"/>
              <a:t>Local Help</a:t>
            </a:r>
          </a:p>
          <a:p>
            <a:pPr marL="312528" indent="-312528">
              <a:lnSpc>
                <a:spcPct val="150000"/>
              </a:lnSpc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87" b="1" dirty="0"/>
              <a:t>Questions</a:t>
            </a:r>
          </a:p>
        </p:txBody>
      </p:sp>
      <p:pic>
        <p:nvPicPr>
          <p:cNvPr id="21" name="Picture 4" descr="Image result for uw extensio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4301591"/>
            <a:ext cx="1856746" cy="6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 76"/>
          <p:cNvSpPr/>
          <p:nvPr/>
        </p:nvSpPr>
        <p:spPr>
          <a:xfrm>
            <a:off x="195114" y="313373"/>
            <a:ext cx="777457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2250" dirty="0">
                <a:latin typeface="Helvetica Light"/>
              </a:rPr>
              <a:t>Index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437983" y="6505277"/>
            <a:ext cx="348330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image17.png" descr="S:\CKF\Rebecca\Images  Icons\phone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8820" y="1160693"/>
            <a:ext cx="1136696" cy="113669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300"/>
          <p:cNvSpPr/>
          <p:nvPr/>
        </p:nvSpPr>
        <p:spPr>
          <a:xfrm>
            <a:off x="4136649" y="1563799"/>
            <a:ext cx="1429880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547" dirty="0">
                <a:solidFill>
                  <a:srgbClr val="FF0000"/>
                </a:solidFill>
              </a:rPr>
              <a:t>Phone number </a:t>
            </a:r>
            <a:endParaRPr sz="1547" dirty="0">
              <a:solidFill>
                <a:srgbClr val="FF0000"/>
              </a:solidFill>
            </a:endParaRPr>
          </a:p>
        </p:txBody>
      </p:sp>
      <p:sp>
        <p:nvSpPr>
          <p:cNvPr id="26" name="Shape 301"/>
          <p:cNvSpPr/>
          <p:nvPr/>
        </p:nvSpPr>
        <p:spPr>
          <a:xfrm>
            <a:off x="4125516" y="1246773"/>
            <a:ext cx="2852769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spcBef>
                <a:spcPts val="2250"/>
              </a:spcBef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547" dirty="0">
                <a:solidFill>
                  <a:srgbClr val="FF0000"/>
                </a:solidFill>
              </a:rPr>
              <a:t>Your name or local organization</a:t>
            </a:r>
            <a:endParaRPr sz="1547" dirty="0">
              <a:solidFill>
                <a:srgbClr val="FF0000"/>
              </a:solidFill>
            </a:endParaRPr>
          </a:p>
        </p:txBody>
      </p:sp>
      <p:sp>
        <p:nvSpPr>
          <p:cNvPr id="27" name="Shape 302"/>
          <p:cNvSpPr/>
          <p:nvPr/>
        </p:nvSpPr>
        <p:spPr>
          <a:xfrm>
            <a:off x="4142638" y="1880825"/>
            <a:ext cx="1559722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spcBef>
                <a:spcPts val="3200"/>
              </a:spcBef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547" dirty="0">
                <a:solidFill>
                  <a:srgbClr val="FF0000"/>
                </a:solidFill>
              </a:rPr>
              <a:t>Address or email</a:t>
            </a:r>
            <a:endParaRPr sz="154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00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850" y="0"/>
            <a:ext cx="919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147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Espeseth</dc:creator>
  <cp:lastModifiedBy>Jeni Appleby</cp:lastModifiedBy>
  <cp:revision>6</cp:revision>
  <dcterms:created xsi:type="dcterms:W3CDTF">2016-11-30T14:30:53Z</dcterms:created>
  <dcterms:modified xsi:type="dcterms:W3CDTF">2016-11-30T18:29:41Z</dcterms:modified>
</cp:coreProperties>
</file>