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2"/>
  </p:notesMasterIdLst>
  <p:handoutMasterIdLst>
    <p:handoutMasterId r:id="rId43"/>
  </p:handoutMasterIdLst>
  <p:sldIdLst>
    <p:sldId id="256" r:id="rId2"/>
    <p:sldId id="371" r:id="rId3"/>
    <p:sldId id="372" r:id="rId4"/>
    <p:sldId id="380" r:id="rId5"/>
    <p:sldId id="263" r:id="rId6"/>
    <p:sldId id="262" r:id="rId7"/>
    <p:sldId id="370" r:id="rId8"/>
    <p:sldId id="342" r:id="rId9"/>
    <p:sldId id="341" r:id="rId10"/>
    <p:sldId id="349" r:id="rId11"/>
    <p:sldId id="344" r:id="rId12"/>
    <p:sldId id="345" r:id="rId13"/>
    <p:sldId id="346" r:id="rId14"/>
    <p:sldId id="348" r:id="rId15"/>
    <p:sldId id="360" r:id="rId16"/>
    <p:sldId id="361" r:id="rId17"/>
    <p:sldId id="362" r:id="rId18"/>
    <p:sldId id="363" r:id="rId19"/>
    <p:sldId id="364" r:id="rId20"/>
    <p:sldId id="365" r:id="rId21"/>
    <p:sldId id="366" r:id="rId22"/>
    <p:sldId id="367" r:id="rId23"/>
    <p:sldId id="368" r:id="rId24"/>
    <p:sldId id="295" r:id="rId25"/>
    <p:sldId id="334" r:id="rId26"/>
    <p:sldId id="335" r:id="rId27"/>
    <p:sldId id="338" r:id="rId28"/>
    <p:sldId id="339" r:id="rId29"/>
    <p:sldId id="336" r:id="rId30"/>
    <p:sldId id="337" r:id="rId31"/>
    <p:sldId id="340" r:id="rId32"/>
    <p:sldId id="309" r:id="rId33"/>
    <p:sldId id="325" r:id="rId34"/>
    <p:sldId id="332" r:id="rId35"/>
    <p:sldId id="359" r:id="rId36"/>
    <p:sldId id="377" r:id="rId37"/>
    <p:sldId id="378" r:id="rId38"/>
    <p:sldId id="379" r:id="rId39"/>
    <p:sldId id="321" r:id="rId40"/>
    <p:sldId id="293"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52385"/>
    <a:srgbClr val="80B705"/>
    <a:srgbClr val="A51717"/>
    <a:srgbClr val="041F76"/>
    <a:srgbClr val="97AFFB"/>
    <a:srgbClr val="03154D"/>
    <a:srgbClr val="FBBBF6"/>
    <a:srgbClr val="CC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55088" autoAdjust="0"/>
  </p:normalViewPr>
  <p:slideViewPr>
    <p:cSldViewPr>
      <p:cViewPr varScale="1">
        <p:scale>
          <a:sx n="70" d="100"/>
          <a:sy n="70" d="100"/>
        </p:scale>
        <p:origin x="2784" y="72"/>
      </p:cViewPr>
      <p:guideLst>
        <p:guide orient="horz" pos="2160"/>
        <p:guide pos="2880"/>
      </p:guideLst>
    </p:cSldViewPr>
  </p:slideViewPr>
  <p:outlineViewPr>
    <p:cViewPr>
      <p:scale>
        <a:sx n="33" d="100"/>
        <a:sy n="33" d="100"/>
      </p:scale>
      <p:origin x="0" y="6509"/>
    </p:cViewPr>
  </p:outlineViewPr>
  <p:notesTextViewPr>
    <p:cViewPr>
      <p:scale>
        <a:sx n="1" d="1"/>
        <a:sy n="1" d="1"/>
      </p:scale>
      <p:origin x="0" y="0"/>
    </p:cViewPr>
  </p:notesTextViewPr>
  <p:sorterViewPr>
    <p:cViewPr>
      <p:scale>
        <a:sx n="100" d="100"/>
        <a:sy n="100" d="100"/>
      </p:scale>
      <p:origin x="0" y="6518"/>
    </p:cViewPr>
  </p:sorterViewPr>
  <p:notesViewPr>
    <p:cSldViewPr>
      <p:cViewPr>
        <p:scale>
          <a:sx n="100" d="100"/>
          <a:sy n="100" d="100"/>
        </p:scale>
        <p:origin x="-1632" y="135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_rels/data6.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8C23B-3151-4B2F-97E0-8B612F38369A}"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US"/>
        </a:p>
      </dgm:t>
    </dgm:pt>
    <dgm:pt modelId="{FD632AAA-638D-4C70-868E-49BD01303D39}">
      <dgm:prSet phldrT="[Text]"/>
      <dgm:spPr/>
      <dgm:t>
        <a:bodyPr/>
        <a:lstStyle/>
        <a:p>
          <a:r>
            <a:rPr lang="en-US" dirty="0" smtClean="0"/>
            <a:t>Jeremy Smith, Indiana</a:t>
          </a:r>
          <a:endParaRPr lang="en-US" dirty="0"/>
        </a:p>
      </dgm:t>
    </dgm:pt>
    <dgm:pt modelId="{4BE4D78F-89BD-4D90-BDF1-EA39473310A4}" type="parTrans" cxnId="{D00A87AF-16C5-431D-9322-1A6A26AAF58B}">
      <dgm:prSet/>
      <dgm:spPr/>
      <dgm:t>
        <a:bodyPr/>
        <a:lstStyle/>
        <a:p>
          <a:endParaRPr lang="en-US"/>
        </a:p>
      </dgm:t>
    </dgm:pt>
    <dgm:pt modelId="{8F784440-F6DC-4E31-9EA7-CB7CBF437843}" type="sibTrans" cxnId="{D00A87AF-16C5-431D-9322-1A6A26AAF58B}">
      <dgm:prSet/>
      <dgm:spPr/>
      <dgm:t>
        <a:bodyPr/>
        <a:lstStyle/>
        <a:p>
          <a:endParaRPr lang="en-US"/>
        </a:p>
      </dgm:t>
    </dgm:pt>
    <dgm:pt modelId="{28603ECF-D0D4-47CF-886F-E65537595440}">
      <dgm:prSet phldrT="[Text]"/>
      <dgm:spPr/>
      <dgm:t>
        <a:bodyPr/>
        <a:lstStyle/>
        <a:p>
          <a:r>
            <a:rPr lang="en-US" dirty="0" smtClean="0"/>
            <a:t>2015 Volunteer of the Year</a:t>
          </a:r>
          <a:endParaRPr lang="en-US" dirty="0"/>
        </a:p>
      </dgm:t>
    </dgm:pt>
    <dgm:pt modelId="{722755C5-1A6C-4586-AA16-947EE94437CD}" type="parTrans" cxnId="{5142298E-EAE4-4635-8360-B527FD9153BB}">
      <dgm:prSet/>
      <dgm:spPr/>
      <dgm:t>
        <a:bodyPr/>
        <a:lstStyle/>
        <a:p>
          <a:endParaRPr lang="en-US"/>
        </a:p>
      </dgm:t>
    </dgm:pt>
    <dgm:pt modelId="{829BC94F-4DDB-40CB-82F3-E6F8B0604E74}" type="sibTrans" cxnId="{5142298E-EAE4-4635-8360-B527FD9153BB}">
      <dgm:prSet/>
      <dgm:spPr/>
      <dgm:t>
        <a:bodyPr/>
        <a:lstStyle/>
        <a:p>
          <a:endParaRPr lang="en-US"/>
        </a:p>
      </dgm:t>
    </dgm:pt>
    <dgm:pt modelId="{8F770BA4-83B1-4BB7-A8FB-818AD113BE02}">
      <dgm:prSet phldrT="[Text]"/>
      <dgm:spPr/>
      <dgm:t>
        <a:bodyPr/>
        <a:lstStyle/>
        <a:p>
          <a:r>
            <a:rPr lang="en-US" dirty="0" smtClean="0"/>
            <a:t>Keith </a:t>
          </a:r>
          <a:r>
            <a:rPr lang="en-US" dirty="0" err="1" smtClean="0"/>
            <a:t>Waddelow</a:t>
          </a:r>
          <a:r>
            <a:rPr lang="en-US" dirty="0" smtClean="0"/>
            <a:t>, Indiana</a:t>
          </a:r>
          <a:endParaRPr lang="en-US" dirty="0"/>
        </a:p>
      </dgm:t>
    </dgm:pt>
    <dgm:pt modelId="{3A53A765-EF5B-407C-B36D-6906C0694257}" type="parTrans" cxnId="{19771ED6-C31D-463B-8210-4913725BCF7B}">
      <dgm:prSet/>
      <dgm:spPr/>
      <dgm:t>
        <a:bodyPr/>
        <a:lstStyle/>
        <a:p>
          <a:endParaRPr lang="en-US"/>
        </a:p>
      </dgm:t>
    </dgm:pt>
    <dgm:pt modelId="{D3EE2998-904E-4634-8192-AD6DA95B3DE1}" type="sibTrans" cxnId="{19771ED6-C31D-463B-8210-4913725BCF7B}">
      <dgm:prSet/>
      <dgm:spPr/>
      <dgm:t>
        <a:bodyPr/>
        <a:lstStyle/>
        <a:p>
          <a:endParaRPr lang="en-US"/>
        </a:p>
      </dgm:t>
    </dgm:pt>
    <dgm:pt modelId="{94C86E73-B392-4308-865F-C9B5E4709A80}">
      <dgm:prSet phldrT="[Text]"/>
      <dgm:spPr/>
      <dgm:t>
        <a:bodyPr/>
        <a:lstStyle/>
        <a:p>
          <a:r>
            <a:rPr lang="en-US" dirty="0" smtClean="0"/>
            <a:t>2014 Outstanding Lifetime Volunteer</a:t>
          </a:r>
          <a:endParaRPr lang="en-US" dirty="0"/>
        </a:p>
      </dgm:t>
    </dgm:pt>
    <dgm:pt modelId="{06A380B6-412F-49A6-A218-8A5A975509E6}" type="parTrans" cxnId="{78F941B8-101D-4028-99DB-FE5823DCAB96}">
      <dgm:prSet/>
      <dgm:spPr/>
      <dgm:t>
        <a:bodyPr/>
        <a:lstStyle/>
        <a:p>
          <a:endParaRPr lang="en-US"/>
        </a:p>
      </dgm:t>
    </dgm:pt>
    <dgm:pt modelId="{AEFD0BDF-9494-404C-994C-E3B8EAF89E13}" type="sibTrans" cxnId="{78F941B8-101D-4028-99DB-FE5823DCAB96}">
      <dgm:prSet/>
      <dgm:spPr/>
      <dgm:t>
        <a:bodyPr/>
        <a:lstStyle/>
        <a:p>
          <a:endParaRPr lang="en-US"/>
        </a:p>
      </dgm:t>
    </dgm:pt>
    <dgm:pt modelId="{E1A71A62-EBFB-4501-8D7D-E51632C49FF8}">
      <dgm:prSet phldrT="[Text]"/>
      <dgm:spPr/>
      <dgm:t>
        <a:bodyPr/>
        <a:lstStyle/>
        <a:p>
          <a:r>
            <a:rPr lang="en-US" dirty="0" smtClean="0"/>
            <a:t>Barbara </a:t>
          </a:r>
          <a:r>
            <a:rPr lang="en-US" dirty="0" err="1" smtClean="0"/>
            <a:t>Determan</a:t>
          </a:r>
          <a:r>
            <a:rPr lang="en-US" dirty="0" smtClean="0"/>
            <a:t>, Iowa</a:t>
          </a:r>
          <a:endParaRPr lang="en-US" dirty="0"/>
        </a:p>
      </dgm:t>
    </dgm:pt>
    <dgm:pt modelId="{F37244BD-C04A-4C72-ABA5-DE2410728C8D}" type="parTrans" cxnId="{ECC27E41-07B3-4456-9872-D9E371D467A1}">
      <dgm:prSet/>
      <dgm:spPr/>
      <dgm:t>
        <a:bodyPr/>
        <a:lstStyle/>
        <a:p>
          <a:endParaRPr lang="en-US"/>
        </a:p>
      </dgm:t>
    </dgm:pt>
    <dgm:pt modelId="{7ACEEAEC-923F-42AE-B0CD-C6C51084E6FC}" type="sibTrans" cxnId="{ECC27E41-07B3-4456-9872-D9E371D467A1}">
      <dgm:prSet/>
      <dgm:spPr/>
      <dgm:t>
        <a:bodyPr/>
        <a:lstStyle/>
        <a:p>
          <a:endParaRPr lang="en-US"/>
        </a:p>
      </dgm:t>
    </dgm:pt>
    <dgm:pt modelId="{BA883725-CF20-4C6F-B247-083B59FA3B52}">
      <dgm:prSet phldrT="[Text]"/>
      <dgm:spPr/>
      <dgm:t>
        <a:bodyPr/>
        <a:lstStyle/>
        <a:p>
          <a:r>
            <a:rPr lang="en-US" dirty="0" smtClean="0"/>
            <a:t>2015 Outstanding Lifetime Volunteer</a:t>
          </a:r>
          <a:endParaRPr lang="en-US" dirty="0"/>
        </a:p>
      </dgm:t>
    </dgm:pt>
    <dgm:pt modelId="{32D4754E-9BCF-4F79-9D24-DE6756D02EA6}" type="parTrans" cxnId="{B87C5CF6-6EA1-48A9-A5E1-1D3F3BFB690E}">
      <dgm:prSet/>
      <dgm:spPr/>
      <dgm:t>
        <a:bodyPr/>
        <a:lstStyle/>
        <a:p>
          <a:endParaRPr lang="en-US"/>
        </a:p>
      </dgm:t>
    </dgm:pt>
    <dgm:pt modelId="{DE42EF1E-860F-44A5-8A0D-9886DD651052}" type="sibTrans" cxnId="{B87C5CF6-6EA1-48A9-A5E1-1D3F3BFB690E}">
      <dgm:prSet/>
      <dgm:spPr/>
      <dgm:t>
        <a:bodyPr/>
        <a:lstStyle/>
        <a:p>
          <a:endParaRPr lang="en-US"/>
        </a:p>
      </dgm:t>
    </dgm:pt>
    <dgm:pt modelId="{DB5154F2-9397-4B49-96AB-5C561BB2207A}">
      <dgm:prSet phldrT="[Text]"/>
      <dgm:spPr/>
      <dgm:t>
        <a:bodyPr/>
        <a:lstStyle/>
        <a:p>
          <a:r>
            <a:rPr lang="en-US" dirty="0" smtClean="0"/>
            <a:t>Angela </a:t>
          </a:r>
          <a:r>
            <a:rPr lang="en-US" dirty="0" err="1" smtClean="0"/>
            <a:t>Baumer</a:t>
          </a:r>
          <a:r>
            <a:rPr lang="en-US" dirty="0" smtClean="0"/>
            <a:t>, Ohio</a:t>
          </a:r>
          <a:endParaRPr lang="en-US" dirty="0"/>
        </a:p>
      </dgm:t>
    </dgm:pt>
    <dgm:pt modelId="{0D602D1E-E151-4270-A4E0-204CA7CF1F3E}" type="parTrans" cxnId="{AC6E1D9B-A275-407F-B0E2-B41E80EDF1F5}">
      <dgm:prSet/>
      <dgm:spPr/>
      <dgm:t>
        <a:bodyPr/>
        <a:lstStyle/>
        <a:p>
          <a:endParaRPr lang="en-US"/>
        </a:p>
      </dgm:t>
    </dgm:pt>
    <dgm:pt modelId="{C410E3CC-68D9-439E-898F-3C4DB7C2E2C6}" type="sibTrans" cxnId="{AC6E1D9B-A275-407F-B0E2-B41E80EDF1F5}">
      <dgm:prSet/>
      <dgm:spPr/>
      <dgm:t>
        <a:bodyPr/>
        <a:lstStyle/>
        <a:p>
          <a:endParaRPr lang="en-US"/>
        </a:p>
      </dgm:t>
    </dgm:pt>
    <dgm:pt modelId="{90FA4535-4EED-4A09-8D19-E914CB9B87D2}">
      <dgm:prSet phldrT="[Text]"/>
      <dgm:spPr/>
      <dgm:t>
        <a:bodyPr/>
        <a:lstStyle/>
        <a:p>
          <a:r>
            <a:rPr lang="en-US" dirty="0" smtClean="0"/>
            <a:t>2014 Volunteer of the Year</a:t>
          </a:r>
          <a:endParaRPr lang="en-US" dirty="0"/>
        </a:p>
      </dgm:t>
    </dgm:pt>
    <dgm:pt modelId="{F24CBFCC-7231-4397-A007-E982416BCA8D}" type="parTrans" cxnId="{9FEA5C22-AE7F-4294-A49D-EB80F0E4CF0B}">
      <dgm:prSet/>
      <dgm:spPr/>
      <dgm:t>
        <a:bodyPr/>
        <a:lstStyle/>
        <a:p>
          <a:endParaRPr lang="en-US"/>
        </a:p>
      </dgm:t>
    </dgm:pt>
    <dgm:pt modelId="{FEC6537C-E60F-4620-BE70-C7C869AB436F}" type="sibTrans" cxnId="{9FEA5C22-AE7F-4294-A49D-EB80F0E4CF0B}">
      <dgm:prSet/>
      <dgm:spPr/>
      <dgm:t>
        <a:bodyPr/>
        <a:lstStyle/>
        <a:p>
          <a:endParaRPr lang="en-US"/>
        </a:p>
      </dgm:t>
    </dgm:pt>
    <dgm:pt modelId="{56C235F7-B6D9-4112-BEBE-E2D8FD092D7B}" type="pres">
      <dgm:prSet presAssocID="{B3F8C23B-3151-4B2F-97E0-8B612F38369A}" presName="linear" presStyleCnt="0">
        <dgm:presLayoutVars>
          <dgm:dir/>
          <dgm:resizeHandles val="exact"/>
        </dgm:presLayoutVars>
      </dgm:prSet>
      <dgm:spPr/>
      <dgm:t>
        <a:bodyPr/>
        <a:lstStyle/>
        <a:p>
          <a:endParaRPr lang="en-US"/>
        </a:p>
      </dgm:t>
    </dgm:pt>
    <dgm:pt modelId="{2DEB9341-3C04-4AB0-B72E-854D4FF90A76}" type="pres">
      <dgm:prSet presAssocID="{DB5154F2-9397-4B49-96AB-5C561BB2207A}" presName="comp" presStyleCnt="0"/>
      <dgm:spPr/>
    </dgm:pt>
    <dgm:pt modelId="{38C43A7B-3608-4B60-BCA5-C90FD9BED792}" type="pres">
      <dgm:prSet presAssocID="{DB5154F2-9397-4B49-96AB-5C561BB2207A}" presName="box" presStyleLbl="node1" presStyleIdx="0" presStyleCnt="4"/>
      <dgm:spPr/>
      <dgm:t>
        <a:bodyPr/>
        <a:lstStyle/>
        <a:p>
          <a:endParaRPr lang="en-US"/>
        </a:p>
      </dgm:t>
    </dgm:pt>
    <dgm:pt modelId="{AEDF1886-7BCC-4185-8874-5368E68ABE59}" type="pres">
      <dgm:prSet presAssocID="{DB5154F2-9397-4B49-96AB-5C561BB2207A}"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dgm:spPr>
    </dgm:pt>
    <dgm:pt modelId="{B6BB1995-3DC0-468D-9B20-9D4FDB23C843}" type="pres">
      <dgm:prSet presAssocID="{DB5154F2-9397-4B49-96AB-5C561BB2207A}" presName="text" presStyleLbl="node1" presStyleIdx="0" presStyleCnt="4">
        <dgm:presLayoutVars>
          <dgm:bulletEnabled val="1"/>
        </dgm:presLayoutVars>
      </dgm:prSet>
      <dgm:spPr/>
      <dgm:t>
        <a:bodyPr/>
        <a:lstStyle/>
        <a:p>
          <a:endParaRPr lang="en-US"/>
        </a:p>
      </dgm:t>
    </dgm:pt>
    <dgm:pt modelId="{19D732A0-7735-404E-B116-62858A11E658}" type="pres">
      <dgm:prSet presAssocID="{C410E3CC-68D9-439E-898F-3C4DB7C2E2C6}" presName="spacer" presStyleCnt="0"/>
      <dgm:spPr/>
    </dgm:pt>
    <dgm:pt modelId="{469BD63E-36CC-4525-BD3C-AE8A83A31431}" type="pres">
      <dgm:prSet presAssocID="{FD632AAA-638D-4C70-868E-49BD01303D39}" presName="comp" presStyleCnt="0"/>
      <dgm:spPr/>
    </dgm:pt>
    <dgm:pt modelId="{84F98064-C3EE-4439-AE96-3500FCF2EC52}" type="pres">
      <dgm:prSet presAssocID="{FD632AAA-638D-4C70-868E-49BD01303D39}" presName="box" presStyleLbl="node1" presStyleIdx="1" presStyleCnt="4"/>
      <dgm:spPr/>
      <dgm:t>
        <a:bodyPr/>
        <a:lstStyle/>
        <a:p>
          <a:endParaRPr lang="en-US"/>
        </a:p>
      </dgm:t>
    </dgm:pt>
    <dgm:pt modelId="{EAC32EEA-DEA2-4FD4-A4FC-55FAD9D25EAB}" type="pres">
      <dgm:prSet presAssocID="{FD632AAA-638D-4C70-868E-49BD01303D39}"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2000" b="-32000"/>
          </a:stretch>
        </a:blipFill>
      </dgm:spPr>
      <dgm:t>
        <a:bodyPr/>
        <a:lstStyle/>
        <a:p>
          <a:endParaRPr lang="en-US"/>
        </a:p>
      </dgm:t>
    </dgm:pt>
    <dgm:pt modelId="{8AAD986A-D043-408A-8448-F659B7E49931}" type="pres">
      <dgm:prSet presAssocID="{FD632AAA-638D-4C70-868E-49BD01303D39}" presName="text" presStyleLbl="node1" presStyleIdx="1" presStyleCnt="4">
        <dgm:presLayoutVars>
          <dgm:bulletEnabled val="1"/>
        </dgm:presLayoutVars>
      </dgm:prSet>
      <dgm:spPr/>
      <dgm:t>
        <a:bodyPr/>
        <a:lstStyle/>
        <a:p>
          <a:endParaRPr lang="en-US"/>
        </a:p>
      </dgm:t>
    </dgm:pt>
    <dgm:pt modelId="{395BE5C2-91BC-49C5-90E3-BB7322FE40FA}" type="pres">
      <dgm:prSet presAssocID="{8F784440-F6DC-4E31-9EA7-CB7CBF437843}" presName="spacer" presStyleCnt="0"/>
      <dgm:spPr/>
    </dgm:pt>
    <dgm:pt modelId="{4C1FB500-3FA4-4E01-8887-FF2C1D5284B6}" type="pres">
      <dgm:prSet presAssocID="{8F770BA4-83B1-4BB7-A8FB-818AD113BE02}" presName="comp" presStyleCnt="0"/>
      <dgm:spPr/>
    </dgm:pt>
    <dgm:pt modelId="{BF06A5EA-DA76-4285-9664-D1458476C034}" type="pres">
      <dgm:prSet presAssocID="{8F770BA4-83B1-4BB7-A8FB-818AD113BE02}" presName="box" presStyleLbl="node1" presStyleIdx="2" presStyleCnt="4"/>
      <dgm:spPr/>
      <dgm:t>
        <a:bodyPr/>
        <a:lstStyle/>
        <a:p>
          <a:endParaRPr lang="en-US"/>
        </a:p>
      </dgm:t>
    </dgm:pt>
    <dgm:pt modelId="{43370F50-2EAC-479F-9496-04D996A878FE}" type="pres">
      <dgm:prSet presAssocID="{8F770BA4-83B1-4BB7-A8FB-818AD113BE02}"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dgm:spPr>
    </dgm:pt>
    <dgm:pt modelId="{21EF1B34-C668-4D22-A4E0-C8A82BF97F00}" type="pres">
      <dgm:prSet presAssocID="{8F770BA4-83B1-4BB7-A8FB-818AD113BE02}" presName="text" presStyleLbl="node1" presStyleIdx="2" presStyleCnt="4">
        <dgm:presLayoutVars>
          <dgm:bulletEnabled val="1"/>
        </dgm:presLayoutVars>
      </dgm:prSet>
      <dgm:spPr/>
      <dgm:t>
        <a:bodyPr/>
        <a:lstStyle/>
        <a:p>
          <a:endParaRPr lang="en-US"/>
        </a:p>
      </dgm:t>
    </dgm:pt>
    <dgm:pt modelId="{22DA472F-AA6F-490C-8DD8-EF9BD7AFF160}" type="pres">
      <dgm:prSet presAssocID="{D3EE2998-904E-4634-8192-AD6DA95B3DE1}" presName="spacer" presStyleCnt="0"/>
      <dgm:spPr/>
    </dgm:pt>
    <dgm:pt modelId="{C597FCF7-8D42-4307-A9C6-36D6A8CF8BE4}" type="pres">
      <dgm:prSet presAssocID="{E1A71A62-EBFB-4501-8D7D-E51632C49FF8}" presName="comp" presStyleCnt="0"/>
      <dgm:spPr/>
    </dgm:pt>
    <dgm:pt modelId="{625A55BD-D88D-483A-A0E1-58850F0ACE71}" type="pres">
      <dgm:prSet presAssocID="{E1A71A62-EBFB-4501-8D7D-E51632C49FF8}" presName="box" presStyleLbl="node1" presStyleIdx="3" presStyleCnt="4"/>
      <dgm:spPr/>
      <dgm:t>
        <a:bodyPr/>
        <a:lstStyle/>
        <a:p>
          <a:endParaRPr lang="en-US"/>
        </a:p>
      </dgm:t>
    </dgm:pt>
    <dgm:pt modelId="{BDB61766-73A1-4C26-B1D3-CA4D4FE7E73C}" type="pres">
      <dgm:prSet presAssocID="{E1A71A62-EBFB-4501-8D7D-E51632C49FF8}"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dgm:spPr>
    </dgm:pt>
    <dgm:pt modelId="{8D892CFF-90D9-4114-81BA-6359FACFCCDD}" type="pres">
      <dgm:prSet presAssocID="{E1A71A62-EBFB-4501-8D7D-E51632C49FF8}" presName="text" presStyleLbl="node1" presStyleIdx="3" presStyleCnt="4">
        <dgm:presLayoutVars>
          <dgm:bulletEnabled val="1"/>
        </dgm:presLayoutVars>
      </dgm:prSet>
      <dgm:spPr/>
      <dgm:t>
        <a:bodyPr/>
        <a:lstStyle/>
        <a:p>
          <a:endParaRPr lang="en-US"/>
        </a:p>
      </dgm:t>
    </dgm:pt>
  </dgm:ptLst>
  <dgm:cxnLst>
    <dgm:cxn modelId="{9D54194B-89EE-47A6-8EC1-89648E62186B}" type="presOf" srcId="{DB5154F2-9397-4B49-96AB-5C561BB2207A}" destId="{B6BB1995-3DC0-468D-9B20-9D4FDB23C843}" srcOrd="1" destOrd="0" presId="urn:microsoft.com/office/officeart/2005/8/layout/vList4"/>
    <dgm:cxn modelId="{2FCC308F-8C67-4A16-8667-C697015B59F0}" type="presOf" srcId="{B3F8C23B-3151-4B2F-97E0-8B612F38369A}" destId="{56C235F7-B6D9-4112-BEBE-E2D8FD092D7B}" srcOrd="0" destOrd="0" presId="urn:microsoft.com/office/officeart/2005/8/layout/vList4"/>
    <dgm:cxn modelId="{059C702A-DD7D-4BD6-A7DF-DB166CD80F32}" type="presOf" srcId="{E1A71A62-EBFB-4501-8D7D-E51632C49FF8}" destId="{8D892CFF-90D9-4114-81BA-6359FACFCCDD}" srcOrd="1" destOrd="0" presId="urn:microsoft.com/office/officeart/2005/8/layout/vList4"/>
    <dgm:cxn modelId="{73A344DD-7DF8-4D2B-AAB3-FDD2A8D90FFC}" type="presOf" srcId="{BA883725-CF20-4C6F-B247-083B59FA3B52}" destId="{8D892CFF-90D9-4114-81BA-6359FACFCCDD}" srcOrd="1" destOrd="1" presId="urn:microsoft.com/office/officeart/2005/8/layout/vList4"/>
    <dgm:cxn modelId="{C2F81FF3-188D-4457-95DF-02589A739728}" type="presOf" srcId="{28603ECF-D0D4-47CF-886F-E65537595440}" destId="{8AAD986A-D043-408A-8448-F659B7E49931}" srcOrd="1" destOrd="1" presId="urn:microsoft.com/office/officeart/2005/8/layout/vList4"/>
    <dgm:cxn modelId="{ECC27E41-07B3-4456-9872-D9E371D467A1}" srcId="{B3F8C23B-3151-4B2F-97E0-8B612F38369A}" destId="{E1A71A62-EBFB-4501-8D7D-E51632C49FF8}" srcOrd="3" destOrd="0" parTransId="{F37244BD-C04A-4C72-ABA5-DE2410728C8D}" sibTransId="{7ACEEAEC-923F-42AE-B0CD-C6C51084E6FC}"/>
    <dgm:cxn modelId="{ABE0680F-800F-4D14-BEA8-454F1625AF88}" type="presOf" srcId="{8F770BA4-83B1-4BB7-A8FB-818AD113BE02}" destId="{BF06A5EA-DA76-4285-9664-D1458476C034}" srcOrd="0" destOrd="0" presId="urn:microsoft.com/office/officeart/2005/8/layout/vList4"/>
    <dgm:cxn modelId="{C91A3000-DAF3-4EE3-AA62-3FE6C805441C}" type="presOf" srcId="{8F770BA4-83B1-4BB7-A8FB-818AD113BE02}" destId="{21EF1B34-C668-4D22-A4E0-C8A82BF97F00}" srcOrd="1" destOrd="0" presId="urn:microsoft.com/office/officeart/2005/8/layout/vList4"/>
    <dgm:cxn modelId="{58B2B8B7-33F9-463C-94CA-BCDB63CBC749}" type="presOf" srcId="{DB5154F2-9397-4B49-96AB-5C561BB2207A}" destId="{38C43A7B-3608-4B60-BCA5-C90FD9BED792}" srcOrd="0" destOrd="0" presId="urn:microsoft.com/office/officeart/2005/8/layout/vList4"/>
    <dgm:cxn modelId="{B0A8E307-45F6-46A2-BB7B-E609E261ABC6}" type="presOf" srcId="{FD632AAA-638D-4C70-868E-49BD01303D39}" destId="{84F98064-C3EE-4439-AE96-3500FCF2EC52}" srcOrd="0" destOrd="0" presId="urn:microsoft.com/office/officeart/2005/8/layout/vList4"/>
    <dgm:cxn modelId="{832DC703-1B57-4DBC-83BA-3A4CA38888DD}" type="presOf" srcId="{28603ECF-D0D4-47CF-886F-E65537595440}" destId="{84F98064-C3EE-4439-AE96-3500FCF2EC52}" srcOrd="0" destOrd="1" presId="urn:microsoft.com/office/officeart/2005/8/layout/vList4"/>
    <dgm:cxn modelId="{78F941B8-101D-4028-99DB-FE5823DCAB96}" srcId="{8F770BA4-83B1-4BB7-A8FB-818AD113BE02}" destId="{94C86E73-B392-4308-865F-C9B5E4709A80}" srcOrd="0" destOrd="0" parTransId="{06A380B6-412F-49A6-A218-8A5A975509E6}" sibTransId="{AEFD0BDF-9494-404C-994C-E3B8EAF89E13}"/>
    <dgm:cxn modelId="{C8E5F6B2-2505-466D-A36E-29C5F2A4EADF}" type="presOf" srcId="{90FA4535-4EED-4A09-8D19-E914CB9B87D2}" destId="{B6BB1995-3DC0-468D-9B20-9D4FDB23C843}" srcOrd="1" destOrd="1" presId="urn:microsoft.com/office/officeart/2005/8/layout/vList4"/>
    <dgm:cxn modelId="{D00A87AF-16C5-431D-9322-1A6A26AAF58B}" srcId="{B3F8C23B-3151-4B2F-97E0-8B612F38369A}" destId="{FD632AAA-638D-4C70-868E-49BD01303D39}" srcOrd="1" destOrd="0" parTransId="{4BE4D78F-89BD-4D90-BDF1-EA39473310A4}" sibTransId="{8F784440-F6DC-4E31-9EA7-CB7CBF437843}"/>
    <dgm:cxn modelId="{458D6BF7-4B67-4DFC-9481-A9D6DCD7C245}" type="presOf" srcId="{BA883725-CF20-4C6F-B247-083B59FA3B52}" destId="{625A55BD-D88D-483A-A0E1-58850F0ACE71}" srcOrd="0" destOrd="1" presId="urn:microsoft.com/office/officeart/2005/8/layout/vList4"/>
    <dgm:cxn modelId="{19771ED6-C31D-463B-8210-4913725BCF7B}" srcId="{B3F8C23B-3151-4B2F-97E0-8B612F38369A}" destId="{8F770BA4-83B1-4BB7-A8FB-818AD113BE02}" srcOrd="2" destOrd="0" parTransId="{3A53A765-EF5B-407C-B36D-6906C0694257}" sibTransId="{D3EE2998-904E-4634-8192-AD6DA95B3DE1}"/>
    <dgm:cxn modelId="{60D87C8E-2107-4F53-A3AE-EA815A9B2CD5}" type="presOf" srcId="{FD632AAA-638D-4C70-868E-49BD01303D39}" destId="{8AAD986A-D043-408A-8448-F659B7E49931}" srcOrd="1" destOrd="0" presId="urn:microsoft.com/office/officeart/2005/8/layout/vList4"/>
    <dgm:cxn modelId="{889B537F-1A09-4E8A-915D-1AD4BE3AEE59}" type="presOf" srcId="{E1A71A62-EBFB-4501-8D7D-E51632C49FF8}" destId="{625A55BD-D88D-483A-A0E1-58850F0ACE71}" srcOrd="0" destOrd="0" presId="urn:microsoft.com/office/officeart/2005/8/layout/vList4"/>
    <dgm:cxn modelId="{B87C5CF6-6EA1-48A9-A5E1-1D3F3BFB690E}" srcId="{E1A71A62-EBFB-4501-8D7D-E51632C49FF8}" destId="{BA883725-CF20-4C6F-B247-083B59FA3B52}" srcOrd="0" destOrd="0" parTransId="{32D4754E-9BCF-4F79-9D24-DE6756D02EA6}" sibTransId="{DE42EF1E-860F-44A5-8A0D-9886DD651052}"/>
    <dgm:cxn modelId="{71486749-EC60-4A0F-859F-5D4D5BE33FE2}" type="presOf" srcId="{94C86E73-B392-4308-865F-C9B5E4709A80}" destId="{21EF1B34-C668-4D22-A4E0-C8A82BF97F00}" srcOrd="1" destOrd="1" presId="urn:microsoft.com/office/officeart/2005/8/layout/vList4"/>
    <dgm:cxn modelId="{225E7818-84E7-41AC-A709-958FFDCDAF3E}" type="presOf" srcId="{94C86E73-B392-4308-865F-C9B5E4709A80}" destId="{BF06A5EA-DA76-4285-9664-D1458476C034}" srcOrd="0" destOrd="1" presId="urn:microsoft.com/office/officeart/2005/8/layout/vList4"/>
    <dgm:cxn modelId="{D01C7CB6-E0E8-4E1C-8190-FBFCF83A8A7E}" type="presOf" srcId="{90FA4535-4EED-4A09-8D19-E914CB9B87D2}" destId="{38C43A7B-3608-4B60-BCA5-C90FD9BED792}" srcOrd="0" destOrd="1" presId="urn:microsoft.com/office/officeart/2005/8/layout/vList4"/>
    <dgm:cxn modelId="{5142298E-EAE4-4635-8360-B527FD9153BB}" srcId="{FD632AAA-638D-4C70-868E-49BD01303D39}" destId="{28603ECF-D0D4-47CF-886F-E65537595440}" srcOrd="0" destOrd="0" parTransId="{722755C5-1A6C-4586-AA16-947EE94437CD}" sibTransId="{829BC94F-4DDB-40CB-82F3-E6F8B0604E74}"/>
    <dgm:cxn modelId="{AC6E1D9B-A275-407F-B0E2-B41E80EDF1F5}" srcId="{B3F8C23B-3151-4B2F-97E0-8B612F38369A}" destId="{DB5154F2-9397-4B49-96AB-5C561BB2207A}" srcOrd="0" destOrd="0" parTransId="{0D602D1E-E151-4270-A4E0-204CA7CF1F3E}" sibTransId="{C410E3CC-68D9-439E-898F-3C4DB7C2E2C6}"/>
    <dgm:cxn modelId="{9FEA5C22-AE7F-4294-A49D-EB80F0E4CF0B}" srcId="{DB5154F2-9397-4B49-96AB-5C561BB2207A}" destId="{90FA4535-4EED-4A09-8D19-E914CB9B87D2}" srcOrd="0" destOrd="0" parTransId="{F24CBFCC-7231-4397-A007-E982416BCA8D}" sibTransId="{FEC6537C-E60F-4620-BE70-C7C869AB436F}"/>
    <dgm:cxn modelId="{8DE19B3F-ADD4-4E55-B907-669539A9257C}" type="presParOf" srcId="{56C235F7-B6D9-4112-BEBE-E2D8FD092D7B}" destId="{2DEB9341-3C04-4AB0-B72E-854D4FF90A76}" srcOrd="0" destOrd="0" presId="urn:microsoft.com/office/officeart/2005/8/layout/vList4"/>
    <dgm:cxn modelId="{7B460042-C322-4FDA-B80B-25F5D327AB94}" type="presParOf" srcId="{2DEB9341-3C04-4AB0-B72E-854D4FF90A76}" destId="{38C43A7B-3608-4B60-BCA5-C90FD9BED792}" srcOrd="0" destOrd="0" presId="urn:microsoft.com/office/officeart/2005/8/layout/vList4"/>
    <dgm:cxn modelId="{007001FF-DF4B-4578-9A2C-F3C5C630A804}" type="presParOf" srcId="{2DEB9341-3C04-4AB0-B72E-854D4FF90A76}" destId="{AEDF1886-7BCC-4185-8874-5368E68ABE59}" srcOrd="1" destOrd="0" presId="urn:microsoft.com/office/officeart/2005/8/layout/vList4"/>
    <dgm:cxn modelId="{77F940A1-3DF2-4F52-9E7F-4E29AD38F29A}" type="presParOf" srcId="{2DEB9341-3C04-4AB0-B72E-854D4FF90A76}" destId="{B6BB1995-3DC0-468D-9B20-9D4FDB23C843}" srcOrd="2" destOrd="0" presId="urn:microsoft.com/office/officeart/2005/8/layout/vList4"/>
    <dgm:cxn modelId="{B177E789-EB7C-4E92-9D67-FA5E46F296B0}" type="presParOf" srcId="{56C235F7-B6D9-4112-BEBE-E2D8FD092D7B}" destId="{19D732A0-7735-404E-B116-62858A11E658}" srcOrd="1" destOrd="0" presId="urn:microsoft.com/office/officeart/2005/8/layout/vList4"/>
    <dgm:cxn modelId="{AA6DF806-8AAC-4F7B-9CF8-1949D4BF7434}" type="presParOf" srcId="{56C235F7-B6D9-4112-BEBE-E2D8FD092D7B}" destId="{469BD63E-36CC-4525-BD3C-AE8A83A31431}" srcOrd="2" destOrd="0" presId="urn:microsoft.com/office/officeart/2005/8/layout/vList4"/>
    <dgm:cxn modelId="{9CE54672-B875-4341-A4E1-2131C27FA61D}" type="presParOf" srcId="{469BD63E-36CC-4525-BD3C-AE8A83A31431}" destId="{84F98064-C3EE-4439-AE96-3500FCF2EC52}" srcOrd="0" destOrd="0" presId="urn:microsoft.com/office/officeart/2005/8/layout/vList4"/>
    <dgm:cxn modelId="{32B370FA-043C-4E6A-90CF-AA496CD3C99A}" type="presParOf" srcId="{469BD63E-36CC-4525-BD3C-AE8A83A31431}" destId="{EAC32EEA-DEA2-4FD4-A4FC-55FAD9D25EAB}" srcOrd="1" destOrd="0" presId="urn:microsoft.com/office/officeart/2005/8/layout/vList4"/>
    <dgm:cxn modelId="{86F19885-63C6-4D41-90A7-6A1522D1BBBA}" type="presParOf" srcId="{469BD63E-36CC-4525-BD3C-AE8A83A31431}" destId="{8AAD986A-D043-408A-8448-F659B7E49931}" srcOrd="2" destOrd="0" presId="urn:microsoft.com/office/officeart/2005/8/layout/vList4"/>
    <dgm:cxn modelId="{FA69B148-5E5F-4A2E-ABBA-417C10CB85B5}" type="presParOf" srcId="{56C235F7-B6D9-4112-BEBE-E2D8FD092D7B}" destId="{395BE5C2-91BC-49C5-90E3-BB7322FE40FA}" srcOrd="3" destOrd="0" presId="urn:microsoft.com/office/officeart/2005/8/layout/vList4"/>
    <dgm:cxn modelId="{A7FFD5E2-926E-45A0-BE27-FFA478E45C4F}" type="presParOf" srcId="{56C235F7-B6D9-4112-BEBE-E2D8FD092D7B}" destId="{4C1FB500-3FA4-4E01-8887-FF2C1D5284B6}" srcOrd="4" destOrd="0" presId="urn:microsoft.com/office/officeart/2005/8/layout/vList4"/>
    <dgm:cxn modelId="{66E748E8-C7CB-46D6-8F4E-FDA442D5F2AE}" type="presParOf" srcId="{4C1FB500-3FA4-4E01-8887-FF2C1D5284B6}" destId="{BF06A5EA-DA76-4285-9664-D1458476C034}" srcOrd="0" destOrd="0" presId="urn:microsoft.com/office/officeart/2005/8/layout/vList4"/>
    <dgm:cxn modelId="{3C1C0123-8057-42AB-8B43-E046D57B62A4}" type="presParOf" srcId="{4C1FB500-3FA4-4E01-8887-FF2C1D5284B6}" destId="{43370F50-2EAC-479F-9496-04D996A878FE}" srcOrd="1" destOrd="0" presId="urn:microsoft.com/office/officeart/2005/8/layout/vList4"/>
    <dgm:cxn modelId="{C8EF07FC-F196-4DFA-85F3-791DF6D6F066}" type="presParOf" srcId="{4C1FB500-3FA4-4E01-8887-FF2C1D5284B6}" destId="{21EF1B34-C668-4D22-A4E0-C8A82BF97F00}" srcOrd="2" destOrd="0" presId="urn:microsoft.com/office/officeart/2005/8/layout/vList4"/>
    <dgm:cxn modelId="{DAF4ED08-850D-4BA4-A4D5-BEFED0F16937}" type="presParOf" srcId="{56C235F7-B6D9-4112-BEBE-E2D8FD092D7B}" destId="{22DA472F-AA6F-490C-8DD8-EF9BD7AFF160}" srcOrd="5" destOrd="0" presId="urn:microsoft.com/office/officeart/2005/8/layout/vList4"/>
    <dgm:cxn modelId="{98221ACC-351D-499D-9EDD-E5DF3306B374}" type="presParOf" srcId="{56C235F7-B6D9-4112-BEBE-E2D8FD092D7B}" destId="{C597FCF7-8D42-4307-A9C6-36D6A8CF8BE4}" srcOrd="6" destOrd="0" presId="urn:microsoft.com/office/officeart/2005/8/layout/vList4"/>
    <dgm:cxn modelId="{4DFC8536-937B-4F4E-AB1A-4AD558496C4F}" type="presParOf" srcId="{C597FCF7-8D42-4307-A9C6-36D6A8CF8BE4}" destId="{625A55BD-D88D-483A-A0E1-58850F0ACE71}" srcOrd="0" destOrd="0" presId="urn:microsoft.com/office/officeart/2005/8/layout/vList4"/>
    <dgm:cxn modelId="{79C46265-A9AE-47CF-8926-6B39BC6966BB}" type="presParOf" srcId="{C597FCF7-8D42-4307-A9C6-36D6A8CF8BE4}" destId="{BDB61766-73A1-4C26-B1D3-CA4D4FE7E73C}" srcOrd="1" destOrd="0" presId="urn:microsoft.com/office/officeart/2005/8/layout/vList4"/>
    <dgm:cxn modelId="{4D4F584F-2FCB-45A4-962D-F93F2DCCC0B5}" type="presParOf" srcId="{C597FCF7-8D42-4307-A9C6-36D6A8CF8BE4}" destId="{8D892CFF-90D9-4114-81BA-6359FACFCCD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E901DD-FCF3-44B0-BAE7-8A024F5AF379}" type="doc">
      <dgm:prSet loTypeId="urn:microsoft.com/office/officeart/2005/8/layout/gear1" loCatId="process" qsTypeId="urn:microsoft.com/office/officeart/2005/8/quickstyle/simple1" qsCatId="simple" csTypeId="urn:microsoft.com/office/officeart/2005/8/colors/accent1_2" csCatId="accent1" phldr="1"/>
      <dgm:spPr/>
    </dgm:pt>
    <dgm:pt modelId="{3293E953-611C-4A6E-B486-FDB20FB7CE76}">
      <dgm:prSet phldrT="[Text]"/>
      <dgm:spPr/>
      <dgm:t>
        <a:bodyPr/>
        <a:lstStyle/>
        <a:p>
          <a:r>
            <a:rPr lang="en-US" dirty="0" smtClean="0"/>
            <a:t>Discover data</a:t>
          </a:r>
          <a:endParaRPr lang="en-US" dirty="0"/>
        </a:p>
      </dgm:t>
    </dgm:pt>
    <dgm:pt modelId="{2390CB6E-96F2-4FD3-A5F5-D24595491A6D}" type="parTrans" cxnId="{0F201570-4637-48E1-B796-50B05B0B8F6D}">
      <dgm:prSet/>
      <dgm:spPr/>
      <dgm:t>
        <a:bodyPr/>
        <a:lstStyle/>
        <a:p>
          <a:endParaRPr lang="en-US"/>
        </a:p>
      </dgm:t>
    </dgm:pt>
    <dgm:pt modelId="{D9AB0572-8ED3-41A5-AD54-AAECC8F2A32F}" type="sibTrans" cxnId="{0F201570-4637-48E1-B796-50B05B0B8F6D}">
      <dgm:prSet/>
      <dgm:spPr/>
      <dgm:t>
        <a:bodyPr/>
        <a:lstStyle/>
        <a:p>
          <a:endParaRPr lang="en-US"/>
        </a:p>
      </dgm:t>
    </dgm:pt>
    <dgm:pt modelId="{94755A6C-9EA9-45F7-9E2F-04160A6D2D51}">
      <dgm:prSet phldrT="[Text]"/>
      <dgm:spPr/>
      <dgm:t>
        <a:bodyPr/>
        <a:lstStyle/>
        <a:p>
          <a:r>
            <a:rPr lang="en-US" dirty="0" smtClean="0"/>
            <a:t>Determine decision makers</a:t>
          </a:r>
          <a:endParaRPr lang="en-US" dirty="0"/>
        </a:p>
      </dgm:t>
    </dgm:pt>
    <dgm:pt modelId="{D51145FF-868E-4C78-BF79-118A15736B69}" type="parTrans" cxnId="{E9A4781F-216E-4480-9BDB-7A7BF4659FA9}">
      <dgm:prSet/>
      <dgm:spPr/>
      <dgm:t>
        <a:bodyPr/>
        <a:lstStyle/>
        <a:p>
          <a:endParaRPr lang="en-US"/>
        </a:p>
      </dgm:t>
    </dgm:pt>
    <dgm:pt modelId="{8BCAECE0-0439-4F8A-B7E4-3944E290EBE5}" type="sibTrans" cxnId="{E9A4781F-216E-4480-9BDB-7A7BF4659FA9}">
      <dgm:prSet/>
      <dgm:spPr/>
      <dgm:t>
        <a:bodyPr/>
        <a:lstStyle/>
        <a:p>
          <a:endParaRPr lang="en-US"/>
        </a:p>
      </dgm:t>
    </dgm:pt>
    <dgm:pt modelId="{77DF140B-BFDE-4F02-8A8F-DC3E0D2F7C44}">
      <dgm:prSet phldrT="[Text]"/>
      <dgm:spPr/>
      <dgm:t>
        <a:bodyPr/>
        <a:lstStyle/>
        <a:p>
          <a:r>
            <a:rPr lang="en-US" dirty="0" smtClean="0"/>
            <a:t>Define the issue</a:t>
          </a:r>
          <a:endParaRPr lang="en-US" dirty="0"/>
        </a:p>
      </dgm:t>
    </dgm:pt>
    <dgm:pt modelId="{E2544CEE-EEDA-4C8B-B0F5-3D089C0EC842}" type="sibTrans" cxnId="{0A6C6ABE-50A5-44A6-97E7-1124E1A7E0C3}">
      <dgm:prSet/>
      <dgm:spPr/>
      <dgm:t>
        <a:bodyPr/>
        <a:lstStyle/>
        <a:p>
          <a:endParaRPr lang="en-US"/>
        </a:p>
      </dgm:t>
    </dgm:pt>
    <dgm:pt modelId="{085F286E-5BB5-44AC-A1CA-30CB08C50C11}" type="parTrans" cxnId="{0A6C6ABE-50A5-44A6-97E7-1124E1A7E0C3}">
      <dgm:prSet/>
      <dgm:spPr/>
      <dgm:t>
        <a:bodyPr/>
        <a:lstStyle/>
        <a:p>
          <a:endParaRPr lang="en-US"/>
        </a:p>
      </dgm:t>
    </dgm:pt>
    <dgm:pt modelId="{3B8C179C-506C-4A5B-AF98-6821815CBB71}" type="pres">
      <dgm:prSet presAssocID="{74E901DD-FCF3-44B0-BAE7-8A024F5AF379}" presName="composite" presStyleCnt="0">
        <dgm:presLayoutVars>
          <dgm:chMax val="3"/>
          <dgm:animLvl val="lvl"/>
          <dgm:resizeHandles val="exact"/>
        </dgm:presLayoutVars>
      </dgm:prSet>
      <dgm:spPr/>
    </dgm:pt>
    <dgm:pt modelId="{546C9357-3C30-45A1-875E-899783E0AF86}" type="pres">
      <dgm:prSet presAssocID="{3293E953-611C-4A6E-B486-FDB20FB7CE76}" presName="gear1" presStyleLbl="node1" presStyleIdx="0" presStyleCnt="3">
        <dgm:presLayoutVars>
          <dgm:chMax val="1"/>
          <dgm:bulletEnabled val="1"/>
        </dgm:presLayoutVars>
      </dgm:prSet>
      <dgm:spPr/>
    </dgm:pt>
    <dgm:pt modelId="{5CCAF6BD-58EC-459A-9092-2663C4032887}" type="pres">
      <dgm:prSet presAssocID="{3293E953-611C-4A6E-B486-FDB20FB7CE76}" presName="gear1srcNode" presStyleLbl="node1" presStyleIdx="0" presStyleCnt="3"/>
      <dgm:spPr/>
    </dgm:pt>
    <dgm:pt modelId="{0ED93290-7A1B-406B-9CDF-A2C2F1E1CB33}" type="pres">
      <dgm:prSet presAssocID="{3293E953-611C-4A6E-B486-FDB20FB7CE76}" presName="gear1dstNode" presStyleLbl="node1" presStyleIdx="0" presStyleCnt="3"/>
      <dgm:spPr/>
    </dgm:pt>
    <dgm:pt modelId="{99959F4E-47E0-441C-8474-0CC0A16D75C3}" type="pres">
      <dgm:prSet presAssocID="{94755A6C-9EA9-45F7-9E2F-04160A6D2D51}" presName="gear2" presStyleLbl="node1" presStyleIdx="1" presStyleCnt="3">
        <dgm:presLayoutVars>
          <dgm:chMax val="1"/>
          <dgm:bulletEnabled val="1"/>
        </dgm:presLayoutVars>
      </dgm:prSet>
      <dgm:spPr/>
    </dgm:pt>
    <dgm:pt modelId="{39786B2B-0A13-4751-8216-BB51C2847449}" type="pres">
      <dgm:prSet presAssocID="{94755A6C-9EA9-45F7-9E2F-04160A6D2D51}" presName="gear2srcNode" presStyleLbl="node1" presStyleIdx="1" presStyleCnt="3"/>
      <dgm:spPr/>
    </dgm:pt>
    <dgm:pt modelId="{E983B7AF-5348-4740-AF8C-17DC12A8F687}" type="pres">
      <dgm:prSet presAssocID="{94755A6C-9EA9-45F7-9E2F-04160A6D2D51}" presName="gear2dstNode" presStyleLbl="node1" presStyleIdx="1" presStyleCnt="3"/>
      <dgm:spPr/>
    </dgm:pt>
    <dgm:pt modelId="{740EEE07-3A70-493E-9015-04630A6A854C}" type="pres">
      <dgm:prSet presAssocID="{77DF140B-BFDE-4F02-8A8F-DC3E0D2F7C44}" presName="gear3" presStyleLbl="node1" presStyleIdx="2" presStyleCnt="3"/>
      <dgm:spPr/>
      <dgm:t>
        <a:bodyPr/>
        <a:lstStyle/>
        <a:p>
          <a:endParaRPr lang="en-US"/>
        </a:p>
      </dgm:t>
    </dgm:pt>
    <dgm:pt modelId="{915348EB-65D1-4C78-B884-B2480417B07C}" type="pres">
      <dgm:prSet presAssocID="{77DF140B-BFDE-4F02-8A8F-DC3E0D2F7C44}" presName="gear3tx" presStyleLbl="node1" presStyleIdx="2" presStyleCnt="3">
        <dgm:presLayoutVars>
          <dgm:chMax val="1"/>
          <dgm:bulletEnabled val="1"/>
        </dgm:presLayoutVars>
      </dgm:prSet>
      <dgm:spPr/>
      <dgm:t>
        <a:bodyPr/>
        <a:lstStyle/>
        <a:p>
          <a:endParaRPr lang="en-US"/>
        </a:p>
      </dgm:t>
    </dgm:pt>
    <dgm:pt modelId="{543462FF-34E3-45BC-AA7D-97E774668C61}" type="pres">
      <dgm:prSet presAssocID="{77DF140B-BFDE-4F02-8A8F-DC3E0D2F7C44}" presName="gear3srcNode" presStyleLbl="node1" presStyleIdx="2" presStyleCnt="3"/>
      <dgm:spPr/>
    </dgm:pt>
    <dgm:pt modelId="{F28C17BA-DA55-480E-AD2E-4D980CEFC212}" type="pres">
      <dgm:prSet presAssocID="{77DF140B-BFDE-4F02-8A8F-DC3E0D2F7C44}" presName="gear3dstNode" presStyleLbl="node1" presStyleIdx="2" presStyleCnt="3"/>
      <dgm:spPr/>
    </dgm:pt>
    <dgm:pt modelId="{718D86FF-95F6-4929-BDB4-2A1871338F44}" type="pres">
      <dgm:prSet presAssocID="{D9AB0572-8ED3-41A5-AD54-AAECC8F2A32F}" presName="connector1" presStyleLbl="sibTrans2D1" presStyleIdx="0" presStyleCnt="3"/>
      <dgm:spPr/>
    </dgm:pt>
    <dgm:pt modelId="{92FE7A04-8EBE-47C2-B84E-91E1CBA8D8B3}" type="pres">
      <dgm:prSet presAssocID="{8BCAECE0-0439-4F8A-B7E4-3944E290EBE5}" presName="connector2" presStyleLbl="sibTrans2D1" presStyleIdx="1" presStyleCnt="3"/>
      <dgm:spPr/>
    </dgm:pt>
    <dgm:pt modelId="{78DF85B7-CFD5-4BED-AE2D-4232104757B6}" type="pres">
      <dgm:prSet presAssocID="{E2544CEE-EEDA-4C8B-B0F5-3D089C0EC842}" presName="connector3" presStyleLbl="sibTrans2D1" presStyleIdx="2" presStyleCnt="3"/>
      <dgm:spPr/>
    </dgm:pt>
  </dgm:ptLst>
  <dgm:cxnLst>
    <dgm:cxn modelId="{99A6E7CD-EAA0-4A1E-8408-F08FE1D1DE7D}" type="presOf" srcId="{77DF140B-BFDE-4F02-8A8F-DC3E0D2F7C44}" destId="{543462FF-34E3-45BC-AA7D-97E774668C61}" srcOrd="2" destOrd="0" presId="urn:microsoft.com/office/officeart/2005/8/layout/gear1"/>
    <dgm:cxn modelId="{E9A4781F-216E-4480-9BDB-7A7BF4659FA9}" srcId="{74E901DD-FCF3-44B0-BAE7-8A024F5AF379}" destId="{94755A6C-9EA9-45F7-9E2F-04160A6D2D51}" srcOrd="1" destOrd="0" parTransId="{D51145FF-868E-4C78-BF79-118A15736B69}" sibTransId="{8BCAECE0-0439-4F8A-B7E4-3944E290EBE5}"/>
    <dgm:cxn modelId="{735A664F-4917-4AA0-BD62-97636080C3B8}" type="presOf" srcId="{8BCAECE0-0439-4F8A-B7E4-3944E290EBE5}" destId="{92FE7A04-8EBE-47C2-B84E-91E1CBA8D8B3}" srcOrd="0" destOrd="0" presId="urn:microsoft.com/office/officeart/2005/8/layout/gear1"/>
    <dgm:cxn modelId="{991FD9CE-DE4E-4F6F-94D8-32209858AA1D}" type="presOf" srcId="{94755A6C-9EA9-45F7-9E2F-04160A6D2D51}" destId="{99959F4E-47E0-441C-8474-0CC0A16D75C3}" srcOrd="0" destOrd="0" presId="urn:microsoft.com/office/officeart/2005/8/layout/gear1"/>
    <dgm:cxn modelId="{4019FA16-C506-49F1-A7C3-4A4FC56C4AFF}" type="presOf" srcId="{3293E953-611C-4A6E-B486-FDB20FB7CE76}" destId="{546C9357-3C30-45A1-875E-899783E0AF86}" srcOrd="0" destOrd="0" presId="urn:microsoft.com/office/officeart/2005/8/layout/gear1"/>
    <dgm:cxn modelId="{9C4601FC-DB04-47BC-ACCF-DAB160D50895}" type="presOf" srcId="{77DF140B-BFDE-4F02-8A8F-DC3E0D2F7C44}" destId="{740EEE07-3A70-493E-9015-04630A6A854C}" srcOrd="0" destOrd="0" presId="urn:microsoft.com/office/officeart/2005/8/layout/gear1"/>
    <dgm:cxn modelId="{19A10B46-2A7E-45C7-8CE6-63DB1C34ABF6}" type="presOf" srcId="{E2544CEE-EEDA-4C8B-B0F5-3D089C0EC842}" destId="{78DF85B7-CFD5-4BED-AE2D-4232104757B6}" srcOrd="0" destOrd="0" presId="urn:microsoft.com/office/officeart/2005/8/layout/gear1"/>
    <dgm:cxn modelId="{FBB575F8-DF2C-457E-AB31-4AE4B070A656}" type="presOf" srcId="{3293E953-611C-4A6E-B486-FDB20FB7CE76}" destId="{0ED93290-7A1B-406B-9CDF-A2C2F1E1CB33}" srcOrd="2" destOrd="0" presId="urn:microsoft.com/office/officeart/2005/8/layout/gear1"/>
    <dgm:cxn modelId="{493997F8-CF78-45A2-AE00-72EDB3EA67CD}" type="presOf" srcId="{77DF140B-BFDE-4F02-8A8F-DC3E0D2F7C44}" destId="{915348EB-65D1-4C78-B884-B2480417B07C}" srcOrd="1" destOrd="0" presId="urn:microsoft.com/office/officeart/2005/8/layout/gear1"/>
    <dgm:cxn modelId="{7A204796-C102-467A-98A4-E592CD9383A1}" type="presOf" srcId="{94755A6C-9EA9-45F7-9E2F-04160A6D2D51}" destId="{E983B7AF-5348-4740-AF8C-17DC12A8F687}" srcOrd="2" destOrd="0" presId="urn:microsoft.com/office/officeart/2005/8/layout/gear1"/>
    <dgm:cxn modelId="{87E26E74-AE8D-4821-96D4-EEC81055A5CA}" type="presOf" srcId="{74E901DD-FCF3-44B0-BAE7-8A024F5AF379}" destId="{3B8C179C-506C-4A5B-AF98-6821815CBB71}" srcOrd="0" destOrd="0" presId="urn:microsoft.com/office/officeart/2005/8/layout/gear1"/>
    <dgm:cxn modelId="{0A6C6ABE-50A5-44A6-97E7-1124E1A7E0C3}" srcId="{74E901DD-FCF3-44B0-BAE7-8A024F5AF379}" destId="{77DF140B-BFDE-4F02-8A8F-DC3E0D2F7C44}" srcOrd="2" destOrd="0" parTransId="{085F286E-5BB5-44AC-A1CA-30CB08C50C11}" sibTransId="{E2544CEE-EEDA-4C8B-B0F5-3D089C0EC842}"/>
    <dgm:cxn modelId="{B9B8EBA9-5E15-4623-AC35-39E7410DB1E3}" type="presOf" srcId="{3293E953-611C-4A6E-B486-FDB20FB7CE76}" destId="{5CCAF6BD-58EC-459A-9092-2663C4032887}" srcOrd="1" destOrd="0" presId="urn:microsoft.com/office/officeart/2005/8/layout/gear1"/>
    <dgm:cxn modelId="{48A85E4F-A3C8-4FB3-85EB-692E5D8DB49A}" type="presOf" srcId="{77DF140B-BFDE-4F02-8A8F-DC3E0D2F7C44}" destId="{F28C17BA-DA55-480E-AD2E-4D980CEFC212}" srcOrd="3" destOrd="0" presId="urn:microsoft.com/office/officeart/2005/8/layout/gear1"/>
    <dgm:cxn modelId="{59D38857-B2DA-4E48-A571-58B0B3167714}" type="presOf" srcId="{D9AB0572-8ED3-41A5-AD54-AAECC8F2A32F}" destId="{718D86FF-95F6-4929-BDB4-2A1871338F44}" srcOrd="0" destOrd="0" presId="urn:microsoft.com/office/officeart/2005/8/layout/gear1"/>
    <dgm:cxn modelId="{CA694DB4-D246-4F42-B6AA-1E2272A931BC}" type="presOf" srcId="{94755A6C-9EA9-45F7-9E2F-04160A6D2D51}" destId="{39786B2B-0A13-4751-8216-BB51C2847449}" srcOrd="1" destOrd="0" presId="urn:microsoft.com/office/officeart/2005/8/layout/gear1"/>
    <dgm:cxn modelId="{0F201570-4637-48E1-B796-50B05B0B8F6D}" srcId="{74E901DD-FCF3-44B0-BAE7-8A024F5AF379}" destId="{3293E953-611C-4A6E-B486-FDB20FB7CE76}" srcOrd="0" destOrd="0" parTransId="{2390CB6E-96F2-4FD3-A5F5-D24595491A6D}" sibTransId="{D9AB0572-8ED3-41A5-AD54-AAECC8F2A32F}"/>
    <dgm:cxn modelId="{98778025-CD63-4FBC-8C99-921CECE8A8A9}" type="presParOf" srcId="{3B8C179C-506C-4A5B-AF98-6821815CBB71}" destId="{546C9357-3C30-45A1-875E-899783E0AF86}" srcOrd="0" destOrd="0" presId="urn:microsoft.com/office/officeart/2005/8/layout/gear1"/>
    <dgm:cxn modelId="{A6162368-EA0B-4718-875C-0D33CFD2E70C}" type="presParOf" srcId="{3B8C179C-506C-4A5B-AF98-6821815CBB71}" destId="{5CCAF6BD-58EC-459A-9092-2663C4032887}" srcOrd="1" destOrd="0" presId="urn:microsoft.com/office/officeart/2005/8/layout/gear1"/>
    <dgm:cxn modelId="{E3C9B167-1A2E-455A-833A-7B484B8CCD0C}" type="presParOf" srcId="{3B8C179C-506C-4A5B-AF98-6821815CBB71}" destId="{0ED93290-7A1B-406B-9CDF-A2C2F1E1CB33}" srcOrd="2" destOrd="0" presId="urn:microsoft.com/office/officeart/2005/8/layout/gear1"/>
    <dgm:cxn modelId="{420B5FBD-6CEB-42A4-8C91-37D6E43AFF94}" type="presParOf" srcId="{3B8C179C-506C-4A5B-AF98-6821815CBB71}" destId="{99959F4E-47E0-441C-8474-0CC0A16D75C3}" srcOrd="3" destOrd="0" presId="urn:microsoft.com/office/officeart/2005/8/layout/gear1"/>
    <dgm:cxn modelId="{EA1CB1AB-798A-42F6-90FB-B8ABC07C9847}" type="presParOf" srcId="{3B8C179C-506C-4A5B-AF98-6821815CBB71}" destId="{39786B2B-0A13-4751-8216-BB51C2847449}" srcOrd="4" destOrd="0" presId="urn:microsoft.com/office/officeart/2005/8/layout/gear1"/>
    <dgm:cxn modelId="{B683AF13-9D6C-4864-9502-5DA446E9931A}" type="presParOf" srcId="{3B8C179C-506C-4A5B-AF98-6821815CBB71}" destId="{E983B7AF-5348-4740-AF8C-17DC12A8F687}" srcOrd="5" destOrd="0" presId="urn:microsoft.com/office/officeart/2005/8/layout/gear1"/>
    <dgm:cxn modelId="{0D3DC2E2-E320-4591-ADC6-1BCA82C3CEE6}" type="presParOf" srcId="{3B8C179C-506C-4A5B-AF98-6821815CBB71}" destId="{740EEE07-3A70-493E-9015-04630A6A854C}" srcOrd="6" destOrd="0" presId="urn:microsoft.com/office/officeart/2005/8/layout/gear1"/>
    <dgm:cxn modelId="{EF437CDA-6C08-4B2C-BEE8-2986AAC86CDB}" type="presParOf" srcId="{3B8C179C-506C-4A5B-AF98-6821815CBB71}" destId="{915348EB-65D1-4C78-B884-B2480417B07C}" srcOrd="7" destOrd="0" presId="urn:microsoft.com/office/officeart/2005/8/layout/gear1"/>
    <dgm:cxn modelId="{E19AE062-EF58-4AD6-9176-713A3F9447B1}" type="presParOf" srcId="{3B8C179C-506C-4A5B-AF98-6821815CBB71}" destId="{543462FF-34E3-45BC-AA7D-97E774668C61}" srcOrd="8" destOrd="0" presId="urn:microsoft.com/office/officeart/2005/8/layout/gear1"/>
    <dgm:cxn modelId="{BE7C497F-00C0-4317-A3BF-B7CB4F782C2D}" type="presParOf" srcId="{3B8C179C-506C-4A5B-AF98-6821815CBB71}" destId="{F28C17BA-DA55-480E-AD2E-4D980CEFC212}" srcOrd="9" destOrd="0" presId="urn:microsoft.com/office/officeart/2005/8/layout/gear1"/>
    <dgm:cxn modelId="{00EC2B84-7416-445E-BB31-E7D8044E1115}" type="presParOf" srcId="{3B8C179C-506C-4A5B-AF98-6821815CBB71}" destId="{718D86FF-95F6-4929-BDB4-2A1871338F44}" srcOrd="10" destOrd="0" presId="urn:microsoft.com/office/officeart/2005/8/layout/gear1"/>
    <dgm:cxn modelId="{42A88510-AD9B-4D27-B065-7185EC04B24C}" type="presParOf" srcId="{3B8C179C-506C-4A5B-AF98-6821815CBB71}" destId="{92FE7A04-8EBE-47C2-B84E-91E1CBA8D8B3}" srcOrd="11" destOrd="0" presId="urn:microsoft.com/office/officeart/2005/8/layout/gear1"/>
    <dgm:cxn modelId="{1D9B0EB5-1CC7-42F3-A6FA-CC49B49F5F49}" type="presParOf" srcId="{3B8C179C-506C-4A5B-AF98-6821815CBB71}" destId="{78DF85B7-CFD5-4BED-AE2D-4232104757B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763063-F632-4FDB-8501-66D56FB6532F}"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ED49895E-F118-4E15-8DA6-564E7F625009}">
      <dgm:prSet phldrT="[Text]" custT="1"/>
      <dgm:spPr/>
      <dgm:t>
        <a:bodyPr lIns="91440" anchor="ctr" anchorCtr="0"/>
        <a:lstStyle/>
        <a:p>
          <a:pPr algn="l"/>
          <a:r>
            <a:rPr lang="en-US" sz="3200" dirty="0" smtClean="0"/>
            <a:t>Power of Youth Voice</a:t>
          </a:r>
          <a:endParaRPr lang="en-US" sz="3200" dirty="0"/>
        </a:p>
      </dgm:t>
    </dgm:pt>
    <dgm:pt modelId="{645CE66F-0C3C-4D67-841C-5BF3027FAFDF}" type="parTrans" cxnId="{8CA2492E-1E1F-464B-BBC2-407062FFAC89}">
      <dgm:prSet/>
      <dgm:spPr/>
      <dgm:t>
        <a:bodyPr/>
        <a:lstStyle/>
        <a:p>
          <a:endParaRPr lang="en-US"/>
        </a:p>
      </dgm:t>
    </dgm:pt>
    <dgm:pt modelId="{D0071CCA-056E-484B-8571-3C94752883AD}" type="sibTrans" cxnId="{8CA2492E-1E1F-464B-BBC2-407062FFAC89}">
      <dgm:prSet/>
      <dgm:spPr/>
      <dgm:t>
        <a:bodyPr/>
        <a:lstStyle/>
        <a:p>
          <a:endParaRPr lang="en-US"/>
        </a:p>
      </dgm:t>
    </dgm:pt>
    <dgm:pt modelId="{6DDCA48E-6281-4C77-8A11-FE168E777965}">
      <dgm:prSet phldrT="[Text]" custT="1"/>
      <dgm:spPr/>
      <dgm:t>
        <a:bodyPr/>
        <a:lstStyle/>
        <a:p>
          <a:r>
            <a:rPr lang="en-US" sz="2400" dirty="0" smtClean="0"/>
            <a:t>Community stakeholders</a:t>
          </a:r>
          <a:endParaRPr lang="en-US" sz="2400" dirty="0"/>
        </a:p>
      </dgm:t>
    </dgm:pt>
    <dgm:pt modelId="{55B54E9C-E143-4787-9FFE-B6AE63E80A42}" type="parTrans" cxnId="{C8446BCA-0A97-4033-98D2-8C02F646C0BC}">
      <dgm:prSet/>
      <dgm:spPr/>
      <dgm:t>
        <a:bodyPr/>
        <a:lstStyle/>
        <a:p>
          <a:endParaRPr lang="en-US"/>
        </a:p>
      </dgm:t>
    </dgm:pt>
    <dgm:pt modelId="{21C46A24-D4C5-4868-86FE-C79895C72A4B}" type="sibTrans" cxnId="{C8446BCA-0A97-4033-98D2-8C02F646C0BC}">
      <dgm:prSet/>
      <dgm:spPr/>
      <dgm:t>
        <a:bodyPr/>
        <a:lstStyle/>
        <a:p>
          <a:endParaRPr lang="en-US"/>
        </a:p>
      </dgm:t>
    </dgm:pt>
    <dgm:pt modelId="{8A0F463D-81BA-4377-8FC8-BF0F7FFD6E2F}">
      <dgm:prSet phldrT="[Text]" custT="1"/>
      <dgm:spPr/>
      <dgm:t>
        <a:bodyPr/>
        <a:lstStyle/>
        <a:p>
          <a:pPr algn="l"/>
          <a:r>
            <a:rPr lang="en-US" sz="3200" dirty="0" smtClean="0"/>
            <a:t>Youth &amp; Adult Partnerships</a:t>
          </a:r>
          <a:endParaRPr lang="en-US" sz="3200" dirty="0"/>
        </a:p>
      </dgm:t>
    </dgm:pt>
    <dgm:pt modelId="{1D4D4738-D51B-40C0-93B2-D68481C34EF3}" type="parTrans" cxnId="{98366CC8-4FF2-4207-B839-59E96723AABF}">
      <dgm:prSet/>
      <dgm:spPr/>
      <dgm:t>
        <a:bodyPr/>
        <a:lstStyle/>
        <a:p>
          <a:endParaRPr lang="en-US"/>
        </a:p>
      </dgm:t>
    </dgm:pt>
    <dgm:pt modelId="{570AC85B-1D64-4ADB-975A-69D52E760E7C}" type="sibTrans" cxnId="{98366CC8-4FF2-4207-B839-59E96723AABF}">
      <dgm:prSet/>
      <dgm:spPr/>
      <dgm:t>
        <a:bodyPr/>
        <a:lstStyle/>
        <a:p>
          <a:endParaRPr lang="en-US"/>
        </a:p>
      </dgm:t>
    </dgm:pt>
    <dgm:pt modelId="{0103AB28-E889-4B14-9C5F-DD2D6857B676}">
      <dgm:prSet phldrT="[Text]" custT="1"/>
      <dgm:spPr/>
      <dgm:t>
        <a:bodyPr/>
        <a:lstStyle/>
        <a:p>
          <a:r>
            <a:rPr lang="en-US" sz="2400" dirty="0" smtClean="0"/>
            <a:t>Equal partners</a:t>
          </a:r>
          <a:endParaRPr lang="en-US" sz="2400" dirty="0"/>
        </a:p>
      </dgm:t>
    </dgm:pt>
    <dgm:pt modelId="{575CC9E1-98B7-4F46-A3E3-D03C56ADC6D4}" type="parTrans" cxnId="{24459F17-21BD-4B22-BE3F-C50C80E66034}">
      <dgm:prSet/>
      <dgm:spPr/>
      <dgm:t>
        <a:bodyPr/>
        <a:lstStyle/>
        <a:p>
          <a:endParaRPr lang="en-US"/>
        </a:p>
      </dgm:t>
    </dgm:pt>
    <dgm:pt modelId="{2C710CA4-58D8-453E-A1D5-185F0FAC554D}" type="sibTrans" cxnId="{24459F17-21BD-4B22-BE3F-C50C80E66034}">
      <dgm:prSet/>
      <dgm:spPr/>
      <dgm:t>
        <a:bodyPr/>
        <a:lstStyle/>
        <a:p>
          <a:endParaRPr lang="en-US"/>
        </a:p>
      </dgm:t>
    </dgm:pt>
    <dgm:pt modelId="{A386CEE4-AF22-4971-824A-446F4DC7556F}">
      <dgm:prSet phldrT="[Text]" custT="1"/>
      <dgm:spPr/>
      <dgm:t>
        <a:bodyPr/>
        <a:lstStyle/>
        <a:p>
          <a:r>
            <a:rPr lang="en-US" sz="2400" dirty="0" smtClean="0"/>
            <a:t>Local and state legislators</a:t>
          </a:r>
          <a:endParaRPr lang="en-US" sz="2400" dirty="0"/>
        </a:p>
      </dgm:t>
    </dgm:pt>
    <dgm:pt modelId="{5B513474-783D-4116-973D-D1F67BA8D066}" type="parTrans" cxnId="{27EC4CEA-1979-4F32-97A2-C322C6CB74FD}">
      <dgm:prSet/>
      <dgm:spPr/>
      <dgm:t>
        <a:bodyPr/>
        <a:lstStyle/>
        <a:p>
          <a:endParaRPr lang="en-US"/>
        </a:p>
      </dgm:t>
    </dgm:pt>
    <dgm:pt modelId="{A18F8401-052D-497E-A17F-6082CC1CF128}" type="sibTrans" cxnId="{27EC4CEA-1979-4F32-97A2-C322C6CB74FD}">
      <dgm:prSet/>
      <dgm:spPr/>
      <dgm:t>
        <a:bodyPr/>
        <a:lstStyle/>
        <a:p>
          <a:endParaRPr lang="en-US"/>
        </a:p>
      </dgm:t>
    </dgm:pt>
    <dgm:pt modelId="{3DB02EA5-E421-4CC8-8246-FF1E8F6741DD}">
      <dgm:prSet phldrT="[Text]" custT="1"/>
      <dgm:spPr/>
      <dgm:t>
        <a:bodyPr/>
        <a:lstStyle/>
        <a:p>
          <a:r>
            <a:rPr lang="en-US" sz="2400" dirty="0" smtClean="0"/>
            <a:t>Built on trust</a:t>
          </a:r>
          <a:endParaRPr lang="en-US" sz="2400" dirty="0"/>
        </a:p>
      </dgm:t>
    </dgm:pt>
    <dgm:pt modelId="{B2DE4CA7-D48C-47EF-81DD-0F5437BEAA4D}" type="parTrans" cxnId="{887B2582-3B5B-4381-90DD-3B0FDF764CD4}">
      <dgm:prSet/>
      <dgm:spPr/>
      <dgm:t>
        <a:bodyPr/>
        <a:lstStyle/>
        <a:p>
          <a:endParaRPr lang="en-US"/>
        </a:p>
      </dgm:t>
    </dgm:pt>
    <dgm:pt modelId="{261DC9AD-7CED-444A-9F92-8864320BB9EF}" type="sibTrans" cxnId="{887B2582-3B5B-4381-90DD-3B0FDF764CD4}">
      <dgm:prSet/>
      <dgm:spPr/>
      <dgm:t>
        <a:bodyPr/>
        <a:lstStyle/>
        <a:p>
          <a:endParaRPr lang="en-US"/>
        </a:p>
      </dgm:t>
    </dgm:pt>
    <dgm:pt modelId="{28267F8E-DA6D-4ECC-A3E2-650797D587A3}">
      <dgm:prSet phldrT="[Text]" custT="1"/>
      <dgm:spPr/>
      <dgm:t>
        <a:bodyPr/>
        <a:lstStyle/>
        <a:p>
          <a:endParaRPr lang="en-US" sz="2400" dirty="0"/>
        </a:p>
      </dgm:t>
    </dgm:pt>
    <dgm:pt modelId="{22FAC967-1FCF-426A-B01A-1168254706FA}" type="parTrans" cxnId="{2635165B-5761-4B74-9F99-A1A670B3DACE}">
      <dgm:prSet/>
      <dgm:spPr/>
      <dgm:t>
        <a:bodyPr/>
        <a:lstStyle/>
        <a:p>
          <a:endParaRPr lang="en-US"/>
        </a:p>
      </dgm:t>
    </dgm:pt>
    <dgm:pt modelId="{BF9240CA-AEDA-472E-ADF8-6F6338DC2226}" type="sibTrans" cxnId="{2635165B-5761-4B74-9F99-A1A670B3DACE}">
      <dgm:prSet/>
      <dgm:spPr/>
      <dgm:t>
        <a:bodyPr/>
        <a:lstStyle/>
        <a:p>
          <a:endParaRPr lang="en-US"/>
        </a:p>
      </dgm:t>
    </dgm:pt>
    <dgm:pt modelId="{E979D6EF-D3C5-432A-BADF-0356C684960E}" type="pres">
      <dgm:prSet presAssocID="{B4763063-F632-4FDB-8501-66D56FB6532F}" presName="Name0" presStyleCnt="0">
        <dgm:presLayoutVars>
          <dgm:dir/>
          <dgm:animLvl val="lvl"/>
          <dgm:resizeHandles/>
        </dgm:presLayoutVars>
      </dgm:prSet>
      <dgm:spPr/>
      <dgm:t>
        <a:bodyPr/>
        <a:lstStyle/>
        <a:p>
          <a:endParaRPr lang="en-US"/>
        </a:p>
      </dgm:t>
    </dgm:pt>
    <dgm:pt modelId="{D297C045-C766-4DC6-B966-6B5F26DEEFC5}" type="pres">
      <dgm:prSet presAssocID="{ED49895E-F118-4E15-8DA6-564E7F625009}" presName="linNode" presStyleCnt="0"/>
      <dgm:spPr/>
      <dgm:t>
        <a:bodyPr/>
        <a:lstStyle/>
        <a:p>
          <a:endParaRPr lang="en-US"/>
        </a:p>
      </dgm:t>
    </dgm:pt>
    <dgm:pt modelId="{47015765-C0EA-498B-95E5-CBADF7E437CE}" type="pres">
      <dgm:prSet presAssocID="{ED49895E-F118-4E15-8DA6-564E7F625009}" presName="parentShp" presStyleLbl="node1" presStyleIdx="0" presStyleCnt="2" custScaleX="112500">
        <dgm:presLayoutVars>
          <dgm:bulletEnabled val="1"/>
        </dgm:presLayoutVars>
      </dgm:prSet>
      <dgm:spPr/>
      <dgm:t>
        <a:bodyPr/>
        <a:lstStyle/>
        <a:p>
          <a:endParaRPr lang="en-US"/>
        </a:p>
      </dgm:t>
    </dgm:pt>
    <dgm:pt modelId="{A6DAE781-0668-409A-A872-8563A7A0B37E}" type="pres">
      <dgm:prSet presAssocID="{ED49895E-F118-4E15-8DA6-564E7F625009}" presName="childShp" presStyleLbl="bgAccFollowNode1" presStyleIdx="0" presStyleCnt="2">
        <dgm:presLayoutVars>
          <dgm:bulletEnabled val="1"/>
        </dgm:presLayoutVars>
      </dgm:prSet>
      <dgm:spPr/>
      <dgm:t>
        <a:bodyPr/>
        <a:lstStyle/>
        <a:p>
          <a:endParaRPr lang="en-US"/>
        </a:p>
      </dgm:t>
    </dgm:pt>
    <dgm:pt modelId="{DC2FA27C-EA23-477A-9BFE-A83ED5F6ADA8}" type="pres">
      <dgm:prSet presAssocID="{D0071CCA-056E-484B-8571-3C94752883AD}" presName="spacing" presStyleCnt="0"/>
      <dgm:spPr/>
      <dgm:t>
        <a:bodyPr/>
        <a:lstStyle/>
        <a:p>
          <a:endParaRPr lang="en-US"/>
        </a:p>
      </dgm:t>
    </dgm:pt>
    <dgm:pt modelId="{9DF760AB-E3AD-4103-9950-BBFB2FDFC69D}" type="pres">
      <dgm:prSet presAssocID="{8A0F463D-81BA-4377-8FC8-BF0F7FFD6E2F}" presName="linNode" presStyleCnt="0"/>
      <dgm:spPr/>
      <dgm:t>
        <a:bodyPr/>
        <a:lstStyle/>
        <a:p>
          <a:endParaRPr lang="en-US"/>
        </a:p>
      </dgm:t>
    </dgm:pt>
    <dgm:pt modelId="{53A9437D-7E46-4F08-995D-3828F9710455}" type="pres">
      <dgm:prSet presAssocID="{8A0F463D-81BA-4377-8FC8-BF0F7FFD6E2F}" presName="parentShp" presStyleLbl="node1" presStyleIdx="1" presStyleCnt="2" custScaleX="118750">
        <dgm:presLayoutVars>
          <dgm:bulletEnabled val="1"/>
        </dgm:presLayoutVars>
      </dgm:prSet>
      <dgm:spPr/>
      <dgm:t>
        <a:bodyPr/>
        <a:lstStyle/>
        <a:p>
          <a:endParaRPr lang="en-US"/>
        </a:p>
      </dgm:t>
    </dgm:pt>
    <dgm:pt modelId="{0A7074B5-CF72-490F-A138-7F704E883763}" type="pres">
      <dgm:prSet presAssocID="{8A0F463D-81BA-4377-8FC8-BF0F7FFD6E2F}" presName="childShp" presStyleLbl="bgAccFollowNode1" presStyleIdx="1" presStyleCnt="2">
        <dgm:presLayoutVars>
          <dgm:bulletEnabled val="1"/>
        </dgm:presLayoutVars>
      </dgm:prSet>
      <dgm:spPr/>
      <dgm:t>
        <a:bodyPr/>
        <a:lstStyle/>
        <a:p>
          <a:endParaRPr lang="en-US"/>
        </a:p>
      </dgm:t>
    </dgm:pt>
  </dgm:ptLst>
  <dgm:cxnLst>
    <dgm:cxn modelId="{F3908E68-6AEA-4BA1-AB17-2275089E98FD}" type="presOf" srcId="{ED49895E-F118-4E15-8DA6-564E7F625009}" destId="{47015765-C0EA-498B-95E5-CBADF7E437CE}" srcOrd="0" destOrd="0" presId="urn:microsoft.com/office/officeart/2005/8/layout/vList6"/>
    <dgm:cxn modelId="{39AA1421-3ED4-4CBA-9BEE-0D08C8149155}" type="presOf" srcId="{0103AB28-E889-4B14-9C5F-DD2D6857B676}" destId="{0A7074B5-CF72-490F-A138-7F704E883763}" srcOrd="0" destOrd="1" presId="urn:microsoft.com/office/officeart/2005/8/layout/vList6"/>
    <dgm:cxn modelId="{08FA60D2-E472-4B04-BA3F-F09EB51FD425}" type="presOf" srcId="{28267F8E-DA6D-4ECC-A3E2-650797D587A3}" destId="{0A7074B5-CF72-490F-A138-7F704E883763}" srcOrd="0" destOrd="0" presId="urn:microsoft.com/office/officeart/2005/8/layout/vList6"/>
    <dgm:cxn modelId="{98366CC8-4FF2-4207-B839-59E96723AABF}" srcId="{B4763063-F632-4FDB-8501-66D56FB6532F}" destId="{8A0F463D-81BA-4377-8FC8-BF0F7FFD6E2F}" srcOrd="1" destOrd="0" parTransId="{1D4D4738-D51B-40C0-93B2-D68481C34EF3}" sibTransId="{570AC85B-1D64-4ADB-975A-69D52E760E7C}"/>
    <dgm:cxn modelId="{C41733B2-6255-48A3-AD90-D3592C5ED657}" type="presOf" srcId="{8A0F463D-81BA-4377-8FC8-BF0F7FFD6E2F}" destId="{53A9437D-7E46-4F08-995D-3828F9710455}" srcOrd="0" destOrd="0" presId="urn:microsoft.com/office/officeart/2005/8/layout/vList6"/>
    <dgm:cxn modelId="{887B2582-3B5B-4381-90DD-3B0FDF764CD4}" srcId="{8A0F463D-81BA-4377-8FC8-BF0F7FFD6E2F}" destId="{3DB02EA5-E421-4CC8-8246-FF1E8F6741DD}" srcOrd="2" destOrd="0" parTransId="{B2DE4CA7-D48C-47EF-81DD-0F5437BEAA4D}" sibTransId="{261DC9AD-7CED-444A-9F92-8864320BB9EF}"/>
    <dgm:cxn modelId="{24694877-98CA-497F-A3AE-AAC500F7E470}" type="presOf" srcId="{A386CEE4-AF22-4971-824A-446F4DC7556F}" destId="{A6DAE781-0668-409A-A872-8563A7A0B37E}" srcOrd="0" destOrd="1" presId="urn:microsoft.com/office/officeart/2005/8/layout/vList6"/>
    <dgm:cxn modelId="{EFEA8035-E5C1-4694-AF9F-C459C0CCB126}" type="presOf" srcId="{6DDCA48E-6281-4C77-8A11-FE168E777965}" destId="{A6DAE781-0668-409A-A872-8563A7A0B37E}" srcOrd="0" destOrd="0" presId="urn:microsoft.com/office/officeart/2005/8/layout/vList6"/>
    <dgm:cxn modelId="{27EC4CEA-1979-4F32-97A2-C322C6CB74FD}" srcId="{ED49895E-F118-4E15-8DA6-564E7F625009}" destId="{A386CEE4-AF22-4971-824A-446F4DC7556F}" srcOrd="1" destOrd="0" parTransId="{5B513474-783D-4116-973D-D1F67BA8D066}" sibTransId="{A18F8401-052D-497E-A17F-6082CC1CF128}"/>
    <dgm:cxn modelId="{8CA2492E-1E1F-464B-BBC2-407062FFAC89}" srcId="{B4763063-F632-4FDB-8501-66D56FB6532F}" destId="{ED49895E-F118-4E15-8DA6-564E7F625009}" srcOrd="0" destOrd="0" parTransId="{645CE66F-0C3C-4D67-841C-5BF3027FAFDF}" sibTransId="{D0071CCA-056E-484B-8571-3C94752883AD}"/>
    <dgm:cxn modelId="{E316CF9C-6F3D-47E2-804C-4C1360EAA6E8}" type="presOf" srcId="{B4763063-F632-4FDB-8501-66D56FB6532F}" destId="{E979D6EF-D3C5-432A-BADF-0356C684960E}" srcOrd="0" destOrd="0" presId="urn:microsoft.com/office/officeart/2005/8/layout/vList6"/>
    <dgm:cxn modelId="{4A5B4233-4955-4621-8B16-C4344B1B2040}" type="presOf" srcId="{3DB02EA5-E421-4CC8-8246-FF1E8F6741DD}" destId="{0A7074B5-CF72-490F-A138-7F704E883763}" srcOrd="0" destOrd="2" presId="urn:microsoft.com/office/officeart/2005/8/layout/vList6"/>
    <dgm:cxn modelId="{C8446BCA-0A97-4033-98D2-8C02F646C0BC}" srcId="{ED49895E-F118-4E15-8DA6-564E7F625009}" destId="{6DDCA48E-6281-4C77-8A11-FE168E777965}" srcOrd="0" destOrd="0" parTransId="{55B54E9C-E143-4787-9FFE-B6AE63E80A42}" sibTransId="{21C46A24-D4C5-4868-86FE-C79895C72A4B}"/>
    <dgm:cxn modelId="{24459F17-21BD-4B22-BE3F-C50C80E66034}" srcId="{8A0F463D-81BA-4377-8FC8-BF0F7FFD6E2F}" destId="{0103AB28-E889-4B14-9C5F-DD2D6857B676}" srcOrd="1" destOrd="0" parTransId="{575CC9E1-98B7-4F46-A3E3-D03C56ADC6D4}" sibTransId="{2C710CA4-58D8-453E-A1D5-185F0FAC554D}"/>
    <dgm:cxn modelId="{2635165B-5761-4B74-9F99-A1A670B3DACE}" srcId="{8A0F463D-81BA-4377-8FC8-BF0F7FFD6E2F}" destId="{28267F8E-DA6D-4ECC-A3E2-650797D587A3}" srcOrd="0" destOrd="0" parTransId="{22FAC967-1FCF-426A-B01A-1168254706FA}" sibTransId="{BF9240CA-AEDA-472E-ADF8-6F6338DC2226}"/>
    <dgm:cxn modelId="{D6E610F0-9924-4938-932E-8C2C4037F0AA}" type="presParOf" srcId="{E979D6EF-D3C5-432A-BADF-0356C684960E}" destId="{D297C045-C766-4DC6-B966-6B5F26DEEFC5}" srcOrd="0" destOrd="0" presId="urn:microsoft.com/office/officeart/2005/8/layout/vList6"/>
    <dgm:cxn modelId="{28B3E8A7-00F3-4318-A174-2296B3F759A5}" type="presParOf" srcId="{D297C045-C766-4DC6-B966-6B5F26DEEFC5}" destId="{47015765-C0EA-498B-95E5-CBADF7E437CE}" srcOrd="0" destOrd="0" presId="urn:microsoft.com/office/officeart/2005/8/layout/vList6"/>
    <dgm:cxn modelId="{52B5B474-73D2-40B6-AC33-4E483F4813C2}" type="presParOf" srcId="{D297C045-C766-4DC6-B966-6B5F26DEEFC5}" destId="{A6DAE781-0668-409A-A872-8563A7A0B37E}" srcOrd="1" destOrd="0" presId="urn:microsoft.com/office/officeart/2005/8/layout/vList6"/>
    <dgm:cxn modelId="{6DA4DCB8-AF50-4B15-9592-EB0048B93426}" type="presParOf" srcId="{E979D6EF-D3C5-432A-BADF-0356C684960E}" destId="{DC2FA27C-EA23-477A-9BFE-A83ED5F6ADA8}" srcOrd="1" destOrd="0" presId="urn:microsoft.com/office/officeart/2005/8/layout/vList6"/>
    <dgm:cxn modelId="{57D5CAA1-CC42-444A-8B6B-83DB116268EE}" type="presParOf" srcId="{E979D6EF-D3C5-432A-BADF-0356C684960E}" destId="{9DF760AB-E3AD-4103-9950-BBFB2FDFC69D}" srcOrd="2" destOrd="0" presId="urn:microsoft.com/office/officeart/2005/8/layout/vList6"/>
    <dgm:cxn modelId="{27F3A770-F50F-4276-9FD0-D37D8C853154}" type="presParOf" srcId="{9DF760AB-E3AD-4103-9950-BBFB2FDFC69D}" destId="{53A9437D-7E46-4F08-995D-3828F9710455}" srcOrd="0" destOrd="0" presId="urn:microsoft.com/office/officeart/2005/8/layout/vList6"/>
    <dgm:cxn modelId="{CCD77E06-C8C7-4AC6-86F7-0BE7E11EC8C7}" type="presParOf" srcId="{9DF760AB-E3AD-4103-9950-BBFB2FDFC69D}" destId="{0A7074B5-CF72-490F-A138-7F704E88376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E6F4D5-504B-4CEF-AFB3-040D73E12D2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520C724-B713-4530-ADDA-E3CBAA605F90}">
      <dgm:prSet phldrT="[Text]" custT="1"/>
      <dgm:spPr>
        <a:solidFill>
          <a:schemeClr val="tx1"/>
        </a:solidFill>
      </dgm:spPr>
      <dgm:t>
        <a:bodyPr/>
        <a:lstStyle/>
        <a:p>
          <a:r>
            <a:rPr lang="en-US" sz="3200" dirty="0" smtClean="0"/>
            <a:t>Animal Science</a:t>
          </a:r>
          <a:endParaRPr lang="en-US" sz="3200" dirty="0"/>
        </a:p>
      </dgm:t>
    </dgm:pt>
    <dgm:pt modelId="{1BE760D7-0ED1-4EF8-A9D0-1C45530E56FA}" type="parTrans" cxnId="{4C3C8549-BFB4-4B6D-87B3-339B79DF03B0}">
      <dgm:prSet/>
      <dgm:spPr/>
      <dgm:t>
        <a:bodyPr/>
        <a:lstStyle/>
        <a:p>
          <a:endParaRPr lang="en-US"/>
        </a:p>
      </dgm:t>
    </dgm:pt>
    <dgm:pt modelId="{62C01924-60F9-4455-A8A6-70E6B2C13AED}" type="sibTrans" cxnId="{4C3C8549-BFB4-4B6D-87B3-339B79DF03B0}">
      <dgm:prSet/>
      <dgm:spPr/>
      <dgm:t>
        <a:bodyPr/>
        <a:lstStyle/>
        <a:p>
          <a:endParaRPr lang="en-US"/>
        </a:p>
      </dgm:t>
    </dgm:pt>
    <dgm:pt modelId="{FF8490FD-6CD6-432F-9E2A-6E6F4FFE7705}">
      <dgm:prSet phldrT="[Text]" custT="1"/>
      <dgm:spPr/>
      <dgm:t>
        <a:bodyPr/>
        <a:lstStyle/>
        <a:p>
          <a:r>
            <a:rPr lang="en-US" sz="3200" dirty="0" smtClean="0"/>
            <a:t>Fine and Fiber Arts</a:t>
          </a:r>
          <a:endParaRPr lang="en-US" sz="3200" dirty="0"/>
        </a:p>
      </dgm:t>
    </dgm:pt>
    <dgm:pt modelId="{F2FCF187-BC14-43E8-AB34-BB074841A645}" type="parTrans" cxnId="{911156B4-752F-45DD-8E63-0601BCDD6FA8}">
      <dgm:prSet/>
      <dgm:spPr/>
      <dgm:t>
        <a:bodyPr/>
        <a:lstStyle/>
        <a:p>
          <a:endParaRPr lang="en-US"/>
        </a:p>
      </dgm:t>
    </dgm:pt>
    <dgm:pt modelId="{019C08FC-77D9-468D-87AE-92CF6B407651}" type="sibTrans" cxnId="{911156B4-752F-45DD-8E63-0601BCDD6FA8}">
      <dgm:prSet/>
      <dgm:spPr/>
      <dgm:t>
        <a:bodyPr/>
        <a:lstStyle/>
        <a:p>
          <a:endParaRPr lang="en-US"/>
        </a:p>
      </dgm:t>
    </dgm:pt>
    <dgm:pt modelId="{9AAE3A55-D478-4575-8BEC-6A7649F7A8AA}">
      <dgm:prSet phldrT="[Text]" custT="1"/>
      <dgm:spPr>
        <a:solidFill>
          <a:schemeClr val="accent1"/>
        </a:solidFill>
      </dgm:spPr>
      <dgm:t>
        <a:bodyPr/>
        <a:lstStyle/>
        <a:p>
          <a:r>
            <a:rPr lang="en-US" sz="3200" dirty="0" smtClean="0"/>
            <a:t>STEM</a:t>
          </a:r>
          <a:endParaRPr lang="en-US" sz="3200" dirty="0"/>
        </a:p>
      </dgm:t>
    </dgm:pt>
    <dgm:pt modelId="{07689A32-E263-498F-ABF4-7334FFB1E9C8}" type="parTrans" cxnId="{34014CD4-4DA1-45E8-A9BA-F8DBC61AB280}">
      <dgm:prSet/>
      <dgm:spPr/>
      <dgm:t>
        <a:bodyPr/>
        <a:lstStyle/>
        <a:p>
          <a:endParaRPr lang="en-US"/>
        </a:p>
      </dgm:t>
    </dgm:pt>
    <dgm:pt modelId="{B3A0A5DF-81D0-4D41-962C-527D642D6A58}" type="sibTrans" cxnId="{34014CD4-4DA1-45E8-A9BA-F8DBC61AB280}">
      <dgm:prSet/>
      <dgm:spPr/>
      <dgm:t>
        <a:bodyPr/>
        <a:lstStyle/>
        <a:p>
          <a:endParaRPr lang="en-US"/>
        </a:p>
      </dgm:t>
    </dgm:pt>
    <dgm:pt modelId="{3E46B1B7-67C2-4E75-89CF-2EA5FC7DDA68}">
      <dgm:prSet phldrT="[Text]" custT="1"/>
      <dgm:spPr/>
      <dgm:t>
        <a:bodyPr/>
        <a:lstStyle/>
        <a:p>
          <a:r>
            <a:rPr lang="en-US" sz="3200" dirty="0" smtClean="0"/>
            <a:t>Food and Nutrition </a:t>
          </a:r>
          <a:endParaRPr lang="en-US" sz="3200" dirty="0"/>
        </a:p>
      </dgm:t>
    </dgm:pt>
    <dgm:pt modelId="{0DB72B2C-EC28-41A8-A51A-53A64BB61D8C}" type="parTrans" cxnId="{EA17C2AF-53CF-4F2F-92A3-969EA592C35D}">
      <dgm:prSet/>
      <dgm:spPr/>
      <dgm:t>
        <a:bodyPr/>
        <a:lstStyle/>
        <a:p>
          <a:endParaRPr lang="en-US"/>
        </a:p>
      </dgm:t>
    </dgm:pt>
    <dgm:pt modelId="{1DD84C0B-83FF-4441-9522-52ABD0D190B8}" type="sibTrans" cxnId="{EA17C2AF-53CF-4F2F-92A3-969EA592C35D}">
      <dgm:prSet/>
      <dgm:spPr/>
      <dgm:t>
        <a:bodyPr/>
        <a:lstStyle/>
        <a:p>
          <a:endParaRPr lang="en-US"/>
        </a:p>
      </dgm:t>
    </dgm:pt>
    <dgm:pt modelId="{2BB94A4D-4D13-4EB5-9B89-06101CACF677}" type="pres">
      <dgm:prSet presAssocID="{7FE6F4D5-504B-4CEF-AFB3-040D73E12D2E}" presName="diagram" presStyleCnt="0">
        <dgm:presLayoutVars>
          <dgm:dir/>
          <dgm:resizeHandles val="exact"/>
        </dgm:presLayoutVars>
      </dgm:prSet>
      <dgm:spPr/>
      <dgm:t>
        <a:bodyPr/>
        <a:lstStyle/>
        <a:p>
          <a:endParaRPr lang="en-US"/>
        </a:p>
      </dgm:t>
    </dgm:pt>
    <dgm:pt modelId="{4E52F546-4DA7-4D68-8BBC-67BD225BB27C}" type="pres">
      <dgm:prSet presAssocID="{3520C724-B713-4530-ADDA-E3CBAA605F90}" presName="node" presStyleLbl="node1" presStyleIdx="0" presStyleCnt="4">
        <dgm:presLayoutVars>
          <dgm:bulletEnabled val="1"/>
        </dgm:presLayoutVars>
      </dgm:prSet>
      <dgm:spPr/>
      <dgm:t>
        <a:bodyPr/>
        <a:lstStyle/>
        <a:p>
          <a:endParaRPr lang="en-US"/>
        </a:p>
      </dgm:t>
    </dgm:pt>
    <dgm:pt modelId="{8BABC988-4BFE-45F0-8736-918535390A06}" type="pres">
      <dgm:prSet presAssocID="{62C01924-60F9-4455-A8A6-70E6B2C13AED}" presName="sibTrans" presStyleCnt="0"/>
      <dgm:spPr/>
      <dgm:t>
        <a:bodyPr/>
        <a:lstStyle/>
        <a:p>
          <a:endParaRPr lang="en-US"/>
        </a:p>
      </dgm:t>
    </dgm:pt>
    <dgm:pt modelId="{DAFEF18E-EC46-4C2B-8345-96F153F95444}" type="pres">
      <dgm:prSet presAssocID="{FF8490FD-6CD6-432F-9E2A-6E6F4FFE7705}" presName="node" presStyleLbl="node1" presStyleIdx="1" presStyleCnt="4">
        <dgm:presLayoutVars>
          <dgm:bulletEnabled val="1"/>
        </dgm:presLayoutVars>
      </dgm:prSet>
      <dgm:spPr/>
      <dgm:t>
        <a:bodyPr/>
        <a:lstStyle/>
        <a:p>
          <a:endParaRPr lang="en-US"/>
        </a:p>
      </dgm:t>
    </dgm:pt>
    <dgm:pt modelId="{9F402E9C-7DEE-4EE6-A394-49EBB0AA02A2}" type="pres">
      <dgm:prSet presAssocID="{019C08FC-77D9-468D-87AE-92CF6B407651}" presName="sibTrans" presStyleCnt="0"/>
      <dgm:spPr/>
      <dgm:t>
        <a:bodyPr/>
        <a:lstStyle/>
        <a:p>
          <a:endParaRPr lang="en-US"/>
        </a:p>
      </dgm:t>
    </dgm:pt>
    <dgm:pt modelId="{2C7CF508-70A7-48EC-BC19-4F8EF5FC2335}" type="pres">
      <dgm:prSet presAssocID="{9AAE3A55-D478-4575-8BEC-6A7649F7A8AA}" presName="node" presStyleLbl="node1" presStyleIdx="2" presStyleCnt="4">
        <dgm:presLayoutVars>
          <dgm:bulletEnabled val="1"/>
        </dgm:presLayoutVars>
      </dgm:prSet>
      <dgm:spPr/>
      <dgm:t>
        <a:bodyPr/>
        <a:lstStyle/>
        <a:p>
          <a:endParaRPr lang="en-US"/>
        </a:p>
      </dgm:t>
    </dgm:pt>
    <dgm:pt modelId="{6EDB77BE-CBC7-4017-999F-9E9E9EE8D432}" type="pres">
      <dgm:prSet presAssocID="{B3A0A5DF-81D0-4D41-962C-527D642D6A58}" presName="sibTrans" presStyleCnt="0"/>
      <dgm:spPr/>
      <dgm:t>
        <a:bodyPr/>
        <a:lstStyle/>
        <a:p>
          <a:endParaRPr lang="en-US"/>
        </a:p>
      </dgm:t>
    </dgm:pt>
    <dgm:pt modelId="{C4F03FF1-755E-4EF8-805E-948D910664F0}" type="pres">
      <dgm:prSet presAssocID="{3E46B1B7-67C2-4E75-89CF-2EA5FC7DDA68}" presName="node" presStyleLbl="node1" presStyleIdx="3" presStyleCnt="4">
        <dgm:presLayoutVars>
          <dgm:bulletEnabled val="1"/>
        </dgm:presLayoutVars>
      </dgm:prSet>
      <dgm:spPr/>
      <dgm:t>
        <a:bodyPr/>
        <a:lstStyle/>
        <a:p>
          <a:endParaRPr lang="en-US"/>
        </a:p>
      </dgm:t>
    </dgm:pt>
  </dgm:ptLst>
  <dgm:cxnLst>
    <dgm:cxn modelId="{911156B4-752F-45DD-8E63-0601BCDD6FA8}" srcId="{7FE6F4D5-504B-4CEF-AFB3-040D73E12D2E}" destId="{FF8490FD-6CD6-432F-9E2A-6E6F4FFE7705}" srcOrd="1" destOrd="0" parTransId="{F2FCF187-BC14-43E8-AB34-BB074841A645}" sibTransId="{019C08FC-77D9-468D-87AE-92CF6B407651}"/>
    <dgm:cxn modelId="{585BB36F-127D-46F4-9E8E-6A31431F8A2E}" type="presOf" srcId="{7FE6F4D5-504B-4CEF-AFB3-040D73E12D2E}" destId="{2BB94A4D-4D13-4EB5-9B89-06101CACF677}" srcOrd="0" destOrd="0" presId="urn:microsoft.com/office/officeart/2005/8/layout/default"/>
    <dgm:cxn modelId="{1B25A91E-9DA8-4ED8-A1E7-D6CA6AB2A6D4}" type="presOf" srcId="{FF8490FD-6CD6-432F-9E2A-6E6F4FFE7705}" destId="{DAFEF18E-EC46-4C2B-8345-96F153F95444}" srcOrd="0" destOrd="0" presId="urn:microsoft.com/office/officeart/2005/8/layout/default"/>
    <dgm:cxn modelId="{E6F35A53-8AAE-48A7-B6D7-41891C4DD8CB}" type="presOf" srcId="{9AAE3A55-D478-4575-8BEC-6A7649F7A8AA}" destId="{2C7CF508-70A7-48EC-BC19-4F8EF5FC2335}" srcOrd="0" destOrd="0" presId="urn:microsoft.com/office/officeart/2005/8/layout/default"/>
    <dgm:cxn modelId="{8E76CC95-D6B1-4F6E-8A9F-BC184FF0A874}" type="presOf" srcId="{3E46B1B7-67C2-4E75-89CF-2EA5FC7DDA68}" destId="{C4F03FF1-755E-4EF8-805E-948D910664F0}" srcOrd="0" destOrd="0" presId="urn:microsoft.com/office/officeart/2005/8/layout/default"/>
    <dgm:cxn modelId="{4C3C8549-BFB4-4B6D-87B3-339B79DF03B0}" srcId="{7FE6F4D5-504B-4CEF-AFB3-040D73E12D2E}" destId="{3520C724-B713-4530-ADDA-E3CBAA605F90}" srcOrd="0" destOrd="0" parTransId="{1BE760D7-0ED1-4EF8-A9D0-1C45530E56FA}" sibTransId="{62C01924-60F9-4455-A8A6-70E6B2C13AED}"/>
    <dgm:cxn modelId="{108EC45A-B2E4-4557-95E7-1C5A27C71B54}" type="presOf" srcId="{3520C724-B713-4530-ADDA-E3CBAA605F90}" destId="{4E52F546-4DA7-4D68-8BBC-67BD225BB27C}" srcOrd="0" destOrd="0" presId="urn:microsoft.com/office/officeart/2005/8/layout/default"/>
    <dgm:cxn modelId="{EA17C2AF-53CF-4F2F-92A3-969EA592C35D}" srcId="{7FE6F4D5-504B-4CEF-AFB3-040D73E12D2E}" destId="{3E46B1B7-67C2-4E75-89CF-2EA5FC7DDA68}" srcOrd="3" destOrd="0" parTransId="{0DB72B2C-EC28-41A8-A51A-53A64BB61D8C}" sibTransId="{1DD84C0B-83FF-4441-9522-52ABD0D190B8}"/>
    <dgm:cxn modelId="{34014CD4-4DA1-45E8-A9BA-F8DBC61AB280}" srcId="{7FE6F4D5-504B-4CEF-AFB3-040D73E12D2E}" destId="{9AAE3A55-D478-4575-8BEC-6A7649F7A8AA}" srcOrd="2" destOrd="0" parTransId="{07689A32-E263-498F-ABF4-7334FFB1E9C8}" sibTransId="{B3A0A5DF-81D0-4D41-962C-527D642D6A58}"/>
    <dgm:cxn modelId="{48BBB71D-7593-4E77-97F4-DBD38357CCA3}" type="presParOf" srcId="{2BB94A4D-4D13-4EB5-9B89-06101CACF677}" destId="{4E52F546-4DA7-4D68-8BBC-67BD225BB27C}" srcOrd="0" destOrd="0" presId="urn:microsoft.com/office/officeart/2005/8/layout/default"/>
    <dgm:cxn modelId="{135520FC-4FD0-4DE4-87A0-E49A341ACE54}" type="presParOf" srcId="{2BB94A4D-4D13-4EB5-9B89-06101CACF677}" destId="{8BABC988-4BFE-45F0-8736-918535390A06}" srcOrd="1" destOrd="0" presId="urn:microsoft.com/office/officeart/2005/8/layout/default"/>
    <dgm:cxn modelId="{61821C9A-0FEE-406B-9E2F-A297F20306A4}" type="presParOf" srcId="{2BB94A4D-4D13-4EB5-9B89-06101CACF677}" destId="{DAFEF18E-EC46-4C2B-8345-96F153F95444}" srcOrd="2" destOrd="0" presId="urn:microsoft.com/office/officeart/2005/8/layout/default"/>
    <dgm:cxn modelId="{D5F0976F-BE69-4921-831B-FC845E7C721C}" type="presParOf" srcId="{2BB94A4D-4D13-4EB5-9B89-06101CACF677}" destId="{9F402E9C-7DEE-4EE6-A394-49EBB0AA02A2}" srcOrd="3" destOrd="0" presId="urn:microsoft.com/office/officeart/2005/8/layout/default"/>
    <dgm:cxn modelId="{E735459A-CCB3-4625-83DB-A6EB09E388E8}" type="presParOf" srcId="{2BB94A4D-4D13-4EB5-9B89-06101CACF677}" destId="{2C7CF508-70A7-48EC-BC19-4F8EF5FC2335}" srcOrd="4" destOrd="0" presId="urn:microsoft.com/office/officeart/2005/8/layout/default"/>
    <dgm:cxn modelId="{A81793B5-4802-42FC-9B02-5233EDA2870E}" type="presParOf" srcId="{2BB94A4D-4D13-4EB5-9B89-06101CACF677}" destId="{6EDB77BE-CBC7-4017-999F-9E9E9EE8D432}" srcOrd="5" destOrd="0" presId="urn:microsoft.com/office/officeart/2005/8/layout/default"/>
    <dgm:cxn modelId="{318C438E-B003-428A-A9E8-C91B7CE191D5}" type="presParOf" srcId="{2BB94A4D-4D13-4EB5-9B89-06101CACF677}" destId="{C4F03FF1-755E-4EF8-805E-948D910664F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AF7A8D-7547-4557-88F1-58011AC0022E}" type="doc">
      <dgm:prSet loTypeId="urn:microsoft.com/office/officeart/2005/8/layout/default" loCatId="list" qsTypeId="urn:microsoft.com/office/officeart/2005/8/quickstyle/3d3" qsCatId="3D" csTypeId="urn:microsoft.com/office/officeart/2005/8/colors/accent2_1" csCatId="accent2" phldr="1"/>
      <dgm:spPr/>
      <dgm:t>
        <a:bodyPr/>
        <a:lstStyle/>
        <a:p>
          <a:endParaRPr lang="en-US"/>
        </a:p>
      </dgm:t>
    </dgm:pt>
    <dgm:pt modelId="{6FAD46D3-EC26-4FAE-AD57-732E849A7A54}">
      <dgm:prSet phldrT="[Text]"/>
      <dgm:spPr/>
      <dgm:t>
        <a:bodyPr/>
        <a:lstStyle/>
        <a:p>
          <a:r>
            <a:rPr lang="en-US" dirty="0" smtClean="0"/>
            <a:t>Trustworthy Data vs. Personal Opinion</a:t>
          </a:r>
          <a:endParaRPr lang="en-US" dirty="0"/>
        </a:p>
      </dgm:t>
    </dgm:pt>
    <dgm:pt modelId="{01449438-3E7E-43A9-998C-033D0A341AD0}" type="parTrans" cxnId="{63B2A10A-9849-4A3B-8B10-A3901EC56AEC}">
      <dgm:prSet/>
      <dgm:spPr/>
      <dgm:t>
        <a:bodyPr/>
        <a:lstStyle/>
        <a:p>
          <a:endParaRPr lang="en-US"/>
        </a:p>
      </dgm:t>
    </dgm:pt>
    <dgm:pt modelId="{1F59FE9E-8E03-4E95-829B-09F61235020B}" type="sibTrans" cxnId="{63B2A10A-9849-4A3B-8B10-A3901EC56AEC}">
      <dgm:prSet/>
      <dgm:spPr/>
      <dgm:t>
        <a:bodyPr/>
        <a:lstStyle/>
        <a:p>
          <a:endParaRPr lang="en-US"/>
        </a:p>
      </dgm:t>
    </dgm:pt>
    <dgm:pt modelId="{B8930EF0-7215-42ED-A013-DC4A738B274E}">
      <dgm:prSet phldrT="[Text]"/>
      <dgm:spPr/>
      <dgm:t>
        <a:bodyPr/>
        <a:lstStyle/>
        <a:p>
          <a:r>
            <a:rPr lang="en-US" dirty="0" smtClean="0"/>
            <a:t>Examples of Existing Data</a:t>
          </a:r>
          <a:endParaRPr lang="en-US" dirty="0"/>
        </a:p>
      </dgm:t>
    </dgm:pt>
    <dgm:pt modelId="{EECA97B5-F5DE-44BA-88FD-E5D878871E1F}" type="parTrans" cxnId="{5281346E-E1FF-4869-B632-1BD7E86B9CB0}">
      <dgm:prSet/>
      <dgm:spPr/>
      <dgm:t>
        <a:bodyPr/>
        <a:lstStyle/>
        <a:p>
          <a:endParaRPr lang="en-US"/>
        </a:p>
      </dgm:t>
    </dgm:pt>
    <dgm:pt modelId="{23E32DBE-EEBE-49C6-9E03-05C0258AA8B4}" type="sibTrans" cxnId="{5281346E-E1FF-4869-B632-1BD7E86B9CB0}">
      <dgm:prSet/>
      <dgm:spPr/>
      <dgm:t>
        <a:bodyPr/>
        <a:lstStyle/>
        <a:p>
          <a:endParaRPr lang="en-US"/>
        </a:p>
      </dgm:t>
    </dgm:pt>
    <dgm:pt modelId="{F0950DD2-0B49-4BDF-8DCB-099719A15AFF}">
      <dgm:prSet phldrT="[Text]"/>
      <dgm:spPr/>
      <dgm:t>
        <a:bodyPr/>
        <a:lstStyle/>
        <a:p>
          <a:r>
            <a:rPr lang="en-US" dirty="0" smtClean="0"/>
            <a:t>Survey &amp; Observation Skills</a:t>
          </a:r>
          <a:endParaRPr lang="en-US" dirty="0"/>
        </a:p>
      </dgm:t>
    </dgm:pt>
    <dgm:pt modelId="{69DEC05A-0C8B-4B4F-B7C2-E4BD104DF0E0}" type="parTrans" cxnId="{B8C3B9AF-6FB5-444E-81BA-E2D1EF160486}">
      <dgm:prSet/>
      <dgm:spPr/>
      <dgm:t>
        <a:bodyPr/>
        <a:lstStyle/>
        <a:p>
          <a:endParaRPr lang="en-US"/>
        </a:p>
      </dgm:t>
    </dgm:pt>
    <dgm:pt modelId="{A3B6935D-CEE7-468C-8472-ABA21A0E9B27}" type="sibTrans" cxnId="{B8C3B9AF-6FB5-444E-81BA-E2D1EF160486}">
      <dgm:prSet/>
      <dgm:spPr/>
      <dgm:t>
        <a:bodyPr/>
        <a:lstStyle/>
        <a:p>
          <a:endParaRPr lang="en-US"/>
        </a:p>
      </dgm:t>
    </dgm:pt>
    <dgm:pt modelId="{1DDD2B2A-F148-4FB0-A8E2-92496B9EC083}">
      <dgm:prSet phldrT="[Text]"/>
      <dgm:spPr/>
      <dgm:t>
        <a:bodyPr/>
        <a:lstStyle/>
        <a:p>
          <a:r>
            <a:rPr lang="en-US" dirty="0" smtClean="0"/>
            <a:t>Stakeholder Interviews</a:t>
          </a:r>
          <a:endParaRPr lang="en-US" dirty="0"/>
        </a:p>
      </dgm:t>
    </dgm:pt>
    <dgm:pt modelId="{0B4BE2A2-17F3-47CB-B773-9FB8F7CE69A9}" type="parTrans" cxnId="{29C29908-1515-4CF1-902F-DD01B226EA48}">
      <dgm:prSet/>
      <dgm:spPr/>
      <dgm:t>
        <a:bodyPr/>
        <a:lstStyle/>
        <a:p>
          <a:endParaRPr lang="en-US"/>
        </a:p>
      </dgm:t>
    </dgm:pt>
    <dgm:pt modelId="{11A79B28-18B0-4B1C-8870-75DC5A52563E}" type="sibTrans" cxnId="{29C29908-1515-4CF1-902F-DD01B226EA48}">
      <dgm:prSet/>
      <dgm:spPr/>
      <dgm:t>
        <a:bodyPr/>
        <a:lstStyle/>
        <a:p>
          <a:endParaRPr lang="en-US"/>
        </a:p>
      </dgm:t>
    </dgm:pt>
    <dgm:pt modelId="{D9A0DFFF-B55D-4C1C-A2C2-E0DDE16ECD3E}">
      <dgm:prSet phldrT="[Text]"/>
      <dgm:spPr/>
      <dgm:t>
        <a:bodyPr/>
        <a:lstStyle/>
        <a:p>
          <a:r>
            <a:rPr lang="en-US" dirty="0" smtClean="0"/>
            <a:t>Community Mapping</a:t>
          </a:r>
          <a:endParaRPr lang="en-US" dirty="0"/>
        </a:p>
      </dgm:t>
    </dgm:pt>
    <dgm:pt modelId="{2068CBEF-FAB8-4F5A-A1B9-74A927E29917}" type="parTrans" cxnId="{8383F432-A71F-4F60-99E4-73304E1A1B03}">
      <dgm:prSet/>
      <dgm:spPr/>
      <dgm:t>
        <a:bodyPr/>
        <a:lstStyle/>
        <a:p>
          <a:endParaRPr lang="en-US"/>
        </a:p>
      </dgm:t>
    </dgm:pt>
    <dgm:pt modelId="{B7AB7C28-1AA1-4D92-B551-7AB911A8010C}" type="sibTrans" cxnId="{8383F432-A71F-4F60-99E4-73304E1A1B03}">
      <dgm:prSet/>
      <dgm:spPr/>
      <dgm:t>
        <a:bodyPr/>
        <a:lstStyle/>
        <a:p>
          <a:endParaRPr lang="en-US"/>
        </a:p>
      </dgm:t>
    </dgm:pt>
    <dgm:pt modelId="{C16EC317-D741-4AFF-92D9-6DFD961C4EAE}" type="pres">
      <dgm:prSet presAssocID="{BEAF7A8D-7547-4557-88F1-58011AC0022E}" presName="diagram" presStyleCnt="0">
        <dgm:presLayoutVars>
          <dgm:dir/>
          <dgm:resizeHandles val="exact"/>
        </dgm:presLayoutVars>
      </dgm:prSet>
      <dgm:spPr/>
      <dgm:t>
        <a:bodyPr/>
        <a:lstStyle/>
        <a:p>
          <a:endParaRPr lang="en-US"/>
        </a:p>
      </dgm:t>
    </dgm:pt>
    <dgm:pt modelId="{F0389DA9-92B4-42FB-A846-5A5065E36AF9}" type="pres">
      <dgm:prSet presAssocID="{6FAD46D3-EC26-4FAE-AD57-732E849A7A54}" presName="node" presStyleLbl="node1" presStyleIdx="0" presStyleCnt="5">
        <dgm:presLayoutVars>
          <dgm:bulletEnabled val="1"/>
        </dgm:presLayoutVars>
      </dgm:prSet>
      <dgm:spPr/>
      <dgm:t>
        <a:bodyPr/>
        <a:lstStyle/>
        <a:p>
          <a:endParaRPr lang="en-US"/>
        </a:p>
      </dgm:t>
    </dgm:pt>
    <dgm:pt modelId="{229B55F5-F2F3-4314-A93E-B9DEDE6A2B22}" type="pres">
      <dgm:prSet presAssocID="{1F59FE9E-8E03-4E95-829B-09F61235020B}" presName="sibTrans" presStyleCnt="0"/>
      <dgm:spPr/>
      <dgm:t>
        <a:bodyPr/>
        <a:lstStyle/>
        <a:p>
          <a:endParaRPr lang="en-US"/>
        </a:p>
      </dgm:t>
    </dgm:pt>
    <dgm:pt modelId="{A233501B-0AD7-4D9D-985E-8663816F90B0}" type="pres">
      <dgm:prSet presAssocID="{B8930EF0-7215-42ED-A013-DC4A738B274E}" presName="node" presStyleLbl="node1" presStyleIdx="1" presStyleCnt="5">
        <dgm:presLayoutVars>
          <dgm:bulletEnabled val="1"/>
        </dgm:presLayoutVars>
      </dgm:prSet>
      <dgm:spPr/>
      <dgm:t>
        <a:bodyPr/>
        <a:lstStyle/>
        <a:p>
          <a:endParaRPr lang="en-US"/>
        </a:p>
      </dgm:t>
    </dgm:pt>
    <dgm:pt modelId="{DEE7F670-2904-4E43-952F-59DA72DB9426}" type="pres">
      <dgm:prSet presAssocID="{23E32DBE-EEBE-49C6-9E03-05C0258AA8B4}" presName="sibTrans" presStyleCnt="0"/>
      <dgm:spPr/>
      <dgm:t>
        <a:bodyPr/>
        <a:lstStyle/>
        <a:p>
          <a:endParaRPr lang="en-US"/>
        </a:p>
      </dgm:t>
    </dgm:pt>
    <dgm:pt modelId="{CB36D4FB-932F-4B3A-BE7E-A8D049DA6654}" type="pres">
      <dgm:prSet presAssocID="{F0950DD2-0B49-4BDF-8DCB-099719A15AFF}" presName="node" presStyleLbl="node1" presStyleIdx="2" presStyleCnt="5">
        <dgm:presLayoutVars>
          <dgm:bulletEnabled val="1"/>
        </dgm:presLayoutVars>
      </dgm:prSet>
      <dgm:spPr/>
      <dgm:t>
        <a:bodyPr/>
        <a:lstStyle/>
        <a:p>
          <a:endParaRPr lang="en-US"/>
        </a:p>
      </dgm:t>
    </dgm:pt>
    <dgm:pt modelId="{2C1F6386-EFD9-4A2C-A90D-E406E61E214C}" type="pres">
      <dgm:prSet presAssocID="{A3B6935D-CEE7-468C-8472-ABA21A0E9B27}" presName="sibTrans" presStyleCnt="0"/>
      <dgm:spPr/>
      <dgm:t>
        <a:bodyPr/>
        <a:lstStyle/>
        <a:p>
          <a:endParaRPr lang="en-US"/>
        </a:p>
      </dgm:t>
    </dgm:pt>
    <dgm:pt modelId="{B039361B-52BF-46D5-BE79-D68D77FF02CD}" type="pres">
      <dgm:prSet presAssocID="{1DDD2B2A-F148-4FB0-A8E2-92496B9EC083}" presName="node" presStyleLbl="node1" presStyleIdx="3" presStyleCnt="5">
        <dgm:presLayoutVars>
          <dgm:bulletEnabled val="1"/>
        </dgm:presLayoutVars>
      </dgm:prSet>
      <dgm:spPr/>
      <dgm:t>
        <a:bodyPr/>
        <a:lstStyle/>
        <a:p>
          <a:endParaRPr lang="en-US"/>
        </a:p>
      </dgm:t>
    </dgm:pt>
    <dgm:pt modelId="{F83C025A-B878-4491-9F19-B215A6913D27}" type="pres">
      <dgm:prSet presAssocID="{11A79B28-18B0-4B1C-8870-75DC5A52563E}" presName="sibTrans" presStyleCnt="0"/>
      <dgm:spPr/>
      <dgm:t>
        <a:bodyPr/>
        <a:lstStyle/>
        <a:p>
          <a:endParaRPr lang="en-US"/>
        </a:p>
      </dgm:t>
    </dgm:pt>
    <dgm:pt modelId="{CE12336F-9BB5-4914-AD57-58AEBA95EB90}" type="pres">
      <dgm:prSet presAssocID="{D9A0DFFF-B55D-4C1C-A2C2-E0DDE16ECD3E}" presName="node" presStyleLbl="node1" presStyleIdx="4" presStyleCnt="5">
        <dgm:presLayoutVars>
          <dgm:bulletEnabled val="1"/>
        </dgm:presLayoutVars>
      </dgm:prSet>
      <dgm:spPr/>
      <dgm:t>
        <a:bodyPr/>
        <a:lstStyle/>
        <a:p>
          <a:endParaRPr lang="en-US"/>
        </a:p>
      </dgm:t>
    </dgm:pt>
  </dgm:ptLst>
  <dgm:cxnLst>
    <dgm:cxn modelId="{2D7EB8D1-5F94-4D1E-9528-FAA9C8AB1E9C}" type="presOf" srcId="{D9A0DFFF-B55D-4C1C-A2C2-E0DDE16ECD3E}" destId="{CE12336F-9BB5-4914-AD57-58AEBA95EB90}" srcOrd="0" destOrd="0" presId="urn:microsoft.com/office/officeart/2005/8/layout/default"/>
    <dgm:cxn modelId="{B8C3B9AF-6FB5-444E-81BA-E2D1EF160486}" srcId="{BEAF7A8D-7547-4557-88F1-58011AC0022E}" destId="{F0950DD2-0B49-4BDF-8DCB-099719A15AFF}" srcOrd="2" destOrd="0" parTransId="{69DEC05A-0C8B-4B4F-B7C2-E4BD104DF0E0}" sibTransId="{A3B6935D-CEE7-468C-8472-ABA21A0E9B27}"/>
    <dgm:cxn modelId="{63B2A10A-9849-4A3B-8B10-A3901EC56AEC}" srcId="{BEAF7A8D-7547-4557-88F1-58011AC0022E}" destId="{6FAD46D3-EC26-4FAE-AD57-732E849A7A54}" srcOrd="0" destOrd="0" parTransId="{01449438-3E7E-43A9-998C-033D0A341AD0}" sibTransId="{1F59FE9E-8E03-4E95-829B-09F61235020B}"/>
    <dgm:cxn modelId="{29C29908-1515-4CF1-902F-DD01B226EA48}" srcId="{BEAF7A8D-7547-4557-88F1-58011AC0022E}" destId="{1DDD2B2A-F148-4FB0-A8E2-92496B9EC083}" srcOrd="3" destOrd="0" parTransId="{0B4BE2A2-17F3-47CB-B773-9FB8F7CE69A9}" sibTransId="{11A79B28-18B0-4B1C-8870-75DC5A52563E}"/>
    <dgm:cxn modelId="{BB7FFD13-F418-484A-898D-7DC2083A84E1}" type="presOf" srcId="{1DDD2B2A-F148-4FB0-A8E2-92496B9EC083}" destId="{B039361B-52BF-46D5-BE79-D68D77FF02CD}" srcOrd="0" destOrd="0" presId="urn:microsoft.com/office/officeart/2005/8/layout/default"/>
    <dgm:cxn modelId="{E42BC9AB-6306-4573-89CA-881A6FDB5360}" type="presOf" srcId="{6FAD46D3-EC26-4FAE-AD57-732E849A7A54}" destId="{F0389DA9-92B4-42FB-A846-5A5065E36AF9}" srcOrd="0" destOrd="0" presId="urn:microsoft.com/office/officeart/2005/8/layout/default"/>
    <dgm:cxn modelId="{30A32B27-765A-4EE0-AAF9-F6B06F4B12C9}" type="presOf" srcId="{BEAF7A8D-7547-4557-88F1-58011AC0022E}" destId="{C16EC317-D741-4AFF-92D9-6DFD961C4EAE}" srcOrd="0" destOrd="0" presId="urn:microsoft.com/office/officeart/2005/8/layout/default"/>
    <dgm:cxn modelId="{5281346E-E1FF-4869-B632-1BD7E86B9CB0}" srcId="{BEAF7A8D-7547-4557-88F1-58011AC0022E}" destId="{B8930EF0-7215-42ED-A013-DC4A738B274E}" srcOrd="1" destOrd="0" parTransId="{EECA97B5-F5DE-44BA-88FD-E5D878871E1F}" sibTransId="{23E32DBE-EEBE-49C6-9E03-05C0258AA8B4}"/>
    <dgm:cxn modelId="{766D826A-E6CA-4449-BFA6-5D6A7A39A2FE}" type="presOf" srcId="{F0950DD2-0B49-4BDF-8DCB-099719A15AFF}" destId="{CB36D4FB-932F-4B3A-BE7E-A8D049DA6654}" srcOrd="0" destOrd="0" presId="urn:microsoft.com/office/officeart/2005/8/layout/default"/>
    <dgm:cxn modelId="{0BEB13E6-DA19-43CA-9B63-2D7809800F84}" type="presOf" srcId="{B8930EF0-7215-42ED-A013-DC4A738B274E}" destId="{A233501B-0AD7-4D9D-985E-8663816F90B0}" srcOrd="0" destOrd="0" presId="urn:microsoft.com/office/officeart/2005/8/layout/default"/>
    <dgm:cxn modelId="{8383F432-A71F-4F60-99E4-73304E1A1B03}" srcId="{BEAF7A8D-7547-4557-88F1-58011AC0022E}" destId="{D9A0DFFF-B55D-4C1C-A2C2-E0DDE16ECD3E}" srcOrd="4" destOrd="0" parTransId="{2068CBEF-FAB8-4F5A-A1B9-74A927E29917}" sibTransId="{B7AB7C28-1AA1-4D92-B551-7AB911A8010C}"/>
    <dgm:cxn modelId="{3AF7588F-EE87-4F57-80A9-E084406BAD56}" type="presParOf" srcId="{C16EC317-D741-4AFF-92D9-6DFD961C4EAE}" destId="{F0389DA9-92B4-42FB-A846-5A5065E36AF9}" srcOrd="0" destOrd="0" presId="urn:microsoft.com/office/officeart/2005/8/layout/default"/>
    <dgm:cxn modelId="{0F34BBF9-E334-4FA9-8272-2C53F3048124}" type="presParOf" srcId="{C16EC317-D741-4AFF-92D9-6DFD961C4EAE}" destId="{229B55F5-F2F3-4314-A93E-B9DEDE6A2B22}" srcOrd="1" destOrd="0" presId="urn:microsoft.com/office/officeart/2005/8/layout/default"/>
    <dgm:cxn modelId="{DB5D8C25-53BF-4005-8310-1F7CF5CAD814}" type="presParOf" srcId="{C16EC317-D741-4AFF-92D9-6DFD961C4EAE}" destId="{A233501B-0AD7-4D9D-985E-8663816F90B0}" srcOrd="2" destOrd="0" presId="urn:microsoft.com/office/officeart/2005/8/layout/default"/>
    <dgm:cxn modelId="{ABD1CB49-6967-4B56-9B49-0056CE17F8EC}" type="presParOf" srcId="{C16EC317-D741-4AFF-92D9-6DFD961C4EAE}" destId="{DEE7F670-2904-4E43-952F-59DA72DB9426}" srcOrd="3" destOrd="0" presId="urn:microsoft.com/office/officeart/2005/8/layout/default"/>
    <dgm:cxn modelId="{A1E19D04-CFD0-4A36-BBDF-AF316D6EC35F}" type="presParOf" srcId="{C16EC317-D741-4AFF-92D9-6DFD961C4EAE}" destId="{CB36D4FB-932F-4B3A-BE7E-A8D049DA6654}" srcOrd="4" destOrd="0" presId="urn:microsoft.com/office/officeart/2005/8/layout/default"/>
    <dgm:cxn modelId="{693A2A3A-F4ED-40E4-89AE-039F93C9DC3A}" type="presParOf" srcId="{C16EC317-D741-4AFF-92D9-6DFD961C4EAE}" destId="{2C1F6386-EFD9-4A2C-A90D-E406E61E214C}" srcOrd="5" destOrd="0" presId="urn:microsoft.com/office/officeart/2005/8/layout/default"/>
    <dgm:cxn modelId="{4AE5B097-E611-4826-AB76-1D9EF745571C}" type="presParOf" srcId="{C16EC317-D741-4AFF-92D9-6DFD961C4EAE}" destId="{B039361B-52BF-46D5-BE79-D68D77FF02CD}" srcOrd="6" destOrd="0" presId="urn:microsoft.com/office/officeart/2005/8/layout/default"/>
    <dgm:cxn modelId="{21C8FD5B-ABAB-46A0-873C-F74D3C869E20}" type="presParOf" srcId="{C16EC317-D741-4AFF-92D9-6DFD961C4EAE}" destId="{F83C025A-B878-4491-9F19-B215A6913D27}" srcOrd="7" destOrd="0" presId="urn:microsoft.com/office/officeart/2005/8/layout/default"/>
    <dgm:cxn modelId="{1A3F11E9-A7ED-46B8-9163-DDAE4EB06F0E}" type="presParOf" srcId="{C16EC317-D741-4AFF-92D9-6DFD961C4EAE}" destId="{CE12336F-9BB5-4914-AD57-58AEBA95EB9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405A2E-C1D9-444D-AB4B-DC193798086C}"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6CF6F92-F23C-4068-A171-FF5F56A943BF}">
      <dgm:prSet phldrT="[Text]"/>
      <dgm:spPr/>
      <dgm:t>
        <a:bodyPr/>
        <a:lstStyle/>
        <a:p>
          <a:r>
            <a:rPr lang="en-US" dirty="0" smtClean="0"/>
            <a:t>Survey Options</a:t>
          </a:r>
          <a:endParaRPr lang="en-US" dirty="0"/>
        </a:p>
      </dgm:t>
    </dgm:pt>
    <dgm:pt modelId="{34D7C0CF-81B5-4830-A2F5-CF50E9525BB9}" type="parTrans" cxnId="{1ECEA0B0-76C1-4AD8-AA43-693470F81122}">
      <dgm:prSet/>
      <dgm:spPr/>
      <dgm:t>
        <a:bodyPr/>
        <a:lstStyle/>
        <a:p>
          <a:endParaRPr lang="en-US"/>
        </a:p>
      </dgm:t>
    </dgm:pt>
    <dgm:pt modelId="{9EC301EB-3472-4F45-8933-05FB28E7BE59}" type="sibTrans" cxnId="{1ECEA0B0-76C1-4AD8-AA43-693470F81122}">
      <dgm:prSet/>
      <dgm:spPr/>
      <dgm:t>
        <a:bodyPr/>
        <a:lstStyle/>
        <a:p>
          <a:endParaRPr lang="en-US"/>
        </a:p>
      </dgm:t>
    </dgm:pt>
    <dgm:pt modelId="{37464324-6563-4657-B406-1B79869546C5}">
      <dgm:prSet phldrT="[Text]"/>
      <dgm:spPr/>
      <dgm:t>
        <a:bodyPr/>
        <a:lstStyle/>
        <a:p>
          <a:r>
            <a:rPr lang="en-US" dirty="0" smtClean="0"/>
            <a:t>Observation</a:t>
          </a:r>
        </a:p>
      </dgm:t>
    </dgm:pt>
    <dgm:pt modelId="{C644976E-5F08-4D55-9085-C78C092F4DC0}" type="parTrans" cxnId="{9EF58327-2678-4A1A-BF7E-DC49FC8C8DBD}">
      <dgm:prSet/>
      <dgm:spPr/>
      <dgm:t>
        <a:bodyPr/>
        <a:lstStyle/>
        <a:p>
          <a:endParaRPr lang="en-US"/>
        </a:p>
      </dgm:t>
    </dgm:pt>
    <dgm:pt modelId="{8EDA2121-CB8F-4F2F-873B-B61637A6D83F}" type="sibTrans" cxnId="{9EF58327-2678-4A1A-BF7E-DC49FC8C8DBD}">
      <dgm:prSet/>
      <dgm:spPr/>
      <dgm:t>
        <a:bodyPr/>
        <a:lstStyle/>
        <a:p>
          <a:endParaRPr lang="en-US"/>
        </a:p>
      </dgm:t>
    </dgm:pt>
    <dgm:pt modelId="{95A0EB69-1201-4F84-B2AE-AB6E0261A3BA}">
      <dgm:prSet phldrT="[Text]"/>
      <dgm:spPr/>
      <dgm:t>
        <a:bodyPr/>
        <a:lstStyle/>
        <a:p>
          <a:r>
            <a:rPr lang="en-US" dirty="0" smtClean="0"/>
            <a:t>Monitoring of behavior or actions</a:t>
          </a:r>
          <a:endParaRPr lang="en-US" dirty="0"/>
        </a:p>
      </dgm:t>
    </dgm:pt>
    <dgm:pt modelId="{90ED5B9F-9F44-4B73-B7EE-450FB59FEBD1}" type="parTrans" cxnId="{9DE538D7-92CF-49FB-9E25-B642FD3FCAAD}">
      <dgm:prSet/>
      <dgm:spPr/>
      <dgm:t>
        <a:bodyPr/>
        <a:lstStyle/>
        <a:p>
          <a:endParaRPr lang="en-US"/>
        </a:p>
      </dgm:t>
    </dgm:pt>
    <dgm:pt modelId="{6ADE591C-1AFD-4A40-A05D-2C6CC16DA907}" type="sibTrans" cxnId="{9DE538D7-92CF-49FB-9E25-B642FD3FCAAD}">
      <dgm:prSet/>
      <dgm:spPr/>
      <dgm:t>
        <a:bodyPr/>
        <a:lstStyle/>
        <a:p>
          <a:endParaRPr lang="en-US"/>
        </a:p>
      </dgm:t>
    </dgm:pt>
    <dgm:pt modelId="{2E3D21B3-7AAA-49C6-9799-25F59E86BE9E}">
      <dgm:prSet/>
      <dgm:spPr/>
      <dgm:t>
        <a:bodyPr/>
        <a:lstStyle/>
        <a:p>
          <a:r>
            <a:rPr lang="en-US" dirty="0" smtClean="0"/>
            <a:t>Low tech</a:t>
          </a:r>
          <a:endParaRPr lang="en-US" dirty="0"/>
        </a:p>
      </dgm:t>
    </dgm:pt>
    <dgm:pt modelId="{6F0A2FC9-B612-4527-AC44-CECA9A543A63}" type="parTrans" cxnId="{C60E0518-D3BE-4DA6-B036-D48CB0DE8E39}">
      <dgm:prSet/>
      <dgm:spPr/>
      <dgm:t>
        <a:bodyPr/>
        <a:lstStyle/>
        <a:p>
          <a:endParaRPr lang="en-US"/>
        </a:p>
      </dgm:t>
    </dgm:pt>
    <dgm:pt modelId="{C513CD3E-E1AB-44C5-B8F1-9A9E6DEBA1CB}" type="sibTrans" cxnId="{C60E0518-D3BE-4DA6-B036-D48CB0DE8E39}">
      <dgm:prSet/>
      <dgm:spPr/>
      <dgm:t>
        <a:bodyPr/>
        <a:lstStyle/>
        <a:p>
          <a:endParaRPr lang="en-US"/>
        </a:p>
      </dgm:t>
    </dgm:pt>
    <dgm:pt modelId="{5BB20F9E-D2EF-4EF3-823F-0B33D5AF923D}">
      <dgm:prSet/>
      <dgm:spPr/>
      <dgm:t>
        <a:bodyPr/>
        <a:lstStyle/>
        <a:p>
          <a:r>
            <a:rPr lang="en-US" dirty="0" smtClean="0"/>
            <a:t>Paper Survey</a:t>
          </a:r>
          <a:endParaRPr lang="en-US" dirty="0"/>
        </a:p>
      </dgm:t>
    </dgm:pt>
    <dgm:pt modelId="{7D261131-9134-4177-B13E-71986159157A}" type="parTrans" cxnId="{E14B88A0-B1CE-4092-B399-21FD96D086BF}">
      <dgm:prSet/>
      <dgm:spPr/>
      <dgm:t>
        <a:bodyPr/>
        <a:lstStyle/>
        <a:p>
          <a:endParaRPr lang="en-US"/>
        </a:p>
      </dgm:t>
    </dgm:pt>
    <dgm:pt modelId="{9AB1D80E-8E34-42E4-A214-A9B6D139D280}" type="sibTrans" cxnId="{E14B88A0-B1CE-4092-B399-21FD96D086BF}">
      <dgm:prSet/>
      <dgm:spPr/>
      <dgm:t>
        <a:bodyPr/>
        <a:lstStyle/>
        <a:p>
          <a:endParaRPr lang="en-US"/>
        </a:p>
      </dgm:t>
    </dgm:pt>
    <dgm:pt modelId="{AF48EE12-5357-47CE-9424-C90471EF79E0}">
      <dgm:prSet/>
      <dgm:spPr/>
      <dgm:t>
        <a:bodyPr/>
        <a:lstStyle/>
        <a:p>
          <a:r>
            <a:rPr lang="en-US" dirty="0" smtClean="0"/>
            <a:t>“Man on the street” questions</a:t>
          </a:r>
          <a:endParaRPr lang="en-US" dirty="0"/>
        </a:p>
      </dgm:t>
    </dgm:pt>
    <dgm:pt modelId="{06470242-A4F7-4B6B-BA13-99F49C7DBF0A}" type="parTrans" cxnId="{D073DDC4-D398-4F07-AE2D-3A9567ADE32E}">
      <dgm:prSet/>
      <dgm:spPr/>
      <dgm:t>
        <a:bodyPr/>
        <a:lstStyle/>
        <a:p>
          <a:endParaRPr lang="en-US"/>
        </a:p>
      </dgm:t>
    </dgm:pt>
    <dgm:pt modelId="{F450CAC7-4020-4180-B8AF-53E7159942CA}" type="sibTrans" cxnId="{D073DDC4-D398-4F07-AE2D-3A9567ADE32E}">
      <dgm:prSet/>
      <dgm:spPr/>
      <dgm:t>
        <a:bodyPr/>
        <a:lstStyle/>
        <a:p>
          <a:endParaRPr lang="en-US"/>
        </a:p>
      </dgm:t>
    </dgm:pt>
    <dgm:pt modelId="{F5FDBE2E-3EA6-4E4E-A025-307AA0F98F72}">
      <dgm:prSet/>
      <dgm:spPr/>
      <dgm:t>
        <a:bodyPr/>
        <a:lstStyle/>
        <a:p>
          <a:r>
            <a:rPr lang="en-US" dirty="0" smtClean="0"/>
            <a:t>High tech</a:t>
          </a:r>
          <a:endParaRPr lang="en-US" dirty="0"/>
        </a:p>
      </dgm:t>
    </dgm:pt>
    <dgm:pt modelId="{58A41C33-16A8-4084-B97B-BAB435EC04C2}" type="parTrans" cxnId="{98226476-8843-4040-A9B8-92ACE8FC3C6A}">
      <dgm:prSet/>
      <dgm:spPr/>
      <dgm:t>
        <a:bodyPr/>
        <a:lstStyle/>
        <a:p>
          <a:endParaRPr lang="en-US"/>
        </a:p>
      </dgm:t>
    </dgm:pt>
    <dgm:pt modelId="{BE69492C-F9B8-46DB-B85A-A488324C2EB0}" type="sibTrans" cxnId="{98226476-8843-4040-A9B8-92ACE8FC3C6A}">
      <dgm:prSet/>
      <dgm:spPr/>
      <dgm:t>
        <a:bodyPr/>
        <a:lstStyle/>
        <a:p>
          <a:endParaRPr lang="en-US"/>
        </a:p>
      </dgm:t>
    </dgm:pt>
    <dgm:pt modelId="{2C8507FA-C19E-4C96-9209-C95023B581F0}">
      <dgm:prSet/>
      <dgm:spPr/>
      <dgm:t>
        <a:bodyPr/>
        <a:lstStyle/>
        <a:p>
          <a:r>
            <a:rPr lang="en-US" dirty="0" smtClean="0"/>
            <a:t>iPad Survey</a:t>
          </a:r>
          <a:endParaRPr lang="en-US" dirty="0"/>
        </a:p>
      </dgm:t>
    </dgm:pt>
    <dgm:pt modelId="{0E67FF3F-A750-4FD1-8CF9-50E72422F0A7}" type="parTrans" cxnId="{2C6BA9CC-4A4A-4D88-AC91-EED86C5F4014}">
      <dgm:prSet/>
      <dgm:spPr/>
      <dgm:t>
        <a:bodyPr/>
        <a:lstStyle/>
        <a:p>
          <a:endParaRPr lang="en-US"/>
        </a:p>
      </dgm:t>
    </dgm:pt>
    <dgm:pt modelId="{B7193884-C5A1-40D7-AA13-B8D2280B9F66}" type="sibTrans" cxnId="{2C6BA9CC-4A4A-4D88-AC91-EED86C5F4014}">
      <dgm:prSet/>
      <dgm:spPr/>
      <dgm:t>
        <a:bodyPr/>
        <a:lstStyle/>
        <a:p>
          <a:endParaRPr lang="en-US"/>
        </a:p>
      </dgm:t>
    </dgm:pt>
    <dgm:pt modelId="{16F36F94-C921-4AD3-99AD-126393E0F1E2}">
      <dgm:prSet/>
      <dgm:spPr/>
      <dgm:t>
        <a:bodyPr/>
        <a:lstStyle/>
        <a:p>
          <a:r>
            <a:rPr lang="en-US" dirty="0" smtClean="0"/>
            <a:t>E-mail Survey</a:t>
          </a:r>
          <a:endParaRPr lang="en-US" dirty="0"/>
        </a:p>
      </dgm:t>
    </dgm:pt>
    <dgm:pt modelId="{875A95B2-65F9-43B2-AC8A-8F25BE493615}" type="parTrans" cxnId="{F57A25C1-5157-47EE-AFA2-4DF3B3B8EB1A}">
      <dgm:prSet/>
      <dgm:spPr/>
      <dgm:t>
        <a:bodyPr/>
        <a:lstStyle/>
        <a:p>
          <a:endParaRPr lang="en-US"/>
        </a:p>
      </dgm:t>
    </dgm:pt>
    <dgm:pt modelId="{7EA24C0B-6F23-46A3-8BA5-625908001841}" type="sibTrans" cxnId="{F57A25C1-5157-47EE-AFA2-4DF3B3B8EB1A}">
      <dgm:prSet/>
      <dgm:spPr/>
      <dgm:t>
        <a:bodyPr/>
        <a:lstStyle/>
        <a:p>
          <a:endParaRPr lang="en-US"/>
        </a:p>
      </dgm:t>
    </dgm:pt>
    <dgm:pt modelId="{66778197-8C05-47EE-B8D8-2DF93F69A97A}" type="pres">
      <dgm:prSet presAssocID="{EA405A2E-C1D9-444D-AB4B-DC193798086C}" presName="linear" presStyleCnt="0">
        <dgm:presLayoutVars>
          <dgm:dir/>
          <dgm:animLvl val="lvl"/>
          <dgm:resizeHandles val="exact"/>
        </dgm:presLayoutVars>
      </dgm:prSet>
      <dgm:spPr/>
      <dgm:t>
        <a:bodyPr/>
        <a:lstStyle/>
        <a:p>
          <a:endParaRPr lang="en-US"/>
        </a:p>
      </dgm:t>
    </dgm:pt>
    <dgm:pt modelId="{48AB0C7C-E755-4EEB-9B1B-9D9E49CC4321}" type="pres">
      <dgm:prSet presAssocID="{76CF6F92-F23C-4068-A171-FF5F56A943BF}" presName="parentLin" presStyleCnt="0"/>
      <dgm:spPr/>
    </dgm:pt>
    <dgm:pt modelId="{247E61E2-391A-45AE-A5F4-C6AA72BFB2C2}" type="pres">
      <dgm:prSet presAssocID="{76CF6F92-F23C-4068-A171-FF5F56A943BF}" presName="parentLeftMargin" presStyleLbl="node1" presStyleIdx="0" presStyleCnt="2"/>
      <dgm:spPr/>
      <dgm:t>
        <a:bodyPr/>
        <a:lstStyle/>
        <a:p>
          <a:endParaRPr lang="en-US"/>
        </a:p>
      </dgm:t>
    </dgm:pt>
    <dgm:pt modelId="{FA341A36-498C-416F-80A9-4D7BC8F5D627}" type="pres">
      <dgm:prSet presAssocID="{76CF6F92-F23C-4068-A171-FF5F56A943BF}" presName="parentText" presStyleLbl="node1" presStyleIdx="0" presStyleCnt="2">
        <dgm:presLayoutVars>
          <dgm:chMax val="0"/>
          <dgm:bulletEnabled val="1"/>
        </dgm:presLayoutVars>
      </dgm:prSet>
      <dgm:spPr/>
      <dgm:t>
        <a:bodyPr/>
        <a:lstStyle/>
        <a:p>
          <a:endParaRPr lang="en-US"/>
        </a:p>
      </dgm:t>
    </dgm:pt>
    <dgm:pt modelId="{CBD9530F-399F-451A-96E6-AB9B86CA720F}" type="pres">
      <dgm:prSet presAssocID="{76CF6F92-F23C-4068-A171-FF5F56A943BF}" presName="negativeSpace" presStyleCnt="0"/>
      <dgm:spPr/>
    </dgm:pt>
    <dgm:pt modelId="{969FC53F-EA31-44CE-A846-CC3AC1247C09}" type="pres">
      <dgm:prSet presAssocID="{76CF6F92-F23C-4068-A171-FF5F56A943BF}" presName="childText" presStyleLbl="conFgAcc1" presStyleIdx="0" presStyleCnt="2">
        <dgm:presLayoutVars>
          <dgm:bulletEnabled val="1"/>
        </dgm:presLayoutVars>
      </dgm:prSet>
      <dgm:spPr/>
      <dgm:t>
        <a:bodyPr/>
        <a:lstStyle/>
        <a:p>
          <a:endParaRPr lang="en-US"/>
        </a:p>
      </dgm:t>
    </dgm:pt>
    <dgm:pt modelId="{D80EC6C9-C834-4597-983E-012F2C7B7612}" type="pres">
      <dgm:prSet presAssocID="{9EC301EB-3472-4F45-8933-05FB28E7BE59}" presName="spaceBetweenRectangles" presStyleCnt="0"/>
      <dgm:spPr/>
    </dgm:pt>
    <dgm:pt modelId="{2372EA01-206B-4FA0-8CC1-519A20C64E9B}" type="pres">
      <dgm:prSet presAssocID="{37464324-6563-4657-B406-1B79869546C5}" presName="parentLin" presStyleCnt="0"/>
      <dgm:spPr/>
    </dgm:pt>
    <dgm:pt modelId="{E2F04689-C8FA-4DD2-AB95-87C871E9E8F0}" type="pres">
      <dgm:prSet presAssocID="{37464324-6563-4657-B406-1B79869546C5}" presName="parentLeftMargin" presStyleLbl="node1" presStyleIdx="0" presStyleCnt="2"/>
      <dgm:spPr/>
      <dgm:t>
        <a:bodyPr/>
        <a:lstStyle/>
        <a:p>
          <a:endParaRPr lang="en-US"/>
        </a:p>
      </dgm:t>
    </dgm:pt>
    <dgm:pt modelId="{EF088420-0E98-4006-91CB-05602AEE744F}" type="pres">
      <dgm:prSet presAssocID="{37464324-6563-4657-B406-1B79869546C5}" presName="parentText" presStyleLbl="node1" presStyleIdx="1" presStyleCnt="2">
        <dgm:presLayoutVars>
          <dgm:chMax val="0"/>
          <dgm:bulletEnabled val="1"/>
        </dgm:presLayoutVars>
      </dgm:prSet>
      <dgm:spPr/>
      <dgm:t>
        <a:bodyPr/>
        <a:lstStyle/>
        <a:p>
          <a:endParaRPr lang="en-US"/>
        </a:p>
      </dgm:t>
    </dgm:pt>
    <dgm:pt modelId="{3BEB8E4B-3338-47A6-BE67-33335DE6FF9F}" type="pres">
      <dgm:prSet presAssocID="{37464324-6563-4657-B406-1B79869546C5}" presName="negativeSpace" presStyleCnt="0"/>
      <dgm:spPr/>
    </dgm:pt>
    <dgm:pt modelId="{23CD5F40-69FC-44E8-AA53-7467F7305C6D}" type="pres">
      <dgm:prSet presAssocID="{37464324-6563-4657-B406-1B79869546C5}" presName="childText" presStyleLbl="conFgAcc1" presStyleIdx="1" presStyleCnt="2">
        <dgm:presLayoutVars>
          <dgm:bulletEnabled val="1"/>
        </dgm:presLayoutVars>
      </dgm:prSet>
      <dgm:spPr/>
      <dgm:t>
        <a:bodyPr/>
        <a:lstStyle/>
        <a:p>
          <a:endParaRPr lang="en-US"/>
        </a:p>
      </dgm:t>
    </dgm:pt>
  </dgm:ptLst>
  <dgm:cxnLst>
    <dgm:cxn modelId="{296402C1-0A4A-48AA-B8C1-B5A903E68B18}" type="presOf" srcId="{F5FDBE2E-3EA6-4E4E-A025-307AA0F98F72}" destId="{969FC53F-EA31-44CE-A846-CC3AC1247C09}" srcOrd="0" destOrd="3" presId="urn:microsoft.com/office/officeart/2005/8/layout/list1"/>
    <dgm:cxn modelId="{F7F5489D-51B7-4AF9-8010-717FF9756F79}" type="presOf" srcId="{EA405A2E-C1D9-444D-AB4B-DC193798086C}" destId="{66778197-8C05-47EE-B8D8-2DF93F69A97A}" srcOrd="0" destOrd="0" presId="urn:microsoft.com/office/officeart/2005/8/layout/list1"/>
    <dgm:cxn modelId="{9EF58327-2678-4A1A-BF7E-DC49FC8C8DBD}" srcId="{EA405A2E-C1D9-444D-AB4B-DC193798086C}" destId="{37464324-6563-4657-B406-1B79869546C5}" srcOrd="1" destOrd="0" parTransId="{C644976E-5F08-4D55-9085-C78C092F4DC0}" sibTransId="{8EDA2121-CB8F-4F2F-873B-B61637A6D83F}"/>
    <dgm:cxn modelId="{1ECEA0B0-76C1-4AD8-AA43-693470F81122}" srcId="{EA405A2E-C1D9-444D-AB4B-DC193798086C}" destId="{76CF6F92-F23C-4068-A171-FF5F56A943BF}" srcOrd="0" destOrd="0" parTransId="{34D7C0CF-81B5-4830-A2F5-CF50E9525BB9}" sibTransId="{9EC301EB-3472-4F45-8933-05FB28E7BE59}"/>
    <dgm:cxn modelId="{D073DDC4-D398-4F07-AE2D-3A9567ADE32E}" srcId="{2E3D21B3-7AAA-49C6-9799-25F59E86BE9E}" destId="{AF48EE12-5357-47CE-9424-C90471EF79E0}" srcOrd="1" destOrd="0" parTransId="{06470242-A4F7-4B6B-BA13-99F49C7DBF0A}" sibTransId="{F450CAC7-4020-4180-B8AF-53E7159942CA}"/>
    <dgm:cxn modelId="{F635E3F7-90BC-4B41-AC78-19B3A8F2FB31}" type="presOf" srcId="{95A0EB69-1201-4F84-B2AE-AB6E0261A3BA}" destId="{23CD5F40-69FC-44E8-AA53-7467F7305C6D}" srcOrd="0" destOrd="0" presId="urn:microsoft.com/office/officeart/2005/8/layout/list1"/>
    <dgm:cxn modelId="{E6A28E22-3B33-4F02-80EA-F86DD8B482EE}" type="presOf" srcId="{76CF6F92-F23C-4068-A171-FF5F56A943BF}" destId="{FA341A36-498C-416F-80A9-4D7BC8F5D627}" srcOrd="1" destOrd="0" presId="urn:microsoft.com/office/officeart/2005/8/layout/list1"/>
    <dgm:cxn modelId="{9DE538D7-92CF-49FB-9E25-B642FD3FCAAD}" srcId="{37464324-6563-4657-B406-1B79869546C5}" destId="{95A0EB69-1201-4F84-B2AE-AB6E0261A3BA}" srcOrd="0" destOrd="0" parTransId="{90ED5B9F-9F44-4B73-B7EE-450FB59FEBD1}" sibTransId="{6ADE591C-1AFD-4A40-A05D-2C6CC16DA907}"/>
    <dgm:cxn modelId="{D235077F-C5B4-4A7D-B648-BB5992F184C9}" type="presOf" srcId="{76CF6F92-F23C-4068-A171-FF5F56A943BF}" destId="{247E61E2-391A-45AE-A5F4-C6AA72BFB2C2}" srcOrd="0" destOrd="0" presId="urn:microsoft.com/office/officeart/2005/8/layout/list1"/>
    <dgm:cxn modelId="{4F2A6B0C-44E7-44BB-96D1-37B86D32FB31}" type="presOf" srcId="{37464324-6563-4657-B406-1B79869546C5}" destId="{EF088420-0E98-4006-91CB-05602AEE744F}" srcOrd="1" destOrd="0" presId="urn:microsoft.com/office/officeart/2005/8/layout/list1"/>
    <dgm:cxn modelId="{E14B88A0-B1CE-4092-B399-21FD96D086BF}" srcId="{2E3D21B3-7AAA-49C6-9799-25F59E86BE9E}" destId="{5BB20F9E-D2EF-4EF3-823F-0B33D5AF923D}" srcOrd="0" destOrd="0" parTransId="{7D261131-9134-4177-B13E-71986159157A}" sibTransId="{9AB1D80E-8E34-42E4-A214-A9B6D139D280}"/>
    <dgm:cxn modelId="{F57A25C1-5157-47EE-AFA2-4DF3B3B8EB1A}" srcId="{F5FDBE2E-3EA6-4E4E-A025-307AA0F98F72}" destId="{16F36F94-C921-4AD3-99AD-126393E0F1E2}" srcOrd="1" destOrd="0" parTransId="{875A95B2-65F9-43B2-AC8A-8F25BE493615}" sibTransId="{7EA24C0B-6F23-46A3-8BA5-625908001841}"/>
    <dgm:cxn modelId="{2C6BA9CC-4A4A-4D88-AC91-EED86C5F4014}" srcId="{F5FDBE2E-3EA6-4E4E-A025-307AA0F98F72}" destId="{2C8507FA-C19E-4C96-9209-C95023B581F0}" srcOrd="0" destOrd="0" parTransId="{0E67FF3F-A750-4FD1-8CF9-50E72422F0A7}" sibTransId="{B7193884-C5A1-40D7-AA13-B8D2280B9F66}"/>
    <dgm:cxn modelId="{0C65AB13-013A-4F5E-9D7A-E602B01C5CC8}" type="presOf" srcId="{2C8507FA-C19E-4C96-9209-C95023B581F0}" destId="{969FC53F-EA31-44CE-A846-CC3AC1247C09}" srcOrd="0" destOrd="4" presId="urn:microsoft.com/office/officeart/2005/8/layout/list1"/>
    <dgm:cxn modelId="{EDD06A0F-E840-4E44-80A0-FEAE7C9AAABD}" type="presOf" srcId="{AF48EE12-5357-47CE-9424-C90471EF79E0}" destId="{969FC53F-EA31-44CE-A846-CC3AC1247C09}" srcOrd="0" destOrd="2" presId="urn:microsoft.com/office/officeart/2005/8/layout/list1"/>
    <dgm:cxn modelId="{DC33432A-C58C-423C-8667-3E54C71E408D}" type="presOf" srcId="{5BB20F9E-D2EF-4EF3-823F-0B33D5AF923D}" destId="{969FC53F-EA31-44CE-A846-CC3AC1247C09}" srcOrd="0" destOrd="1" presId="urn:microsoft.com/office/officeart/2005/8/layout/list1"/>
    <dgm:cxn modelId="{8291F523-2CC7-4593-93EC-19B6C299FED1}" type="presOf" srcId="{16F36F94-C921-4AD3-99AD-126393E0F1E2}" destId="{969FC53F-EA31-44CE-A846-CC3AC1247C09}" srcOrd="0" destOrd="5" presId="urn:microsoft.com/office/officeart/2005/8/layout/list1"/>
    <dgm:cxn modelId="{C60E0518-D3BE-4DA6-B036-D48CB0DE8E39}" srcId="{76CF6F92-F23C-4068-A171-FF5F56A943BF}" destId="{2E3D21B3-7AAA-49C6-9799-25F59E86BE9E}" srcOrd="0" destOrd="0" parTransId="{6F0A2FC9-B612-4527-AC44-CECA9A543A63}" sibTransId="{C513CD3E-E1AB-44C5-B8F1-9A9E6DEBA1CB}"/>
    <dgm:cxn modelId="{D7CB2E06-9699-4F67-9ADC-34B99C1A22A1}" type="presOf" srcId="{2E3D21B3-7AAA-49C6-9799-25F59E86BE9E}" destId="{969FC53F-EA31-44CE-A846-CC3AC1247C09}" srcOrd="0" destOrd="0" presId="urn:microsoft.com/office/officeart/2005/8/layout/list1"/>
    <dgm:cxn modelId="{76B1930A-1A58-4772-8E1F-3898285BE7A6}" type="presOf" srcId="{37464324-6563-4657-B406-1B79869546C5}" destId="{E2F04689-C8FA-4DD2-AB95-87C871E9E8F0}" srcOrd="0" destOrd="0" presId="urn:microsoft.com/office/officeart/2005/8/layout/list1"/>
    <dgm:cxn modelId="{98226476-8843-4040-A9B8-92ACE8FC3C6A}" srcId="{76CF6F92-F23C-4068-A171-FF5F56A943BF}" destId="{F5FDBE2E-3EA6-4E4E-A025-307AA0F98F72}" srcOrd="1" destOrd="0" parTransId="{58A41C33-16A8-4084-B97B-BAB435EC04C2}" sibTransId="{BE69492C-F9B8-46DB-B85A-A488324C2EB0}"/>
    <dgm:cxn modelId="{00C6DBA5-49DB-4ECA-B741-4D9669D204A0}" type="presParOf" srcId="{66778197-8C05-47EE-B8D8-2DF93F69A97A}" destId="{48AB0C7C-E755-4EEB-9B1B-9D9E49CC4321}" srcOrd="0" destOrd="0" presId="urn:microsoft.com/office/officeart/2005/8/layout/list1"/>
    <dgm:cxn modelId="{398DB62C-2E7C-4E84-9356-F2EFAC19102A}" type="presParOf" srcId="{48AB0C7C-E755-4EEB-9B1B-9D9E49CC4321}" destId="{247E61E2-391A-45AE-A5F4-C6AA72BFB2C2}" srcOrd="0" destOrd="0" presId="urn:microsoft.com/office/officeart/2005/8/layout/list1"/>
    <dgm:cxn modelId="{01C18A0E-414E-4F81-99BA-02F8B90562BE}" type="presParOf" srcId="{48AB0C7C-E755-4EEB-9B1B-9D9E49CC4321}" destId="{FA341A36-498C-416F-80A9-4D7BC8F5D627}" srcOrd="1" destOrd="0" presId="urn:microsoft.com/office/officeart/2005/8/layout/list1"/>
    <dgm:cxn modelId="{230F8DB1-2E6B-4B48-B3E1-8684E92878DD}" type="presParOf" srcId="{66778197-8C05-47EE-B8D8-2DF93F69A97A}" destId="{CBD9530F-399F-451A-96E6-AB9B86CA720F}" srcOrd="1" destOrd="0" presId="urn:microsoft.com/office/officeart/2005/8/layout/list1"/>
    <dgm:cxn modelId="{FE55E11C-3CDE-4699-A27A-4FB159D3FA0A}" type="presParOf" srcId="{66778197-8C05-47EE-B8D8-2DF93F69A97A}" destId="{969FC53F-EA31-44CE-A846-CC3AC1247C09}" srcOrd="2" destOrd="0" presId="urn:microsoft.com/office/officeart/2005/8/layout/list1"/>
    <dgm:cxn modelId="{C5BFB18A-0373-4259-BC73-71949C81F587}" type="presParOf" srcId="{66778197-8C05-47EE-B8D8-2DF93F69A97A}" destId="{D80EC6C9-C834-4597-983E-012F2C7B7612}" srcOrd="3" destOrd="0" presId="urn:microsoft.com/office/officeart/2005/8/layout/list1"/>
    <dgm:cxn modelId="{3DEC5758-E1FE-4473-A01F-DBC0E511FC07}" type="presParOf" srcId="{66778197-8C05-47EE-B8D8-2DF93F69A97A}" destId="{2372EA01-206B-4FA0-8CC1-519A20C64E9B}" srcOrd="4" destOrd="0" presId="urn:microsoft.com/office/officeart/2005/8/layout/list1"/>
    <dgm:cxn modelId="{88514E26-5C03-4FBB-9129-2B2403E21D9A}" type="presParOf" srcId="{2372EA01-206B-4FA0-8CC1-519A20C64E9B}" destId="{E2F04689-C8FA-4DD2-AB95-87C871E9E8F0}" srcOrd="0" destOrd="0" presId="urn:microsoft.com/office/officeart/2005/8/layout/list1"/>
    <dgm:cxn modelId="{EE7DC4D7-CA49-4076-8177-9E683785D841}" type="presParOf" srcId="{2372EA01-206B-4FA0-8CC1-519A20C64E9B}" destId="{EF088420-0E98-4006-91CB-05602AEE744F}" srcOrd="1" destOrd="0" presId="urn:microsoft.com/office/officeart/2005/8/layout/list1"/>
    <dgm:cxn modelId="{183E6A27-66BF-445D-BC69-B50DC6AA250E}" type="presParOf" srcId="{66778197-8C05-47EE-B8D8-2DF93F69A97A}" destId="{3BEB8E4B-3338-47A6-BE67-33335DE6FF9F}" srcOrd="5" destOrd="0" presId="urn:microsoft.com/office/officeart/2005/8/layout/list1"/>
    <dgm:cxn modelId="{1AA6BD76-9EE9-410B-B026-DA6DDC100134}" type="presParOf" srcId="{66778197-8C05-47EE-B8D8-2DF93F69A97A}" destId="{23CD5F40-69FC-44E8-AA53-7467F7305C6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CB75A1-5F3B-485C-840C-7143EE6568A4}"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BA40E395-7845-4CA4-95CC-2999E4E3154E}">
      <dgm:prSet phldrT="[Text]"/>
      <dgm:spPr/>
      <dgm:t>
        <a:bodyPr/>
        <a:lstStyle/>
        <a:p>
          <a:r>
            <a:rPr lang="en-US" dirty="0" smtClean="0"/>
            <a:t>Interview Guide</a:t>
          </a:r>
          <a:endParaRPr lang="en-US" dirty="0"/>
        </a:p>
      </dgm:t>
    </dgm:pt>
    <dgm:pt modelId="{5ABBBD66-C2A8-4617-9AB9-E7DE30A22513}" type="parTrans" cxnId="{D293D6BC-1FF5-485B-8AA5-1749C3D05421}">
      <dgm:prSet/>
      <dgm:spPr/>
      <dgm:t>
        <a:bodyPr/>
        <a:lstStyle/>
        <a:p>
          <a:endParaRPr lang="en-US"/>
        </a:p>
      </dgm:t>
    </dgm:pt>
    <dgm:pt modelId="{1BFF150D-EBE1-4388-A802-8BB7F7AFB782}" type="sibTrans" cxnId="{D293D6BC-1FF5-485B-8AA5-1749C3D05421}">
      <dgm:prSet/>
      <dgm:spPr/>
      <dgm:t>
        <a:bodyPr/>
        <a:lstStyle/>
        <a:p>
          <a:endParaRPr lang="en-US"/>
        </a:p>
      </dgm:t>
    </dgm:pt>
    <dgm:pt modelId="{5FF591BA-70AD-4D02-BB5B-5BA45E871D7C}">
      <dgm:prSet phldrT="[Text]"/>
      <dgm:spPr/>
      <dgm:t>
        <a:bodyPr/>
        <a:lstStyle/>
        <a:p>
          <a:r>
            <a:rPr lang="en-US" dirty="0" smtClean="0"/>
            <a:t>Key Questions</a:t>
          </a:r>
          <a:endParaRPr lang="en-US" dirty="0"/>
        </a:p>
      </dgm:t>
    </dgm:pt>
    <dgm:pt modelId="{A57B3EFF-96C5-4365-823B-223A5128D8B2}" type="parTrans" cxnId="{1070565F-6E1D-4539-9865-FD0B854F4A16}">
      <dgm:prSet/>
      <dgm:spPr/>
      <dgm:t>
        <a:bodyPr/>
        <a:lstStyle/>
        <a:p>
          <a:endParaRPr lang="en-US"/>
        </a:p>
      </dgm:t>
    </dgm:pt>
    <dgm:pt modelId="{5FF3749C-895D-46E8-9EB6-B010EC91FBEF}" type="sibTrans" cxnId="{1070565F-6E1D-4539-9865-FD0B854F4A16}">
      <dgm:prSet/>
      <dgm:spPr/>
      <dgm:t>
        <a:bodyPr/>
        <a:lstStyle/>
        <a:p>
          <a:endParaRPr lang="en-US"/>
        </a:p>
      </dgm:t>
    </dgm:pt>
    <dgm:pt modelId="{B4FED894-4AF0-4815-8B0B-C02898DD88EF}">
      <dgm:prSet phldrT="[Text]"/>
      <dgm:spPr/>
      <dgm:t>
        <a:bodyPr/>
        <a:lstStyle/>
        <a:p>
          <a:endParaRPr lang="en-US" dirty="0"/>
        </a:p>
      </dgm:t>
    </dgm:pt>
    <dgm:pt modelId="{D45D8E19-EA9B-4986-A0CD-E37FBF0F3F75}" type="parTrans" cxnId="{FB98B7F2-3ACD-473D-9EE6-9EB81EF6DEDC}">
      <dgm:prSet/>
      <dgm:spPr/>
      <dgm:t>
        <a:bodyPr/>
        <a:lstStyle/>
        <a:p>
          <a:endParaRPr lang="en-US"/>
        </a:p>
      </dgm:t>
    </dgm:pt>
    <dgm:pt modelId="{2DFD4B55-EB0B-4541-A483-7370E0DCF4B9}" type="sibTrans" cxnId="{FB98B7F2-3ACD-473D-9EE6-9EB81EF6DEDC}">
      <dgm:prSet/>
      <dgm:spPr/>
      <dgm:t>
        <a:bodyPr/>
        <a:lstStyle/>
        <a:p>
          <a:endParaRPr lang="en-US"/>
        </a:p>
      </dgm:t>
    </dgm:pt>
    <dgm:pt modelId="{9A0B3041-7B6A-4B26-8712-438FD163F25D}">
      <dgm:prSet phldrT="[Text]"/>
      <dgm:spPr/>
      <dgm:t>
        <a:bodyPr/>
        <a:lstStyle/>
        <a:p>
          <a:r>
            <a:rPr lang="en-US" dirty="0" smtClean="0"/>
            <a:t>Needs-based</a:t>
          </a:r>
          <a:endParaRPr lang="en-US" dirty="0"/>
        </a:p>
      </dgm:t>
    </dgm:pt>
    <dgm:pt modelId="{8F8FCFBB-8BDD-4C9B-832A-C782DA29EA69}" type="parTrans" cxnId="{ADA41852-45FA-4255-BAA7-987B83EE720A}">
      <dgm:prSet/>
      <dgm:spPr/>
      <dgm:t>
        <a:bodyPr/>
        <a:lstStyle/>
        <a:p>
          <a:endParaRPr lang="en-US"/>
        </a:p>
      </dgm:t>
    </dgm:pt>
    <dgm:pt modelId="{9A03A163-1F54-44AB-8FEB-E7642F50B76B}" type="sibTrans" cxnId="{ADA41852-45FA-4255-BAA7-987B83EE720A}">
      <dgm:prSet/>
      <dgm:spPr/>
      <dgm:t>
        <a:bodyPr/>
        <a:lstStyle/>
        <a:p>
          <a:endParaRPr lang="en-US"/>
        </a:p>
      </dgm:t>
    </dgm:pt>
    <dgm:pt modelId="{94597F75-2203-4311-A767-A9840740B760}">
      <dgm:prSet phldrT="[Text]"/>
      <dgm:spPr/>
      <dgm:t>
        <a:bodyPr/>
        <a:lstStyle/>
        <a:p>
          <a:r>
            <a:rPr lang="en-US" dirty="0" smtClean="0"/>
            <a:t>Strength-based</a:t>
          </a:r>
          <a:endParaRPr lang="en-US" dirty="0"/>
        </a:p>
      </dgm:t>
    </dgm:pt>
    <dgm:pt modelId="{C9391E7D-5E07-4181-9A2A-3BBEBEAEBC21}" type="parTrans" cxnId="{9A50527C-5B5B-47B4-8596-246E049AE299}">
      <dgm:prSet/>
      <dgm:spPr/>
      <dgm:t>
        <a:bodyPr/>
        <a:lstStyle/>
        <a:p>
          <a:endParaRPr lang="en-US"/>
        </a:p>
      </dgm:t>
    </dgm:pt>
    <dgm:pt modelId="{984124B3-16AE-40CE-A266-9B944D7BA2FC}" type="sibTrans" cxnId="{9A50527C-5B5B-47B4-8596-246E049AE299}">
      <dgm:prSet/>
      <dgm:spPr/>
      <dgm:t>
        <a:bodyPr/>
        <a:lstStyle/>
        <a:p>
          <a:endParaRPr lang="en-US"/>
        </a:p>
      </dgm:t>
    </dgm:pt>
    <dgm:pt modelId="{D241ED51-5525-4965-9D51-9B390FFB7D22}" type="pres">
      <dgm:prSet presAssocID="{B1CB75A1-5F3B-485C-840C-7143EE6568A4}" presName="Name0" presStyleCnt="0">
        <dgm:presLayoutVars>
          <dgm:dir/>
          <dgm:animLvl val="lvl"/>
          <dgm:resizeHandles val="exact"/>
        </dgm:presLayoutVars>
      </dgm:prSet>
      <dgm:spPr/>
      <dgm:t>
        <a:bodyPr/>
        <a:lstStyle/>
        <a:p>
          <a:endParaRPr lang="en-US"/>
        </a:p>
      </dgm:t>
    </dgm:pt>
    <dgm:pt modelId="{9070E64C-3DBF-456B-B91F-0AD75C842958}" type="pres">
      <dgm:prSet presAssocID="{B4FED894-4AF0-4815-8B0B-C02898DD88EF}" presName="boxAndChildren" presStyleCnt="0"/>
      <dgm:spPr/>
    </dgm:pt>
    <dgm:pt modelId="{D7995AC0-5278-46AD-9B7A-CC829FFF604D}" type="pres">
      <dgm:prSet presAssocID="{B4FED894-4AF0-4815-8B0B-C02898DD88EF}" presName="parentTextBox" presStyleLbl="node1" presStyleIdx="0" presStyleCnt="3"/>
      <dgm:spPr/>
      <dgm:t>
        <a:bodyPr/>
        <a:lstStyle/>
        <a:p>
          <a:endParaRPr lang="en-US"/>
        </a:p>
      </dgm:t>
    </dgm:pt>
    <dgm:pt modelId="{30A2BB64-9680-4193-B70F-5373D190E890}" type="pres">
      <dgm:prSet presAssocID="{B4FED894-4AF0-4815-8B0B-C02898DD88EF}" presName="entireBox" presStyleLbl="node1" presStyleIdx="0" presStyleCnt="3"/>
      <dgm:spPr/>
      <dgm:t>
        <a:bodyPr/>
        <a:lstStyle/>
        <a:p>
          <a:endParaRPr lang="en-US"/>
        </a:p>
      </dgm:t>
    </dgm:pt>
    <dgm:pt modelId="{9CFD0CB7-C797-4E14-9DEE-5BEB5A419043}" type="pres">
      <dgm:prSet presAssocID="{B4FED894-4AF0-4815-8B0B-C02898DD88EF}" presName="descendantBox" presStyleCnt="0"/>
      <dgm:spPr/>
    </dgm:pt>
    <dgm:pt modelId="{0BB9DBAB-B5CD-4B10-AC5C-B2692F302303}" type="pres">
      <dgm:prSet presAssocID="{9A0B3041-7B6A-4B26-8712-438FD163F25D}" presName="childTextBox" presStyleLbl="fgAccFollowNode1" presStyleIdx="0" presStyleCnt="2">
        <dgm:presLayoutVars>
          <dgm:bulletEnabled val="1"/>
        </dgm:presLayoutVars>
      </dgm:prSet>
      <dgm:spPr/>
      <dgm:t>
        <a:bodyPr/>
        <a:lstStyle/>
        <a:p>
          <a:endParaRPr lang="en-US"/>
        </a:p>
      </dgm:t>
    </dgm:pt>
    <dgm:pt modelId="{8B0CC119-DBBB-48C9-A1CE-4626A7BC9754}" type="pres">
      <dgm:prSet presAssocID="{94597F75-2203-4311-A767-A9840740B760}" presName="childTextBox" presStyleLbl="fgAccFollowNode1" presStyleIdx="1" presStyleCnt="2">
        <dgm:presLayoutVars>
          <dgm:bulletEnabled val="1"/>
        </dgm:presLayoutVars>
      </dgm:prSet>
      <dgm:spPr/>
      <dgm:t>
        <a:bodyPr/>
        <a:lstStyle/>
        <a:p>
          <a:endParaRPr lang="en-US"/>
        </a:p>
      </dgm:t>
    </dgm:pt>
    <dgm:pt modelId="{80ADF46F-4147-4E5D-B8FF-82D4B7265142}" type="pres">
      <dgm:prSet presAssocID="{5FF3749C-895D-46E8-9EB6-B010EC91FBEF}" presName="sp" presStyleCnt="0"/>
      <dgm:spPr/>
    </dgm:pt>
    <dgm:pt modelId="{8503BE9F-BBB2-47AE-9995-DBA0141C5D4D}" type="pres">
      <dgm:prSet presAssocID="{5FF591BA-70AD-4D02-BB5B-5BA45E871D7C}" presName="arrowAndChildren" presStyleCnt="0"/>
      <dgm:spPr/>
    </dgm:pt>
    <dgm:pt modelId="{71F0A5FD-4AC4-43C1-8594-E01371AE39E8}" type="pres">
      <dgm:prSet presAssocID="{5FF591BA-70AD-4D02-BB5B-5BA45E871D7C}" presName="parentTextArrow" presStyleLbl="node1" presStyleIdx="1" presStyleCnt="3"/>
      <dgm:spPr/>
      <dgm:t>
        <a:bodyPr/>
        <a:lstStyle/>
        <a:p>
          <a:endParaRPr lang="en-US"/>
        </a:p>
      </dgm:t>
    </dgm:pt>
    <dgm:pt modelId="{120BF294-7178-42F9-AC5A-72D047EE8B68}" type="pres">
      <dgm:prSet presAssocID="{1BFF150D-EBE1-4388-A802-8BB7F7AFB782}" presName="sp" presStyleCnt="0"/>
      <dgm:spPr/>
    </dgm:pt>
    <dgm:pt modelId="{1ADE4971-C563-46A3-9992-ED6121E95293}" type="pres">
      <dgm:prSet presAssocID="{BA40E395-7845-4CA4-95CC-2999E4E3154E}" presName="arrowAndChildren" presStyleCnt="0"/>
      <dgm:spPr/>
    </dgm:pt>
    <dgm:pt modelId="{0E223D2E-21DE-438A-B385-FA128EFBE33E}" type="pres">
      <dgm:prSet presAssocID="{BA40E395-7845-4CA4-95CC-2999E4E3154E}" presName="parentTextArrow" presStyleLbl="node1" presStyleIdx="2" presStyleCnt="3"/>
      <dgm:spPr/>
      <dgm:t>
        <a:bodyPr/>
        <a:lstStyle/>
        <a:p>
          <a:endParaRPr lang="en-US"/>
        </a:p>
      </dgm:t>
    </dgm:pt>
  </dgm:ptLst>
  <dgm:cxnLst>
    <dgm:cxn modelId="{D293D6BC-1FF5-485B-8AA5-1749C3D05421}" srcId="{B1CB75A1-5F3B-485C-840C-7143EE6568A4}" destId="{BA40E395-7845-4CA4-95CC-2999E4E3154E}" srcOrd="0" destOrd="0" parTransId="{5ABBBD66-C2A8-4617-9AB9-E7DE30A22513}" sibTransId="{1BFF150D-EBE1-4388-A802-8BB7F7AFB782}"/>
    <dgm:cxn modelId="{60FC2A44-0CAD-4A83-B1EA-4FF68E6A5D6A}" type="presOf" srcId="{9A0B3041-7B6A-4B26-8712-438FD163F25D}" destId="{0BB9DBAB-B5CD-4B10-AC5C-B2692F302303}" srcOrd="0" destOrd="0" presId="urn:microsoft.com/office/officeart/2005/8/layout/process4"/>
    <dgm:cxn modelId="{C78742A6-24D0-4802-A216-FA9CCDA7754D}" type="presOf" srcId="{B1CB75A1-5F3B-485C-840C-7143EE6568A4}" destId="{D241ED51-5525-4965-9D51-9B390FFB7D22}" srcOrd="0" destOrd="0" presId="urn:microsoft.com/office/officeart/2005/8/layout/process4"/>
    <dgm:cxn modelId="{A5F21B56-AC06-41DB-BB05-309A7FDD36F3}" type="presOf" srcId="{B4FED894-4AF0-4815-8B0B-C02898DD88EF}" destId="{30A2BB64-9680-4193-B70F-5373D190E890}" srcOrd="1" destOrd="0" presId="urn:microsoft.com/office/officeart/2005/8/layout/process4"/>
    <dgm:cxn modelId="{FB98B7F2-3ACD-473D-9EE6-9EB81EF6DEDC}" srcId="{B1CB75A1-5F3B-485C-840C-7143EE6568A4}" destId="{B4FED894-4AF0-4815-8B0B-C02898DD88EF}" srcOrd="2" destOrd="0" parTransId="{D45D8E19-EA9B-4986-A0CD-E37FBF0F3F75}" sibTransId="{2DFD4B55-EB0B-4541-A483-7370E0DCF4B9}"/>
    <dgm:cxn modelId="{1070565F-6E1D-4539-9865-FD0B854F4A16}" srcId="{B1CB75A1-5F3B-485C-840C-7143EE6568A4}" destId="{5FF591BA-70AD-4D02-BB5B-5BA45E871D7C}" srcOrd="1" destOrd="0" parTransId="{A57B3EFF-96C5-4365-823B-223A5128D8B2}" sibTransId="{5FF3749C-895D-46E8-9EB6-B010EC91FBEF}"/>
    <dgm:cxn modelId="{AB5171E7-DF4A-409F-B3BF-3E757E30D823}" type="presOf" srcId="{94597F75-2203-4311-A767-A9840740B760}" destId="{8B0CC119-DBBB-48C9-A1CE-4626A7BC9754}" srcOrd="0" destOrd="0" presId="urn:microsoft.com/office/officeart/2005/8/layout/process4"/>
    <dgm:cxn modelId="{9A50527C-5B5B-47B4-8596-246E049AE299}" srcId="{B4FED894-4AF0-4815-8B0B-C02898DD88EF}" destId="{94597F75-2203-4311-A767-A9840740B760}" srcOrd="1" destOrd="0" parTransId="{C9391E7D-5E07-4181-9A2A-3BBEBEAEBC21}" sibTransId="{984124B3-16AE-40CE-A266-9B944D7BA2FC}"/>
    <dgm:cxn modelId="{5D211D94-8379-4ED9-9A1D-389D4CB17223}" type="presOf" srcId="{5FF591BA-70AD-4D02-BB5B-5BA45E871D7C}" destId="{71F0A5FD-4AC4-43C1-8594-E01371AE39E8}" srcOrd="0" destOrd="0" presId="urn:microsoft.com/office/officeart/2005/8/layout/process4"/>
    <dgm:cxn modelId="{9EA65A56-65E7-4A49-A65A-AF1B07C95623}" type="presOf" srcId="{BA40E395-7845-4CA4-95CC-2999E4E3154E}" destId="{0E223D2E-21DE-438A-B385-FA128EFBE33E}" srcOrd="0" destOrd="0" presId="urn:microsoft.com/office/officeart/2005/8/layout/process4"/>
    <dgm:cxn modelId="{ADA41852-45FA-4255-BAA7-987B83EE720A}" srcId="{B4FED894-4AF0-4815-8B0B-C02898DD88EF}" destId="{9A0B3041-7B6A-4B26-8712-438FD163F25D}" srcOrd="0" destOrd="0" parTransId="{8F8FCFBB-8BDD-4C9B-832A-C782DA29EA69}" sibTransId="{9A03A163-1F54-44AB-8FEB-E7642F50B76B}"/>
    <dgm:cxn modelId="{2BDD7C5E-7D4C-4901-AABA-CECBBBEC212E}" type="presOf" srcId="{B4FED894-4AF0-4815-8B0B-C02898DD88EF}" destId="{D7995AC0-5278-46AD-9B7A-CC829FFF604D}" srcOrd="0" destOrd="0" presId="urn:microsoft.com/office/officeart/2005/8/layout/process4"/>
    <dgm:cxn modelId="{E040D69D-A399-4A15-AAB7-6DDB787088CF}" type="presParOf" srcId="{D241ED51-5525-4965-9D51-9B390FFB7D22}" destId="{9070E64C-3DBF-456B-B91F-0AD75C842958}" srcOrd="0" destOrd="0" presId="urn:microsoft.com/office/officeart/2005/8/layout/process4"/>
    <dgm:cxn modelId="{0738E4CB-E48D-472B-809E-44B9C3F1D05F}" type="presParOf" srcId="{9070E64C-3DBF-456B-B91F-0AD75C842958}" destId="{D7995AC0-5278-46AD-9B7A-CC829FFF604D}" srcOrd="0" destOrd="0" presId="urn:microsoft.com/office/officeart/2005/8/layout/process4"/>
    <dgm:cxn modelId="{F1444DD1-C45E-4F12-B409-6936E7170D3F}" type="presParOf" srcId="{9070E64C-3DBF-456B-B91F-0AD75C842958}" destId="{30A2BB64-9680-4193-B70F-5373D190E890}" srcOrd="1" destOrd="0" presId="urn:microsoft.com/office/officeart/2005/8/layout/process4"/>
    <dgm:cxn modelId="{0197AFD2-B5F0-4A37-9473-92EA7B12F8C8}" type="presParOf" srcId="{9070E64C-3DBF-456B-B91F-0AD75C842958}" destId="{9CFD0CB7-C797-4E14-9DEE-5BEB5A419043}" srcOrd="2" destOrd="0" presId="urn:microsoft.com/office/officeart/2005/8/layout/process4"/>
    <dgm:cxn modelId="{006E40E8-8962-4005-91CF-150CFF7457B4}" type="presParOf" srcId="{9CFD0CB7-C797-4E14-9DEE-5BEB5A419043}" destId="{0BB9DBAB-B5CD-4B10-AC5C-B2692F302303}" srcOrd="0" destOrd="0" presId="urn:microsoft.com/office/officeart/2005/8/layout/process4"/>
    <dgm:cxn modelId="{8BFE260B-0FDF-44F3-9AE4-88FD777F24FA}" type="presParOf" srcId="{9CFD0CB7-C797-4E14-9DEE-5BEB5A419043}" destId="{8B0CC119-DBBB-48C9-A1CE-4626A7BC9754}" srcOrd="1" destOrd="0" presId="urn:microsoft.com/office/officeart/2005/8/layout/process4"/>
    <dgm:cxn modelId="{2FF81BE1-8754-48ED-B1EC-F3629438A656}" type="presParOf" srcId="{D241ED51-5525-4965-9D51-9B390FFB7D22}" destId="{80ADF46F-4147-4E5D-B8FF-82D4B7265142}" srcOrd="1" destOrd="0" presId="urn:microsoft.com/office/officeart/2005/8/layout/process4"/>
    <dgm:cxn modelId="{199420B1-7F67-4C82-80FD-6DA9B94692B8}" type="presParOf" srcId="{D241ED51-5525-4965-9D51-9B390FFB7D22}" destId="{8503BE9F-BBB2-47AE-9995-DBA0141C5D4D}" srcOrd="2" destOrd="0" presId="urn:microsoft.com/office/officeart/2005/8/layout/process4"/>
    <dgm:cxn modelId="{7E632DAD-A58C-4EA7-98B8-4D81681157F5}" type="presParOf" srcId="{8503BE9F-BBB2-47AE-9995-DBA0141C5D4D}" destId="{71F0A5FD-4AC4-43C1-8594-E01371AE39E8}" srcOrd="0" destOrd="0" presId="urn:microsoft.com/office/officeart/2005/8/layout/process4"/>
    <dgm:cxn modelId="{42E691ED-67CD-4FF0-8C7E-A86EAC03F9F0}" type="presParOf" srcId="{D241ED51-5525-4965-9D51-9B390FFB7D22}" destId="{120BF294-7178-42F9-AC5A-72D047EE8B68}" srcOrd="3" destOrd="0" presId="urn:microsoft.com/office/officeart/2005/8/layout/process4"/>
    <dgm:cxn modelId="{ECE3730C-BBD6-4EA8-BC78-F92372A98498}" type="presParOf" srcId="{D241ED51-5525-4965-9D51-9B390FFB7D22}" destId="{1ADE4971-C563-46A3-9992-ED6121E95293}" srcOrd="4" destOrd="0" presId="urn:microsoft.com/office/officeart/2005/8/layout/process4"/>
    <dgm:cxn modelId="{2921CF87-2C2F-4A2D-94AE-340867F0CD3B}" type="presParOf" srcId="{1ADE4971-C563-46A3-9992-ED6121E95293}" destId="{0E223D2E-21DE-438A-B385-FA128EFBE33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EA6CB4-A97D-4A44-B77C-796DD50CF362}"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2E792472-04F9-4FCA-B587-A07CD643F495}">
      <dgm:prSet phldrT="[Text]" custT="1"/>
      <dgm:spPr/>
      <dgm:t>
        <a:bodyPr/>
        <a:lstStyle/>
        <a:p>
          <a:r>
            <a:rPr lang="en-US" sz="3200" dirty="0" smtClean="0"/>
            <a:t>Animal Science </a:t>
          </a:r>
          <a:r>
            <a:rPr lang="en-US" sz="2000" dirty="0" smtClean="0"/>
            <a:t> </a:t>
          </a:r>
          <a:endParaRPr lang="en-US" sz="2000" dirty="0"/>
        </a:p>
      </dgm:t>
    </dgm:pt>
    <dgm:pt modelId="{DC6F3BBC-747F-4BE1-8480-92846F3E45DF}" type="parTrans" cxnId="{0C3A7A33-AE10-47CB-8463-7AB1FEBD3E09}">
      <dgm:prSet/>
      <dgm:spPr/>
      <dgm:t>
        <a:bodyPr/>
        <a:lstStyle/>
        <a:p>
          <a:endParaRPr lang="en-US"/>
        </a:p>
      </dgm:t>
    </dgm:pt>
    <dgm:pt modelId="{2A76D4B4-3F73-4CE4-BC18-3F6E5A45E152}" type="sibTrans" cxnId="{0C3A7A33-AE10-47CB-8463-7AB1FEBD3E09}">
      <dgm:prSet/>
      <dgm:spPr/>
      <dgm:t>
        <a:bodyPr/>
        <a:lstStyle/>
        <a:p>
          <a:endParaRPr lang="en-US"/>
        </a:p>
      </dgm:t>
    </dgm:pt>
    <dgm:pt modelId="{9C2227D9-3AAE-49AB-BE4A-810D11904B47}">
      <dgm:prSet phldrT="[Text]" custT="1"/>
      <dgm:spPr/>
      <dgm:t>
        <a:bodyPr/>
        <a:lstStyle/>
        <a:p>
          <a:r>
            <a:rPr lang="en-US" sz="3200" dirty="0" smtClean="0"/>
            <a:t>Fine and Fiber Arts</a:t>
          </a:r>
          <a:endParaRPr lang="en-US" sz="3200" dirty="0"/>
        </a:p>
      </dgm:t>
    </dgm:pt>
    <dgm:pt modelId="{8E879617-EDFD-440F-A2F2-ADD22BF7CF22}" type="parTrans" cxnId="{4B528757-8277-408C-A4B1-ED8C1C9CB18E}">
      <dgm:prSet/>
      <dgm:spPr/>
      <dgm:t>
        <a:bodyPr/>
        <a:lstStyle/>
        <a:p>
          <a:endParaRPr lang="en-US"/>
        </a:p>
      </dgm:t>
    </dgm:pt>
    <dgm:pt modelId="{0E53D280-EDCA-4B08-B0AA-C19E6ABEB69C}" type="sibTrans" cxnId="{4B528757-8277-408C-A4B1-ED8C1C9CB18E}">
      <dgm:prSet/>
      <dgm:spPr/>
      <dgm:t>
        <a:bodyPr/>
        <a:lstStyle/>
        <a:p>
          <a:endParaRPr lang="en-US"/>
        </a:p>
      </dgm:t>
    </dgm:pt>
    <dgm:pt modelId="{23E0961A-1BD0-43D4-AC17-3C41CDE372AB}">
      <dgm:prSet phldrT="[Text]" custT="1"/>
      <dgm:spPr/>
      <dgm:t>
        <a:bodyPr/>
        <a:lstStyle/>
        <a:p>
          <a:r>
            <a:rPr lang="en-US" sz="3200" dirty="0" smtClean="0"/>
            <a:t>STEM</a:t>
          </a:r>
          <a:endParaRPr lang="en-US" sz="3200" dirty="0"/>
        </a:p>
      </dgm:t>
    </dgm:pt>
    <dgm:pt modelId="{174E31EE-BA1B-44EB-8A2C-0CCA4E04A303}" type="parTrans" cxnId="{5A99C9D1-35C7-460E-9ABC-2244898BBCD2}">
      <dgm:prSet/>
      <dgm:spPr/>
      <dgm:t>
        <a:bodyPr/>
        <a:lstStyle/>
        <a:p>
          <a:endParaRPr lang="en-US"/>
        </a:p>
      </dgm:t>
    </dgm:pt>
    <dgm:pt modelId="{FACD51AA-FE25-40A9-873F-EC05784E5C8E}" type="sibTrans" cxnId="{5A99C9D1-35C7-460E-9ABC-2244898BBCD2}">
      <dgm:prSet/>
      <dgm:spPr/>
      <dgm:t>
        <a:bodyPr/>
        <a:lstStyle/>
        <a:p>
          <a:endParaRPr lang="en-US"/>
        </a:p>
      </dgm:t>
    </dgm:pt>
    <dgm:pt modelId="{6DFBED86-D107-4F70-A85E-BCF137F9D71C}">
      <dgm:prSet phldrT="[Text]" custT="1"/>
      <dgm:spPr/>
      <dgm:t>
        <a:bodyPr/>
        <a:lstStyle/>
        <a:p>
          <a:r>
            <a:rPr lang="en-US" sz="3200" dirty="0" smtClean="0"/>
            <a:t>Foods and Nutrition</a:t>
          </a:r>
          <a:endParaRPr lang="en-US" sz="3200" dirty="0"/>
        </a:p>
      </dgm:t>
    </dgm:pt>
    <dgm:pt modelId="{A12AA900-0AE1-4EE8-BF33-83EB7C726AB5}" type="parTrans" cxnId="{23D799CD-4831-40B2-A12D-707D7B442205}">
      <dgm:prSet/>
      <dgm:spPr/>
      <dgm:t>
        <a:bodyPr/>
        <a:lstStyle/>
        <a:p>
          <a:endParaRPr lang="en-US"/>
        </a:p>
      </dgm:t>
    </dgm:pt>
    <dgm:pt modelId="{23C0FB2D-841B-4EA9-BF28-5E4A50217B32}" type="sibTrans" cxnId="{23D799CD-4831-40B2-A12D-707D7B442205}">
      <dgm:prSet/>
      <dgm:spPr/>
      <dgm:t>
        <a:bodyPr/>
        <a:lstStyle/>
        <a:p>
          <a:endParaRPr lang="en-US"/>
        </a:p>
      </dgm:t>
    </dgm:pt>
    <dgm:pt modelId="{A243C152-DC59-449B-A333-3468697D2734}" type="pres">
      <dgm:prSet presAssocID="{C3EA6CB4-A97D-4A44-B77C-796DD50CF362}" presName="diagram" presStyleCnt="0">
        <dgm:presLayoutVars>
          <dgm:dir/>
          <dgm:resizeHandles val="exact"/>
        </dgm:presLayoutVars>
      </dgm:prSet>
      <dgm:spPr/>
      <dgm:t>
        <a:bodyPr/>
        <a:lstStyle/>
        <a:p>
          <a:endParaRPr lang="en-US"/>
        </a:p>
      </dgm:t>
    </dgm:pt>
    <dgm:pt modelId="{2EB6CCD0-689C-48C7-8F6F-FC28878DABAC}" type="pres">
      <dgm:prSet presAssocID="{2E792472-04F9-4FCA-B587-A07CD643F495}" presName="node" presStyleLbl="node1" presStyleIdx="0" presStyleCnt="4">
        <dgm:presLayoutVars>
          <dgm:bulletEnabled val="1"/>
        </dgm:presLayoutVars>
      </dgm:prSet>
      <dgm:spPr/>
      <dgm:t>
        <a:bodyPr/>
        <a:lstStyle/>
        <a:p>
          <a:endParaRPr lang="en-US"/>
        </a:p>
      </dgm:t>
    </dgm:pt>
    <dgm:pt modelId="{4A69A2E6-FE63-4E41-8292-E45A2A28C7A2}" type="pres">
      <dgm:prSet presAssocID="{2A76D4B4-3F73-4CE4-BC18-3F6E5A45E152}" presName="sibTrans" presStyleCnt="0"/>
      <dgm:spPr/>
      <dgm:t>
        <a:bodyPr/>
        <a:lstStyle/>
        <a:p>
          <a:endParaRPr lang="en-US"/>
        </a:p>
      </dgm:t>
    </dgm:pt>
    <dgm:pt modelId="{F9A71B0B-C9F2-4A10-92AE-92AE7499E1F1}" type="pres">
      <dgm:prSet presAssocID="{9C2227D9-3AAE-49AB-BE4A-810D11904B47}" presName="node" presStyleLbl="node1" presStyleIdx="1" presStyleCnt="4">
        <dgm:presLayoutVars>
          <dgm:bulletEnabled val="1"/>
        </dgm:presLayoutVars>
      </dgm:prSet>
      <dgm:spPr/>
      <dgm:t>
        <a:bodyPr/>
        <a:lstStyle/>
        <a:p>
          <a:endParaRPr lang="en-US"/>
        </a:p>
      </dgm:t>
    </dgm:pt>
    <dgm:pt modelId="{0B071D1E-88F9-4A25-B198-3A9B3CA50F76}" type="pres">
      <dgm:prSet presAssocID="{0E53D280-EDCA-4B08-B0AA-C19E6ABEB69C}" presName="sibTrans" presStyleCnt="0"/>
      <dgm:spPr/>
      <dgm:t>
        <a:bodyPr/>
        <a:lstStyle/>
        <a:p>
          <a:endParaRPr lang="en-US"/>
        </a:p>
      </dgm:t>
    </dgm:pt>
    <dgm:pt modelId="{C1762378-3722-47C7-8F08-1953DC61161A}" type="pres">
      <dgm:prSet presAssocID="{23E0961A-1BD0-43D4-AC17-3C41CDE372AB}" presName="node" presStyleLbl="node1" presStyleIdx="2" presStyleCnt="4">
        <dgm:presLayoutVars>
          <dgm:bulletEnabled val="1"/>
        </dgm:presLayoutVars>
      </dgm:prSet>
      <dgm:spPr/>
      <dgm:t>
        <a:bodyPr/>
        <a:lstStyle/>
        <a:p>
          <a:endParaRPr lang="en-US"/>
        </a:p>
      </dgm:t>
    </dgm:pt>
    <dgm:pt modelId="{2CACB3CE-4AF5-490D-BD59-13ED8C4C96FE}" type="pres">
      <dgm:prSet presAssocID="{FACD51AA-FE25-40A9-873F-EC05784E5C8E}" presName="sibTrans" presStyleCnt="0"/>
      <dgm:spPr/>
      <dgm:t>
        <a:bodyPr/>
        <a:lstStyle/>
        <a:p>
          <a:endParaRPr lang="en-US"/>
        </a:p>
      </dgm:t>
    </dgm:pt>
    <dgm:pt modelId="{293B5FC8-685E-4490-BA55-12A530D78FD6}" type="pres">
      <dgm:prSet presAssocID="{6DFBED86-D107-4F70-A85E-BCF137F9D71C}" presName="node" presStyleLbl="node1" presStyleIdx="3" presStyleCnt="4">
        <dgm:presLayoutVars>
          <dgm:bulletEnabled val="1"/>
        </dgm:presLayoutVars>
      </dgm:prSet>
      <dgm:spPr/>
      <dgm:t>
        <a:bodyPr/>
        <a:lstStyle/>
        <a:p>
          <a:endParaRPr lang="en-US"/>
        </a:p>
      </dgm:t>
    </dgm:pt>
  </dgm:ptLst>
  <dgm:cxnLst>
    <dgm:cxn modelId="{0C3A7A33-AE10-47CB-8463-7AB1FEBD3E09}" srcId="{C3EA6CB4-A97D-4A44-B77C-796DD50CF362}" destId="{2E792472-04F9-4FCA-B587-A07CD643F495}" srcOrd="0" destOrd="0" parTransId="{DC6F3BBC-747F-4BE1-8480-92846F3E45DF}" sibTransId="{2A76D4B4-3F73-4CE4-BC18-3F6E5A45E152}"/>
    <dgm:cxn modelId="{3E2AA47D-033F-4827-8C5F-E87C5EB38B8F}" type="presOf" srcId="{9C2227D9-3AAE-49AB-BE4A-810D11904B47}" destId="{F9A71B0B-C9F2-4A10-92AE-92AE7499E1F1}" srcOrd="0" destOrd="0" presId="urn:microsoft.com/office/officeart/2005/8/layout/default"/>
    <dgm:cxn modelId="{AEC84BF9-DF6B-466D-BB61-5C36D7C7A0EA}" type="presOf" srcId="{C3EA6CB4-A97D-4A44-B77C-796DD50CF362}" destId="{A243C152-DC59-449B-A333-3468697D2734}" srcOrd="0" destOrd="0" presId="urn:microsoft.com/office/officeart/2005/8/layout/default"/>
    <dgm:cxn modelId="{4B528757-8277-408C-A4B1-ED8C1C9CB18E}" srcId="{C3EA6CB4-A97D-4A44-B77C-796DD50CF362}" destId="{9C2227D9-3AAE-49AB-BE4A-810D11904B47}" srcOrd="1" destOrd="0" parTransId="{8E879617-EDFD-440F-A2F2-ADD22BF7CF22}" sibTransId="{0E53D280-EDCA-4B08-B0AA-C19E6ABEB69C}"/>
    <dgm:cxn modelId="{23D799CD-4831-40B2-A12D-707D7B442205}" srcId="{C3EA6CB4-A97D-4A44-B77C-796DD50CF362}" destId="{6DFBED86-D107-4F70-A85E-BCF137F9D71C}" srcOrd="3" destOrd="0" parTransId="{A12AA900-0AE1-4EE8-BF33-83EB7C726AB5}" sibTransId="{23C0FB2D-841B-4EA9-BF28-5E4A50217B32}"/>
    <dgm:cxn modelId="{C4C3DE27-4ED3-4312-B911-C47229D3F482}" type="presOf" srcId="{23E0961A-1BD0-43D4-AC17-3C41CDE372AB}" destId="{C1762378-3722-47C7-8F08-1953DC61161A}" srcOrd="0" destOrd="0" presId="urn:microsoft.com/office/officeart/2005/8/layout/default"/>
    <dgm:cxn modelId="{B61A1A75-1B21-4103-B420-6C2B461C6D1B}" type="presOf" srcId="{2E792472-04F9-4FCA-B587-A07CD643F495}" destId="{2EB6CCD0-689C-48C7-8F6F-FC28878DABAC}" srcOrd="0" destOrd="0" presId="urn:microsoft.com/office/officeart/2005/8/layout/default"/>
    <dgm:cxn modelId="{5A99C9D1-35C7-460E-9ABC-2244898BBCD2}" srcId="{C3EA6CB4-A97D-4A44-B77C-796DD50CF362}" destId="{23E0961A-1BD0-43D4-AC17-3C41CDE372AB}" srcOrd="2" destOrd="0" parTransId="{174E31EE-BA1B-44EB-8A2C-0CCA4E04A303}" sibTransId="{FACD51AA-FE25-40A9-873F-EC05784E5C8E}"/>
    <dgm:cxn modelId="{FB2F1513-BA5C-45C2-AAB1-1E6515DAEF01}" type="presOf" srcId="{6DFBED86-D107-4F70-A85E-BCF137F9D71C}" destId="{293B5FC8-685E-4490-BA55-12A530D78FD6}" srcOrd="0" destOrd="0" presId="urn:microsoft.com/office/officeart/2005/8/layout/default"/>
    <dgm:cxn modelId="{8D3A2429-4ED5-44E6-8ED2-87BDC3A77BB4}" type="presParOf" srcId="{A243C152-DC59-449B-A333-3468697D2734}" destId="{2EB6CCD0-689C-48C7-8F6F-FC28878DABAC}" srcOrd="0" destOrd="0" presId="urn:microsoft.com/office/officeart/2005/8/layout/default"/>
    <dgm:cxn modelId="{F0F6CC46-CA7C-4BAE-966C-FDB3A67E506C}" type="presParOf" srcId="{A243C152-DC59-449B-A333-3468697D2734}" destId="{4A69A2E6-FE63-4E41-8292-E45A2A28C7A2}" srcOrd="1" destOrd="0" presId="urn:microsoft.com/office/officeart/2005/8/layout/default"/>
    <dgm:cxn modelId="{50799257-C228-4548-B0D1-580870FFAE22}" type="presParOf" srcId="{A243C152-DC59-449B-A333-3468697D2734}" destId="{F9A71B0B-C9F2-4A10-92AE-92AE7499E1F1}" srcOrd="2" destOrd="0" presId="urn:microsoft.com/office/officeart/2005/8/layout/default"/>
    <dgm:cxn modelId="{B555807A-19F0-43C6-8CB1-75F79445BE82}" type="presParOf" srcId="{A243C152-DC59-449B-A333-3468697D2734}" destId="{0B071D1E-88F9-4A25-B198-3A9B3CA50F76}" srcOrd="3" destOrd="0" presId="urn:microsoft.com/office/officeart/2005/8/layout/default"/>
    <dgm:cxn modelId="{DCFB3B94-AF0D-40D4-9E73-915C21A352FD}" type="presParOf" srcId="{A243C152-DC59-449B-A333-3468697D2734}" destId="{C1762378-3722-47C7-8F08-1953DC61161A}" srcOrd="4" destOrd="0" presId="urn:microsoft.com/office/officeart/2005/8/layout/default"/>
    <dgm:cxn modelId="{409E55B4-7EC3-4DBB-A362-526D10CACBDB}" type="presParOf" srcId="{A243C152-DC59-449B-A333-3468697D2734}" destId="{2CACB3CE-4AF5-490D-BD59-13ED8C4C96FE}" srcOrd="5" destOrd="0" presId="urn:microsoft.com/office/officeart/2005/8/layout/default"/>
    <dgm:cxn modelId="{6D4E2555-D698-40A0-B4F3-A6CEDBDAEE4E}" type="presParOf" srcId="{A243C152-DC59-449B-A333-3468697D2734}" destId="{293B5FC8-685E-4490-BA55-12A530D78FD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D14241-A36B-4272-8E0C-9D42443BB7E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D226F8-B236-4501-A86A-60DD0321825F}">
      <dgm:prSet phldrT="[Text]"/>
      <dgm:spPr/>
      <dgm:t>
        <a:bodyPr/>
        <a:lstStyle/>
        <a:p>
          <a:r>
            <a:rPr lang="en-US" dirty="0" smtClean="0"/>
            <a:t>Community Mapping</a:t>
          </a:r>
          <a:endParaRPr lang="en-US" dirty="0"/>
        </a:p>
      </dgm:t>
    </dgm:pt>
    <dgm:pt modelId="{BA421FF9-1A6E-4A64-A33D-0373EA34C360}" type="parTrans" cxnId="{F37741B8-7D44-4F5C-81BD-CB0D5FF512B9}">
      <dgm:prSet/>
      <dgm:spPr/>
      <dgm:t>
        <a:bodyPr/>
        <a:lstStyle/>
        <a:p>
          <a:endParaRPr lang="en-US"/>
        </a:p>
      </dgm:t>
    </dgm:pt>
    <dgm:pt modelId="{1E67AF50-23D5-4AAC-B171-F03315661C2B}" type="sibTrans" cxnId="{F37741B8-7D44-4F5C-81BD-CB0D5FF512B9}">
      <dgm:prSet/>
      <dgm:spPr/>
      <dgm:t>
        <a:bodyPr/>
        <a:lstStyle/>
        <a:p>
          <a:endParaRPr lang="en-US"/>
        </a:p>
      </dgm:t>
    </dgm:pt>
    <dgm:pt modelId="{30380592-DD5D-4ADD-9C13-381AF56E24FB}">
      <dgm:prSet phldrT="[Text]"/>
      <dgm:spPr/>
      <dgm:t>
        <a:bodyPr/>
        <a:lstStyle/>
        <a:p>
          <a:r>
            <a:rPr lang="en-US" dirty="0" smtClean="0"/>
            <a:t>Identify where the issues are in a visible or tangible way.</a:t>
          </a:r>
          <a:endParaRPr lang="en-US" dirty="0"/>
        </a:p>
      </dgm:t>
    </dgm:pt>
    <dgm:pt modelId="{069EC992-F8A8-4F9F-9507-0555DB38FD83}" type="parTrans" cxnId="{E1E4682C-A113-4CA2-9C45-1866A40D3D93}">
      <dgm:prSet/>
      <dgm:spPr/>
      <dgm:t>
        <a:bodyPr/>
        <a:lstStyle/>
        <a:p>
          <a:endParaRPr lang="en-US"/>
        </a:p>
      </dgm:t>
    </dgm:pt>
    <dgm:pt modelId="{49975AF5-B7C2-424C-B54F-D30B2A2D7097}" type="sibTrans" cxnId="{E1E4682C-A113-4CA2-9C45-1866A40D3D93}">
      <dgm:prSet/>
      <dgm:spPr/>
      <dgm:t>
        <a:bodyPr/>
        <a:lstStyle/>
        <a:p>
          <a:endParaRPr lang="en-US"/>
        </a:p>
      </dgm:t>
    </dgm:pt>
    <dgm:pt modelId="{52FCDD00-CA82-402A-A329-66E785E44749}">
      <dgm:prSet phldrT="[Text]"/>
      <dgm:spPr/>
      <dgm:t>
        <a:bodyPr/>
        <a:lstStyle/>
        <a:p>
          <a:r>
            <a:rPr lang="en-US" dirty="0" smtClean="0"/>
            <a:t>Use the data to make informed decisions.</a:t>
          </a:r>
          <a:endParaRPr lang="en-US" dirty="0"/>
        </a:p>
      </dgm:t>
    </dgm:pt>
    <dgm:pt modelId="{64916396-29C2-4F76-BB4D-052ADD860FB0}" type="parTrans" cxnId="{63FC8503-0322-4427-B806-57B95FCCAD9B}">
      <dgm:prSet/>
      <dgm:spPr/>
      <dgm:t>
        <a:bodyPr/>
        <a:lstStyle/>
        <a:p>
          <a:endParaRPr lang="en-US"/>
        </a:p>
      </dgm:t>
    </dgm:pt>
    <dgm:pt modelId="{0DD99BAB-E9BA-4CBE-9005-C01F1EFE892F}" type="sibTrans" cxnId="{63FC8503-0322-4427-B806-57B95FCCAD9B}">
      <dgm:prSet/>
      <dgm:spPr/>
      <dgm:t>
        <a:bodyPr/>
        <a:lstStyle/>
        <a:p>
          <a:endParaRPr lang="en-US"/>
        </a:p>
      </dgm:t>
    </dgm:pt>
    <dgm:pt modelId="{F22944E2-6D70-40BF-8162-2883734C7A19}" type="pres">
      <dgm:prSet presAssocID="{04D14241-A36B-4272-8E0C-9D42443BB7EC}" presName="Name0" presStyleCnt="0">
        <dgm:presLayoutVars>
          <dgm:dir/>
          <dgm:animLvl val="lvl"/>
          <dgm:resizeHandles val="exact"/>
        </dgm:presLayoutVars>
      </dgm:prSet>
      <dgm:spPr/>
      <dgm:t>
        <a:bodyPr/>
        <a:lstStyle/>
        <a:p>
          <a:endParaRPr lang="en-US"/>
        </a:p>
      </dgm:t>
    </dgm:pt>
    <dgm:pt modelId="{44AFC92F-3BBA-45C5-90A3-24280F6FC906}" type="pres">
      <dgm:prSet presAssocID="{57D226F8-B236-4501-A86A-60DD0321825F}" presName="composite" presStyleCnt="0"/>
      <dgm:spPr/>
    </dgm:pt>
    <dgm:pt modelId="{65EF14E4-228C-4ADA-84D2-5A80D0B4D129}" type="pres">
      <dgm:prSet presAssocID="{57D226F8-B236-4501-A86A-60DD0321825F}" presName="parTx" presStyleLbl="alignNode1" presStyleIdx="0" presStyleCnt="1" custLinFactNeighborY="1015">
        <dgm:presLayoutVars>
          <dgm:chMax val="0"/>
          <dgm:chPref val="0"/>
          <dgm:bulletEnabled val="1"/>
        </dgm:presLayoutVars>
      </dgm:prSet>
      <dgm:spPr/>
      <dgm:t>
        <a:bodyPr/>
        <a:lstStyle/>
        <a:p>
          <a:endParaRPr lang="en-US"/>
        </a:p>
      </dgm:t>
    </dgm:pt>
    <dgm:pt modelId="{366BA827-95DB-423F-BFF5-80D7679919AD}" type="pres">
      <dgm:prSet presAssocID="{57D226F8-B236-4501-A86A-60DD0321825F}" presName="desTx" presStyleLbl="alignAccFollowNode1" presStyleIdx="0" presStyleCnt="1">
        <dgm:presLayoutVars>
          <dgm:bulletEnabled val="1"/>
        </dgm:presLayoutVars>
      </dgm:prSet>
      <dgm:spPr/>
      <dgm:t>
        <a:bodyPr/>
        <a:lstStyle/>
        <a:p>
          <a:endParaRPr lang="en-US"/>
        </a:p>
      </dgm:t>
    </dgm:pt>
  </dgm:ptLst>
  <dgm:cxnLst>
    <dgm:cxn modelId="{E1E4682C-A113-4CA2-9C45-1866A40D3D93}" srcId="{57D226F8-B236-4501-A86A-60DD0321825F}" destId="{30380592-DD5D-4ADD-9C13-381AF56E24FB}" srcOrd="0" destOrd="0" parTransId="{069EC992-F8A8-4F9F-9507-0555DB38FD83}" sibTransId="{49975AF5-B7C2-424C-B54F-D30B2A2D7097}"/>
    <dgm:cxn modelId="{881ECC2E-53EE-4A07-9ECF-A3C125596AFD}" type="presOf" srcId="{04D14241-A36B-4272-8E0C-9D42443BB7EC}" destId="{F22944E2-6D70-40BF-8162-2883734C7A19}" srcOrd="0" destOrd="0" presId="urn:microsoft.com/office/officeart/2005/8/layout/hList1"/>
    <dgm:cxn modelId="{F37741B8-7D44-4F5C-81BD-CB0D5FF512B9}" srcId="{04D14241-A36B-4272-8E0C-9D42443BB7EC}" destId="{57D226F8-B236-4501-A86A-60DD0321825F}" srcOrd="0" destOrd="0" parTransId="{BA421FF9-1A6E-4A64-A33D-0373EA34C360}" sibTransId="{1E67AF50-23D5-4AAC-B171-F03315661C2B}"/>
    <dgm:cxn modelId="{DC80DF84-A675-4174-9A15-945C9254817E}" type="presOf" srcId="{52FCDD00-CA82-402A-A329-66E785E44749}" destId="{366BA827-95DB-423F-BFF5-80D7679919AD}" srcOrd="0" destOrd="1" presId="urn:microsoft.com/office/officeart/2005/8/layout/hList1"/>
    <dgm:cxn modelId="{6D92661B-75EB-4C54-ACC9-47F357680BB0}" type="presOf" srcId="{57D226F8-B236-4501-A86A-60DD0321825F}" destId="{65EF14E4-228C-4ADA-84D2-5A80D0B4D129}" srcOrd="0" destOrd="0" presId="urn:microsoft.com/office/officeart/2005/8/layout/hList1"/>
    <dgm:cxn modelId="{0FC7FAFA-EC12-49E7-9C02-98672147F347}" type="presOf" srcId="{30380592-DD5D-4ADD-9C13-381AF56E24FB}" destId="{366BA827-95DB-423F-BFF5-80D7679919AD}" srcOrd="0" destOrd="0" presId="urn:microsoft.com/office/officeart/2005/8/layout/hList1"/>
    <dgm:cxn modelId="{63FC8503-0322-4427-B806-57B95FCCAD9B}" srcId="{57D226F8-B236-4501-A86A-60DD0321825F}" destId="{52FCDD00-CA82-402A-A329-66E785E44749}" srcOrd="1" destOrd="0" parTransId="{64916396-29C2-4F76-BB4D-052ADD860FB0}" sibTransId="{0DD99BAB-E9BA-4CBE-9005-C01F1EFE892F}"/>
    <dgm:cxn modelId="{6A238E7F-9FF5-435F-9811-266231982169}" type="presParOf" srcId="{F22944E2-6D70-40BF-8162-2883734C7A19}" destId="{44AFC92F-3BBA-45C5-90A3-24280F6FC906}" srcOrd="0" destOrd="0" presId="urn:microsoft.com/office/officeart/2005/8/layout/hList1"/>
    <dgm:cxn modelId="{D2F5E781-9119-409A-A6B2-EE469989340D}" type="presParOf" srcId="{44AFC92F-3BBA-45C5-90A3-24280F6FC906}" destId="{65EF14E4-228C-4ADA-84D2-5A80D0B4D129}" srcOrd="0" destOrd="0" presId="urn:microsoft.com/office/officeart/2005/8/layout/hList1"/>
    <dgm:cxn modelId="{327DF2EB-1A72-475A-9AA8-057703068F4A}" type="presParOf" srcId="{44AFC92F-3BBA-45C5-90A3-24280F6FC906}" destId="{366BA827-95DB-423F-BFF5-80D7679919A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0C9DDDF-82E9-4ED3-BBB7-A4936F26D711}"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84A08E22-2652-4F5C-90FE-9C75AD47D50D}">
      <dgm:prSet phldrT="[Text]"/>
      <dgm:spPr>
        <a:ln w="57150">
          <a:solidFill>
            <a:schemeClr val="accent1"/>
          </a:solidFill>
        </a:ln>
      </dgm:spPr>
      <dgm:t>
        <a:bodyPr/>
        <a:lstStyle/>
        <a:p>
          <a:r>
            <a:rPr lang="en-US" dirty="0" smtClean="0"/>
            <a:t>4-H Facilities</a:t>
          </a:r>
          <a:endParaRPr lang="en-US" dirty="0"/>
        </a:p>
      </dgm:t>
    </dgm:pt>
    <dgm:pt modelId="{266F6F9E-BEFD-4A83-B509-16E74F29F594}" type="parTrans" cxnId="{6117DEA2-B966-48D8-B1B7-28E309EB91CE}">
      <dgm:prSet/>
      <dgm:spPr/>
      <dgm:t>
        <a:bodyPr/>
        <a:lstStyle/>
        <a:p>
          <a:endParaRPr lang="en-US"/>
        </a:p>
      </dgm:t>
    </dgm:pt>
    <dgm:pt modelId="{3934A107-567B-4FCA-A24F-1126CB52A9D0}" type="sibTrans" cxnId="{6117DEA2-B966-48D8-B1B7-28E309EB91CE}">
      <dgm:prSet/>
      <dgm:spPr/>
      <dgm:t>
        <a:bodyPr/>
        <a:lstStyle/>
        <a:p>
          <a:endParaRPr lang="en-US"/>
        </a:p>
      </dgm:t>
    </dgm:pt>
    <dgm:pt modelId="{520B0AEE-0C14-459A-9B26-74208D570E6E}">
      <dgm:prSet phldrT="[Text]"/>
      <dgm:spPr>
        <a:ln w="57150">
          <a:solidFill>
            <a:schemeClr val="accent1"/>
          </a:solidFill>
        </a:ln>
      </dgm:spPr>
      <dgm:t>
        <a:bodyPr/>
        <a:lstStyle/>
        <a:p>
          <a:r>
            <a:rPr lang="en-US" dirty="0" smtClean="0"/>
            <a:t>4-H Promotion</a:t>
          </a:r>
          <a:endParaRPr lang="en-US" dirty="0"/>
        </a:p>
      </dgm:t>
    </dgm:pt>
    <dgm:pt modelId="{8556EC1C-A17B-49E5-87F5-70307A38C36A}" type="parTrans" cxnId="{27C56017-2598-41B9-8032-C2B9DED88653}">
      <dgm:prSet/>
      <dgm:spPr/>
      <dgm:t>
        <a:bodyPr/>
        <a:lstStyle/>
        <a:p>
          <a:endParaRPr lang="en-US"/>
        </a:p>
      </dgm:t>
    </dgm:pt>
    <dgm:pt modelId="{E123DEF9-1B72-4711-A65E-7B2EB4D19086}" type="sibTrans" cxnId="{27C56017-2598-41B9-8032-C2B9DED88653}">
      <dgm:prSet/>
      <dgm:spPr/>
      <dgm:t>
        <a:bodyPr/>
        <a:lstStyle/>
        <a:p>
          <a:endParaRPr lang="en-US"/>
        </a:p>
      </dgm:t>
    </dgm:pt>
    <dgm:pt modelId="{F3A3DD70-5A4B-4C3E-9270-1FC2A0809EEF}">
      <dgm:prSet phldrT="[Text]"/>
      <dgm:spPr>
        <a:ln w="57150">
          <a:solidFill>
            <a:schemeClr val="accent1"/>
          </a:solidFill>
        </a:ln>
      </dgm:spPr>
      <dgm:t>
        <a:bodyPr/>
        <a:lstStyle/>
        <a:p>
          <a:r>
            <a:rPr lang="en-US" dirty="0" smtClean="0"/>
            <a:t>Community Center</a:t>
          </a:r>
          <a:endParaRPr lang="en-US" dirty="0"/>
        </a:p>
      </dgm:t>
    </dgm:pt>
    <dgm:pt modelId="{73041E63-3C9B-43CF-BAFE-15AEDE885E73}" type="parTrans" cxnId="{3BB55B71-9A69-49C9-974F-491EFF7C1D5B}">
      <dgm:prSet/>
      <dgm:spPr/>
      <dgm:t>
        <a:bodyPr/>
        <a:lstStyle/>
        <a:p>
          <a:endParaRPr lang="en-US"/>
        </a:p>
      </dgm:t>
    </dgm:pt>
    <dgm:pt modelId="{285A57ED-8214-472C-9B73-46440F721401}" type="sibTrans" cxnId="{3BB55B71-9A69-49C9-974F-491EFF7C1D5B}">
      <dgm:prSet/>
      <dgm:spPr/>
      <dgm:t>
        <a:bodyPr/>
        <a:lstStyle/>
        <a:p>
          <a:endParaRPr lang="en-US"/>
        </a:p>
      </dgm:t>
    </dgm:pt>
    <dgm:pt modelId="{3459714F-949B-4DAA-9F41-95D45F110CE9}">
      <dgm:prSet phldrT="[Text]"/>
      <dgm:spPr>
        <a:ln w="57150">
          <a:solidFill>
            <a:schemeClr val="accent1"/>
          </a:solidFill>
        </a:ln>
      </dgm:spPr>
      <dgm:t>
        <a:bodyPr/>
        <a:lstStyle/>
        <a:p>
          <a:r>
            <a:rPr lang="en-US" dirty="0" smtClean="0"/>
            <a:t>Holiday Boxes</a:t>
          </a:r>
          <a:endParaRPr lang="en-US" dirty="0"/>
        </a:p>
      </dgm:t>
    </dgm:pt>
    <dgm:pt modelId="{EA3FABCA-32D3-4688-B73B-AD846775563E}" type="parTrans" cxnId="{0E7C7AC9-7E54-4EC4-BD75-F188D876DD83}">
      <dgm:prSet/>
      <dgm:spPr/>
      <dgm:t>
        <a:bodyPr/>
        <a:lstStyle/>
        <a:p>
          <a:endParaRPr lang="en-US"/>
        </a:p>
      </dgm:t>
    </dgm:pt>
    <dgm:pt modelId="{4FAC2882-D6C9-46EE-9BDD-C2689D479337}" type="sibTrans" cxnId="{0E7C7AC9-7E54-4EC4-BD75-F188D876DD83}">
      <dgm:prSet/>
      <dgm:spPr/>
      <dgm:t>
        <a:bodyPr/>
        <a:lstStyle/>
        <a:p>
          <a:endParaRPr lang="en-US"/>
        </a:p>
      </dgm:t>
    </dgm:pt>
    <dgm:pt modelId="{BF649B3F-4432-4F80-887D-1E1A27E92D72}">
      <dgm:prSet phldrT="[Text]"/>
      <dgm:spPr>
        <a:ln w="57150">
          <a:solidFill>
            <a:schemeClr val="accent1"/>
          </a:solidFill>
        </a:ln>
      </dgm:spPr>
      <dgm:t>
        <a:bodyPr/>
        <a:lstStyle/>
        <a:p>
          <a:r>
            <a:rPr lang="en-US" dirty="0" smtClean="0"/>
            <a:t>Birthday Parties</a:t>
          </a:r>
          <a:endParaRPr lang="en-US" dirty="0"/>
        </a:p>
      </dgm:t>
    </dgm:pt>
    <dgm:pt modelId="{8B57D5AC-269D-4566-8F79-6F972470119D}" type="parTrans" cxnId="{B8B679F8-04A6-4D44-B095-F48318A7E7FE}">
      <dgm:prSet/>
      <dgm:spPr/>
      <dgm:t>
        <a:bodyPr/>
        <a:lstStyle/>
        <a:p>
          <a:endParaRPr lang="en-US"/>
        </a:p>
      </dgm:t>
    </dgm:pt>
    <dgm:pt modelId="{3A59A137-2FB3-45BC-8373-1D16CEEC6EEE}" type="sibTrans" cxnId="{B8B679F8-04A6-4D44-B095-F48318A7E7FE}">
      <dgm:prSet/>
      <dgm:spPr/>
      <dgm:t>
        <a:bodyPr/>
        <a:lstStyle/>
        <a:p>
          <a:endParaRPr lang="en-US"/>
        </a:p>
      </dgm:t>
    </dgm:pt>
    <dgm:pt modelId="{57E20B70-9C4F-4703-A0D1-4C37DA49115E}">
      <dgm:prSet phldrT="[Text]"/>
      <dgm:spPr>
        <a:ln w="57150">
          <a:solidFill>
            <a:schemeClr val="accent1"/>
          </a:solidFill>
        </a:ln>
      </dgm:spPr>
      <dgm:t>
        <a:bodyPr/>
        <a:lstStyle/>
        <a:p>
          <a:r>
            <a:rPr lang="en-US" dirty="0" smtClean="0"/>
            <a:t>Welcome signs</a:t>
          </a:r>
          <a:endParaRPr lang="en-US" dirty="0"/>
        </a:p>
      </dgm:t>
    </dgm:pt>
    <dgm:pt modelId="{07587262-5FCC-4652-90B8-7EE60B9C16D9}" type="parTrans" cxnId="{2297CCC2-ABC1-46A9-976D-8937CA88F983}">
      <dgm:prSet/>
      <dgm:spPr/>
      <dgm:t>
        <a:bodyPr/>
        <a:lstStyle/>
        <a:p>
          <a:endParaRPr lang="en-US"/>
        </a:p>
      </dgm:t>
    </dgm:pt>
    <dgm:pt modelId="{D6C685AE-7EE2-4B1D-9043-C64B2AD5A9C3}" type="sibTrans" cxnId="{2297CCC2-ABC1-46A9-976D-8937CA88F983}">
      <dgm:prSet/>
      <dgm:spPr/>
      <dgm:t>
        <a:bodyPr/>
        <a:lstStyle/>
        <a:p>
          <a:endParaRPr lang="en-US"/>
        </a:p>
      </dgm:t>
    </dgm:pt>
    <dgm:pt modelId="{C35B9B03-4FF8-4C45-90A7-5CCDA2064036}">
      <dgm:prSet phldrT="[Text]"/>
      <dgm:spPr>
        <a:ln w="57150">
          <a:solidFill>
            <a:schemeClr val="accent1"/>
          </a:solidFill>
        </a:ln>
      </dgm:spPr>
      <dgm:t>
        <a:bodyPr/>
        <a:lstStyle/>
        <a:p>
          <a:r>
            <a:rPr lang="en-US" dirty="0" smtClean="0"/>
            <a:t>Pet shelter supplies</a:t>
          </a:r>
          <a:endParaRPr lang="en-US" dirty="0"/>
        </a:p>
      </dgm:t>
    </dgm:pt>
    <dgm:pt modelId="{2C090B07-4DA9-49B7-BF54-8E3294C7BB2B}" type="parTrans" cxnId="{0AE3EAFC-3F83-4023-BBA5-8E841664E6FA}">
      <dgm:prSet/>
      <dgm:spPr/>
      <dgm:t>
        <a:bodyPr/>
        <a:lstStyle/>
        <a:p>
          <a:endParaRPr lang="en-US"/>
        </a:p>
      </dgm:t>
    </dgm:pt>
    <dgm:pt modelId="{A90F7E0E-9A55-43B8-BCD5-5EDF8D516904}" type="sibTrans" cxnId="{0AE3EAFC-3F83-4023-BBA5-8E841664E6FA}">
      <dgm:prSet/>
      <dgm:spPr/>
      <dgm:t>
        <a:bodyPr/>
        <a:lstStyle/>
        <a:p>
          <a:endParaRPr lang="en-US"/>
        </a:p>
      </dgm:t>
    </dgm:pt>
    <dgm:pt modelId="{B494C531-1B7D-438C-B875-ABB9D3513D0B}">
      <dgm:prSet phldrT="[Text]"/>
      <dgm:spPr>
        <a:ln w="57150">
          <a:solidFill>
            <a:schemeClr val="accent1"/>
          </a:solidFill>
        </a:ln>
      </dgm:spPr>
      <dgm:t>
        <a:bodyPr/>
        <a:lstStyle/>
        <a:p>
          <a:r>
            <a:rPr lang="en-US" dirty="0" smtClean="0"/>
            <a:t>Bike-Hike trail</a:t>
          </a:r>
          <a:endParaRPr lang="en-US" dirty="0"/>
        </a:p>
      </dgm:t>
    </dgm:pt>
    <dgm:pt modelId="{E591A7D4-8581-467B-8878-B0D0160EFE35}" type="parTrans" cxnId="{CC4C74C8-9E3E-4F60-82A4-23B3FDE8FF3D}">
      <dgm:prSet/>
      <dgm:spPr/>
      <dgm:t>
        <a:bodyPr/>
        <a:lstStyle/>
        <a:p>
          <a:endParaRPr lang="en-US"/>
        </a:p>
      </dgm:t>
    </dgm:pt>
    <dgm:pt modelId="{C0BBDEF1-041A-4257-B76A-92EFB2F3B8B6}" type="sibTrans" cxnId="{CC4C74C8-9E3E-4F60-82A4-23B3FDE8FF3D}">
      <dgm:prSet/>
      <dgm:spPr/>
      <dgm:t>
        <a:bodyPr/>
        <a:lstStyle/>
        <a:p>
          <a:endParaRPr lang="en-US"/>
        </a:p>
      </dgm:t>
    </dgm:pt>
    <dgm:pt modelId="{DAACA290-6E95-4F41-AB01-E694ACF22DA4}">
      <dgm:prSet phldrT="[Text]"/>
      <dgm:spPr>
        <a:ln w="57150">
          <a:solidFill>
            <a:schemeClr val="accent1"/>
          </a:solidFill>
        </a:ln>
      </dgm:spPr>
      <dgm:t>
        <a:bodyPr/>
        <a:lstStyle/>
        <a:p>
          <a:r>
            <a:rPr lang="en-US" dirty="0" smtClean="0"/>
            <a:t>Stuffed animals for children</a:t>
          </a:r>
          <a:endParaRPr lang="en-US" dirty="0"/>
        </a:p>
      </dgm:t>
    </dgm:pt>
    <dgm:pt modelId="{D3A0F5AB-A677-4E90-9E90-2DFDDC2D73AF}" type="parTrans" cxnId="{86085394-2119-40F6-B69A-D6114497250B}">
      <dgm:prSet/>
      <dgm:spPr/>
      <dgm:t>
        <a:bodyPr/>
        <a:lstStyle/>
        <a:p>
          <a:endParaRPr lang="en-US"/>
        </a:p>
      </dgm:t>
    </dgm:pt>
    <dgm:pt modelId="{E25EF0B2-9664-41CB-BAA6-37070CB6C1E9}" type="sibTrans" cxnId="{86085394-2119-40F6-B69A-D6114497250B}">
      <dgm:prSet/>
      <dgm:spPr/>
      <dgm:t>
        <a:bodyPr/>
        <a:lstStyle/>
        <a:p>
          <a:endParaRPr lang="en-US"/>
        </a:p>
      </dgm:t>
    </dgm:pt>
    <dgm:pt modelId="{6053EF6D-90F3-471A-861F-60A82A0B45D6}">
      <dgm:prSet phldrT="[Text]"/>
      <dgm:spPr>
        <a:ln w="57150">
          <a:solidFill>
            <a:schemeClr val="accent1"/>
          </a:solidFill>
        </a:ln>
      </dgm:spPr>
      <dgm:t>
        <a:bodyPr/>
        <a:lstStyle/>
        <a:p>
          <a:r>
            <a:rPr lang="en-US" dirty="0" smtClean="0"/>
            <a:t>Military Service Members</a:t>
          </a:r>
          <a:endParaRPr lang="en-US" dirty="0"/>
        </a:p>
      </dgm:t>
    </dgm:pt>
    <dgm:pt modelId="{7D3FED21-08A5-450D-84E0-612F1E7478BE}" type="parTrans" cxnId="{48E5C981-E7B7-4F18-AECC-1FE1BEF3FF2F}">
      <dgm:prSet/>
      <dgm:spPr/>
      <dgm:t>
        <a:bodyPr/>
        <a:lstStyle/>
        <a:p>
          <a:endParaRPr lang="en-US"/>
        </a:p>
      </dgm:t>
    </dgm:pt>
    <dgm:pt modelId="{DC5CA537-17D9-43B3-A69B-671EB395D8EC}" type="sibTrans" cxnId="{48E5C981-E7B7-4F18-AECC-1FE1BEF3FF2F}">
      <dgm:prSet/>
      <dgm:spPr/>
      <dgm:t>
        <a:bodyPr/>
        <a:lstStyle/>
        <a:p>
          <a:endParaRPr lang="en-US"/>
        </a:p>
      </dgm:t>
    </dgm:pt>
    <dgm:pt modelId="{87D738D4-FF4E-4151-AAD2-6E20D97CEB5B}">
      <dgm:prSet phldrT="[Text]"/>
      <dgm:spPr>
        <a:ln w="57150">
          <a:solidFill>
            <a:schemeClr val="accent1"/>
          </a:solidFill>
        </a:ln>
      </dgm:spPr>
      <dgm:t>
        <a:bodyPr/>
        <a:lstStyle/>
        <a:p>
          <a:r>
            <a:rPr lang="en-US" dirty="0" smtClean="0"/>
            <a:t>Public Servant Appreciation</a:t>
          </a:r>
          <a:endParaRPr lang="en-US" dirty="0"/>
        </a:p>
      </dgm:t>
    </dgm:pt>
    <dgm:pt modelId="{C8252645-EBCE-447E-B495-05DBBB22D702}" type="parTrans" cxnId="{DCFD46BB-77A8-49CF-BC4C-239BF37DFE25}">
      <dgm:prSet/>
      <dgm:spPr/>
      <dgm:t>
        <a:bodyPr/>
        <a:lstStyle/>
        <a:p>
          <a:endParaRPr lang="en-US"/>
        </a:p>
      </dgm:t>
    </dgm:pt>
    <dgm:pt modelId="{67A1FADE-DDC8-4F56-A95A-CC49E6285692}" type="sibTrans" cxnId="{DCFD46BB-77A8-49CF-BC4C-239BF37DFE25}">
      <dgm:prSet/>
      <dgm:spPr/>
      <dgm:t>
        <a:bodyPr/>
        <a:lstStyle/>
        <a:p>
          <a:endParaRPr lang="en-US"/>
        </a:p>
      </dgm:t>
    </dgm:pt>
    <dgm:pt modelId="{56FB3E72-6C23-4819-8AF6-9B480AE5CDCE}" type="pres">
      <dgm:prSet presAssocID="{A0C9DDDF-82E9-4ED3-BBB7-A4936F26D711}" presName="diagram" presStyleCnt="0">
        <dgm:presLayoutVars>
          <dgm:dir/>
          <dgm:resizeHandles val="exact"/>
        </dgm:presLayoutVars>
      </dgm:prSet>
      <dgm:spPr/>
      <dgm:t>
        <a:bodyPr/>
        <a:lstStyle/>
        <a:p>
          <a:endParaRPr lang="en-US"/>
        </a:p>
      </dgm:t>
    </dgm:pt>
    <dgm:pt modelId="{F4BBDCFE-A60D-4A8C-8DEA-09D6B4BA2322}" type="pres">
      <dgm:prSet presAssocID="{57E20B70-9C4F-4703-A0D1-4C37DA49115E}" presName="node" presStyleLbl="node1" presStyleIdx="0" presStyleCnt="11">
        <dgm:presLayoutVars>
          <dgm:bulletEnabled val="1"/>
        </dgm:presLayoutVars>
      </dgm:prSet>
      <dgm:spPr/>
      <dgm:t>
        <a:bodyPr/>
        <a:lstStyle/>
        <a:p>
          <a:endParaRPr lang="en-US"/>
        </a:p>
      </dgm:t>
    </dgm:pt>
    <dgm:pt modelId="{88064B7A-579C-4419-AE23-BB0FCCFAB17B}" type="pres">
      <dgm:prSet presAssocID="{D6C685AE-7EE2-4B1D-9043-C64B2AD5A9C3}" presName="sibTrans" presStyleCnt="0"/>
      <dgm:spPr/>
      <dgm:t>
        <a:bodyPr/>
        <a:lstStyle/>
        <a:p>
          <a:endParaRPr lang="en-US"/>
        </a:p>
      </dgm:t>
    </dgm:pt>
    <dgm:pt modelId="{05DB9514-E850-4C6C-9D4C-F94BCF3AC099}" type="pres">
      <dgm:prSet presAssocID="{84A08E22-2652-4F5C-90FE-9C75AD47D50D}" presName="node" presStyleLbl="node1" presStyleIdx="1" presStyleCnt="11">
        <dgm:presLayoutVars>
          <dgm:bulletEnabled val="1"/>
        </dgm:presLayoutVars>
      </dgm:prSet>
      <dgm:spPr/>
      <dgm:t>
        <a:bodyPr/>
        <a:lstStyle/>
        <a:p>
          <a:endParaRPr lang="en-US"/>
        </a:p>
      </dgm:t>
    </dgm:pt>
    <dgm:pt modelId="{68E7BE5B-E9AA-4A0D-8693-D809326DD868}" type="pres">
      <dgm:prSet presAssocID="{3934A107-567B-4FCA-A24F-1126CB52A9D0}" presName="sibTrans" presStyleCnt="0"/>
      <dgm:spPr/>
      <dgm:t>
        <a:bodyPr/>
        <a:lstStyle/>
        <a:p>
          <a:endParaRPr lang="en-US"/>
        </a:p>
      </dgm:t>
    </dgm:pt>
    <dgm:pt modelId="{83E760C5-C4BA-4412-81A0-A6C616399EEA}" type="pres">
      <dgm:prSet presAssocID="{520B0AEE-0C14-459A-9B26-74208D570E6E}" presName="node" presStyleLbl="node1" presStyleIdx="2" presStyleCnt="11">
        <dgm:presLayoutVars>
          <dgm:bulletEnabled val="1"/>
        </dgm:presLayoutVars>
      </dgm:prSet>
      <dgm:spPr/>
      <dgm:t>
        <a:bodyPr/>
        <a:lstStyle/>
        <a:p>
          <a:endParaRPr lang="en-US"/>
        </a:p>
      </dgm:t>
    </dgm:pt>
    <dgm:pt modelId="{658D3803-809F-4380-8271-22D98E517618}" type="pres">
      <dgm:prSet presAssocID="{E123DEF9-1B72-4711-A65E-7B2EB4D19086}" presName="sibTrans" presStyleCnt="0"/>
      <dgm:spPr/>
      <dgm:t>
        <a:bodyPr/>
        <a:lstStyle/>
        <a:p>
          <a:endParaRPr lang="en-US"/>
        </a:p>
      </dgm:t>
    </dgm:pt>
    <dgm:pt modelId="{A69F9B3F-62EE-46C6-952F-D9E5F52A25DD}" type="pres">
      <dgm:prSet presAssocID="{C35B9B03-4FF8-4C45-90A7-5CCDA2064036}" presName="node" presStyleLbl="node1" presStyleIdx="3" presStyleCnt="11">
        <dgm:presLayoutVars>
          <dgm:bulletEnabled val="1"/>
        </dgm:presLayoutVars>
      </dgm:prSet>
      <dgm:spPr/>
      <dgm:t>
        <a:bodyPr/>
        <a:lstStyle/>
        <a:p>
          <a:endParaRPr lang="en-US"/>
        </a:p>
      </dgm:t>
    </dgm:pt>
    <dgm:pt modelId="{3A43328E-B22E-41FA-A992-5674FF43C6F7}" type="pres">
      <dgm:prSet presAssocID="{A90F7E0E-9A55-43B8-BCD5-5EDF8D516904}" presName="sibTrans" presStyleCnt="0"/>
      <dgm:spPr/>
      <dgm:t>
        <a:bodyPr/>
        <a:lstStyle/>
        <a:p>
          <a:endParaRPr lang="en-US"/>
        </a:p>
      </dgm:t>
    </dgm:pt>
    <dgm:pt modelId="{27FF9CC0-0E82-4D8E-9990-71ED0E5F6BBE}" type="pres">
      <dgm:prSet presAssocID="{B494C531-1B7D-438C-B875-ABB9D3513D0B}" presName="node" presStyleLbl="node1" presStyleIdx="4" presStyleCnt="11">
        <dgm:presLayoutVars>
          <dgm:bulletEnabled val="1"/>
        </dgm:presLayoutVars>
      </dgm:prSet>
      <dgm:spPr/>
      <dgm:t>
        <a:bodyPr/>
        <a:lstStyle/>
        <a:p>
          <a:endParaRPr lang="en-US"/>
        </a:p>
      </dgm:t>
    </dgm:pt>
    <dgm:pt modelId="{17C8358E-0AC0-4756-947D-94D843FEB6FF}" type="pres">
      <dgm:prSet presAssocID="{C0BBDEF1-041A-4257-B76A-92EFB2F3B8B6}" presName="sibTrans" presStyleCnt="0"/>
      <dgm:spPr/>
      <dgm:t>
        <a:bodyPr/>
        <a:lstStyle/>
        <a:p>
          <a:endParaRPr lang="en-US"/>
        </a:p>
      </dgm:t>
    </dgm:pt>
    <dgm:pt modelId="{17D141E9-4F73-4742-BD55-05ED8AC8B069}" type="pres">
      <dgm:prSet presAssocID="{DAACA290-6E95-4F41-AB01-E694ACF22DA4}" presName="node" presStyleLbl="node1" presStyleIdx="5" presStyleCnt="11">
        <dgm:presLayoutVars>
          <dgm:bulletEnabled val="1"/>
        </dgm:presLayoutVars>
      </dgm:prSet>
      <dgm:spPr/>
      <dgm:t>
        <a:bodyPr/>
        <a:lstStyle/>
        <a:p>
          <a:endParaRPr lang="en-US"/>
        </a:p>
      </dgm:t>
    </dgm:pt>
    <dgm:pt modelId="{F86317B7-E436-4428-B593-721AE551B7E9}" type="pres">
      <dgm:prSet presAssocID="{E25EF0B2-9664-41CB-BAA6-37070CB6C1E9}" presName="sibTrans" presStyleCnt="0"/>
      <dgm:spPr/>
      <dgm:t>
        <a:bodyPr/>
        <a:lstStyle/>
        <a:p>
          <a:endParaRPr lang="en-US"/>
        </a:p>
      </dgm:t>
    </dgm:pt>
    <dgm:pt modelId="{D7C2A5E3-57DF-4842-A802-398291D2BB60}" type="pres">
      <dgm:prSet presAssocID="{F3A3DD70-5A4B-4C3E-9270-1FC2A0809EEF}" presName="node" presStyleLbl="node1" presStyleIdx="6" presStyleCnt="11">
        <dgm:presLayoutVars>
          <dgm:bulletEnabled val="1"/>
        </dgm:presLayoutVars>
      </dgm:prSet>
      <dgm:spPr/>
      <dgm:t>
        <a:bodyPr/>
        <a:lstStyle/>
        <a:p>
          <a:endParaRPr lang="en-US"/>
        </a:p>
      </dgm:t>
    </dgm:pt>
    <dgm:pt modelId="{10F33595-5610-4756-8C00-CEB105DB118F}" type="pres">
      <dgm:prSet presAssocID="{285A57ED-8214-472C-9B73-46440F721401}" presName="sibTrans" presStyleCnt="0"/>
      <dgm:spPr/>
      <dgm:t>
        <a:bodyPr/>
        <a:lstStyle/>
        <a:p>
          <a:endParaRPr lang="en-US"/>
        </a:p>
      </dgm:t>
    </dgm:pt>
    <dgm:pt modelId="{3178988E-3A36-4BC1-ABE5-600373A6ADFE}" type="pres">
      <dgm:prSet presAssocID="{3459714F-949B-4DAA-9F41-95D45F110CE9}" presName="node" presStyleLbl="node1" presStyleIdx="7" presStyleCnt="11">
        <dgm:presLayoutVars>
          <dgm:bulletEnabled val="1"/>
        </dgm:presLayoutVars>
      </dgm:prSet>
      <dgm:spPr/>
      <dgm:t>
        <a:bodyPr/>
        <a:lstStyle/>
        <a:p>
          <a:endParaRPr lang="en-US"/>
        </a:p>
      </dgm:t>
    </dgm:pt>
    <dgm:pt modelId="{BC8E9D12-3A47-4871-8C06-6FFBF37EE345}" type="pres">
      <dgm:prSet presAssocID="{4FAC2882-D6C9-46EE-9BDD-C2689D479337}" presName="sibTrans" presStyleCnt="0"/>
      <dgm:spPr/>
      <dgm:t>
        <a:bodyPr/>
        <a:lstStyle/>
        <a:p>
          <a:endParaRPr lang="en-US"/>
        </a:p>
      </dgm:t>
    </dgm:pt>
    <dgm:pt modelId="{7DF7B103-03BE-43E1-8B6B-2B9E9A838F93}" type="pres">
      <dgm:prSet presAssocID="{6053EF6D-90F3-471A-861F-60A82A0B45D6}" presName="node" presStyleLbl="node1" presStyleIdx="8" presStyleCnt="11">
        <dgm:presLayoutVars>
          <dgm:bulletEnabled val="1"/>
        </dgm:presLayoutVars>
      </dgm:prSet>
      <dgm:spPr/>
      <dgm:t>
        <a:bodyPr/>
        <a:lstStyle/>
        <a:p>
          <a:endParaRPr lang="en-US"/>
        </a:p>
      </dgm:t>
    </dgm:pt>
    <dgm:pt modelId="{AC4D3C30-F5A7-47BE-8F06-04CE2BA78BD3}" type="pres">
      <dgm:prSet presAssocID="{DC5CA537-17D9-43B3-A69B-671EB395D8EC}" presName="sibTrans" presStyleCnt="0"/>
      <dgm:spPr/>
      <dgm:t>
        <a:bodyPr/>
        <a:lstStyle/>
        <a:p>
          <a:endParaRPr lang="en-US"/>
        </a:p>
      </dgm:t>
    </dgm:pt>
    <dgm:pt modelId="{A74FA4B9-1AE3-4DBF-8527-C09ED30D0A1E}" type="pres">
      <dgm:prSet presAssocID="{87D738D4-FF4E-4151-AAD2-6E20D97CEB5B}" presName="node" presStyleLbl="node1" presStyleIdx="9" presStyleCnt="11">
        <dgm:presLayoutVars>
          <dgm:bulletEnabled val="1"/>
        </dgm:presLayoutVars>
      </dgm:prSet>
      <dgm:spPr/>
      <dgm:t>
        <a:bodyPr/>
        <a:lstStyle/>
        <a:p>
          <a:endParaRPr lang="en-US"/>
        </a:p>
      </dgm:t>
    </dgm:pt>
    <dgm:pt modelId="{06BD21D5-3CC6-4CD2-9A0A-44172DAD5643}" type="pres">
      <dgm:prSet presAssocID="{67A1FADE-DDC8-4F56-A95A-CC49E6285692}" presName="sibTrans" presStyleCnt="0"/>
      <dgm:spPr/>
      <dgm:t>
        <a:bodyPr/>
        <a:lstStyle/>
        <a:p>
          <a:endParaRPr lang="en-US"/>
        </a:p>
      </dgm:t>
    </dgm:pt>
    <dgm:pt modelId="{990E8062-8E6E-463D-8CFB-438B54A94184}" type="pres">
      <dgm:prSet presAssocID="{BF649B3F-4432-4F80-887D-1E1A27E92D72}" presName="node" presStyleLbl="node1" presStyleIdx="10" presStyleCnt="11">
        <dgm:presLayoutVars>
          <dgm:bulletEnabled val="1"/>
        </dgm:presLayoutVars>
      </dgm:prSet>
      <dgm:spPr/>
      <dgm:t>
        <a:bodyPr/>
        <a:lstStyle/>
        <a:p>
          <a:endParaRPr lang="en-US"/>
        </a:p>
      </dgm:t>
    </dgm:pt>
  </dgm:ptLst>
  <dgm:cxnLst>
    <dgm:cxn modelId="{0E7C7AC9-7E54-4EC4-BD75-F188D876DD83}" srcId="{A0C9DDDF-82E9-4ED3-BBB7-A4936F26D711}" destId="{3459714F-949B-4DAA-9F41-95D45F110CE9}" srcOrd="7" destOrd="0" parTransId="{EA3FABCA-32D3-4688-B73B-AD846775563E}" sibTransId="{4FAC2882-D6C9-46EE-9BDD-C2689D479337}"/>
    <dgm:cxn modelId="{9B84B5D6-177D-4C3A-8FB1-3F2180F24593}" type="presOf" srcId="{C35B9B03-4FF8-4C45-90A7-5CCDA2064036}" destId="{A69F9B3F-62EE-46C6-952F-D9E5F52A25DD}" srcOrd="0" destOrd="0" presId="urn:microsoft.com/office/officeart/2005/8/layout/default"/>
    <dgm:cxn modelId="{3483A572-BD90-4121-A3C7-F043EE66A67F}" type="presOf" srcId="{DAACA290-6E95-4F41-AB01-E694ACF22DA4}" destId="{17D141E9-4F73-4742-BD55-05ED8AC8B069}" srcOrd="0" destOrd="0" presId="urn:microsoft.com/office/officeart/2005/8/layout/default"/>
    <dgm:cxn modelId="{C0FA4D36-9D80-4CE8-AA3D-5C3F24CE2765}" type="presOf" srcId="{BF649B3F-4432-4F80-887D-1E1A27E92D72}" destId="{990E8062-8E6E-463D-8CFB-438B54A94184}" srcOrd="0" destOrd="0" presId="urn:microsoft.com/office/officeart/2005/8/layout/default"/>
    <dgm:cxn modelId="{2297CCC2-ABC1-46A9-976D-8937CA88F983}" srcId="{A0C9DDDF-82E9-4ED3-BBB7-A4936F26D711}" destId="{57E20B70-9C4F-4703-A0D1-4C37DA49115E}" srcOrd="0" destOrd="0" parTransId="{07587262-5FCC-4652-90B8-7EE60B9C16D9}" sibTransId="{D6C685AE-7EE2-4B1D-9043-C64B2AD5A9C3}"/>
    <dgm:cxn modelId="{93AF2670-E8D8-4837-90DC-A852FF5A3D18}" type="presOf" srcId="{F3A3DD70-5A4B-4C3E-9270-1FC2A0809EEF}" destId="{D7C2A5E3-57DF-4842-A802-398291D2BB60}" srcOrd="0" destOrd="0" presId="urn:microsoft.com/office/officeart/2005/8/layout/default"/>
    <dgm:cxn modelId="{AFF10DA8-99DA-4B88-BA15-E5F478236CCE}" type="presOf" srcId="{87D738D4-FF4E-4151-AAD2-6E20D97CEB5B}" destId="{A74FA4B9-1AE3-4DBF-8527-C09ED30D0A1E}" srcOrd="0" destOrd="0" presId="urn:microsoft.com/office/officeart/2005/8/layout/default"/>
    <dgm:cxn modelId="{31899118-2F53-4627-BD62-C196F07D7CBA}" type="presOf" srcId="{57E20B70-9C4F-4703-A0D1-4C37DA49115E}" destId="{F4BBDCFE-A60D-4A8C-8DEA-09D6B4BA2322}" srcOrd="0" destOrd="0" presId="urn:microsoft.com/office/officeart/2005/8/layout/default"/>
    <dgm:cxn modelId="{CC4C74C8-9E3E-4F60-82A4-23B3FDE8FF3D}" srcId="{A0C9DDDF-82E9-4ED3-BBB7-A4936F26D711}" destId="{B494C531-1B7D-438C-B875-ABB9D3513D0B}" srcOrd="4" destOrd="0" parTransId="{E591A7D4-8581-467B-8878-B0D0160EFE35}" sibTransId="{C0BBDEF1-041A-4257-B76A-92EFB2F3B8B6}"/>
    <dgm:cxn modelId="{E42BEA48-1177-433C-94D9-F2D551F3239D}" type="presOf" srcId="{6053EF6D-90F3-471A-861F-60A82A0B45D6}" destId="{7DF7B103-03BE-43E1-8B6B-2B9E9A838F93}" srcOrd="0" destOrd="0" presId="urn:microsoft.com/office/officeart/2005/8/layout/default"/>
    <dgm:cxn modelId="{DCFD46BB-77A8-49CF-BC4C-239BF37DFE25}" srcId="{A0C9DDDF-82E9-4ED3-BBB7-A4936F26D711}" destId="{87D738D4-FF4E-4151-AAD2-6E20D97CEB5B}" srcOrd="9" destOrd="0" parTransId="{C8252645-EBCE-447E-B495-05DBBB22D702}" sibTransId="{67A1FADE-DDC8-4F56-A95A-CC49E6285692}"/>
    <dgm:cxn modelId="{63749747-FA2D-4477-9C67-068DDB0F192B}" type="presOf" srcId="{B494C531-1B7D-438C-B875-ABB9D3513D0B}" destId="{27FF9CC0-0E82-4D8E-9990-71ED0E5F6BBE}" srcOrd="0" destOrd="0" presId="urn:microsoft.com/office/officeart/2005/8/layout/default"/>
    <dgm:cxn modelId="{6117DEA2-B966-48D8-B1B7-28E309EB91CE}" srcId="{A0C9DDDF-82E9-4ED3-BBB7-A4936F26D711}" destId="{84A08E22-2652-4F5C-90FE-9C75AD47D50D}" srcOrd="1" destOrd="0" parTransId="{266F6F9E-BEFD-4A83-B509-16E74F29F594}" sibTransId="{3934A107-567B-4FCA-A24F-1126CB52A9D0}"/>
    <dgm:cxn modelId="{020203E2-D3B6-452A-B284-5EFD33A896D2}" type="presOf" srcId="{520B0AEE-0C14-459A-9B26-74208D570E6E}" destId="{83E760C5-C4BA-4412-81A0-A6C616399EEA}" srcOrd="0" destOrd="0" presId="urn:microsoft.com/office/officeart/2005/8/layout/default"/>
    <dgm:cxn modelId="{E7C42478-5C42-48F4-A802-2B52448B88E0}" type="presOf" srcId="{3459714F-949B-4DAA-9F41-95D45F110CE9}" destId="{3178988E-3A36-4BC1-ABE5-600373A6ADFE}" srcOrd="0" destOrd="0" presId="urn:microsoft.com/office/officeart/2005/8/layout/default"/>
    <dgm:cxn modelId="{0AE3EAFC-3F83-4023-BBA5-8E841664E6FA}" srcId="{A0C9DDDF-82E9-4ED3-BBB7-A4936F26D711}" destId="{C35B9B03-4FF8-4C45-90A7-5CCDA2064036}" srcOrd="3" destOrd="0" parTransId="{2C090B07-4DA9-49B7-BF54-8E3294C7BB2B}" sibTransId="{A90F7E0E-9A55-43B8-BCD5-5EDF8D516904}"/>
    <dgm:cxn modelId="{B8B679F8-04A6-4D44-B095-F48318A7E7FE}" srcId="{A0C9DDDF-82E9-4ED3-BBB7-A4936F26D711}" destId="{BF649B3F-4432-4F80-887D-1E1A27E92D72}" srcOrd="10" destOrd="0" parTransId="{8B57D5AC-269D-4566-8F79-6F972470119D}" sibTransId="{3A59A137-2FB3-45BC-8373-1D16CEEC6EEE}"/>
    <dgm:cxn modelId="{3BB55B71-9A69-49C9-974F-491EFF7C1D5B}" srcId="{A0C9DDDF-82E9-4ED3-BBB7-A4936F26D711}" destId="{F3A3DD70-5A4B-4C3E-9270-1FC2A0809EEF}" srcOrd="6" destOrd="0" parTransId="{73041E63-3C9B-43CF-BAFE-15AEDE885E73}" sibTransId="{285A57ED-8214-472C-9B73-46440F721401}"/>
    <dgm:cxn modelId="{27C56017-2598-41B9-8032-C2B9DED88653}" srcId="{A0C9DDDF-82E9-4ED3-BBB7-A4936F26D711}" destId="{520B0AEE-0C14-459A-9B26-74208D570E6E}" srcOrd="2" destOrd="0" parTransId="{8556EC1C-A17B-49E5-87F5-70307A38C36A}" sibTransId="{E123DEF9-1B72-4711-A65E-7B2EB4D19086}"/>
    <dgm:cxn modelId="{86085394-2119-40F6-B69A-D6114497250B}" srcId="{A0C9DDDF-82E9-4ED3-BBB7-A4936F26D711}" destId="{DAACA290-6E95-4F41-AB01-E694ACF22DA4}" srcOrd="5" destOrd="0" parTransId="{D3A0F5AB-A677-4E90-9E90-2DFDDC2D73AF}" sibTransId="{E25EF0B2-9664-41CB-BAA6-37070CB6C1E9}"/>
    <dgm:cxn modelId="{2694230F-A45C-4948-B457-9EFA9FB769AB}" type="presOf" srcId="{84A08E22-2652-4F5C-90FE-9C75AD47D50D}" destId="{05DB9514-E850-4C6C-9D4C-F94BCF3AC099}" srcOrd="0" destOrd="0" presId="urn:microsoft.com/office/officeart/2005/8/layout/default"/>
    <dgm:cxn modelId="{E18F2233-4BB0-440F-8AA5-31189992F663}" type="presOf" srcId="{A0C9DDDF-82E9-4ED3-BBB7-A4936F26D711}" destId="{56FB3E72-6C23-4819-8AF6-9B480AE5CDCE}" srcOrd="0" destOrd="0" presId="urn:microsoft.com/office/officeart/2005/8/layout/default"/>
    <dgm:cxn modelId="{48E5C981-E7B7-4F18-AECC-1FE1BEF3FF2F}" srcId="{A0C9DDDF-82E9-4ED3-BBB7-A4936F26D711}" destId="{6053EF6D-90F3-471A-861F-60A82A0B45D6}" srcOrd="8" destOrd="0" parTransId="{7D3FED21-08A5-450D-84E0-612F1E7478BE}" sibTransId="{DC5CA537-17D9-43B3-A69B-671EB395D8EC}"/>
    <dgm:cxn modelId="{04576029-5040-4AA3-B7F0-B96085070A0C}" type="presParOf" srcId="{56FB3E72-6C23-4819-8AF6-9B480AE5CDCE}" destId="{F4BBDCFE-A60D-4A8C-8DEA-09D6B4BA2322}" srcOrd="0" destOrd="0" presId="urn:microsoft.com/office/officeart/2005/8/layout/default"/>
    <dgm:cxn modelId="{6D1F38C3-22BA-42BC-9763-4D2D12C60B37}" type="presParOf" srcId="{56FB3E72-6C23-4819-8AF6-9B480AE5CDCE}" destId="{88064B7A-579C-4419-AE23-BB0FCCFAB17B}" srcOrd="1" destOrd="0" presId="urn:microsoft.com/office/officeart/2005/8/layout/default"/>
    <dgm:cxn modelId="{28D448AA-83F3-4EE8-9355-094B82E5BFEF}" type="presParOf" srcId="{56FB3E72-6C23-4819-8AF6-9B480AE5CDCE}" destId="{05DB9514-E850-4C6C-9D4C-F94BCF3AC099}" srcOrd="2" destOrd="0" presId="urn:microsoft.com/office/officeart/2005/8/layout/default"/>
    <dgm:cxn modelId="{C71AC6D3-B5E9-489B-8C05-36A20A73677D}" type="presParOf" srcId="{56FB3E72-6C23-4819-8AF6-9B480AE5CDCE}" destId="{68E7BE5B-E9AA-4A0D-8693-D809326DD868}" srcOrd="3" destOrd="0" presId="urn:microsoft.com/office/officeart/2005/8/layout/default"/>
    <dgm:cxn modelId="{22D9531A-3C7B-4904-A716-5557AA718D63}" type="presParOf" srcId="{56FB3E72-6C23-4819-8AF6-9B480AE5CDCE}" destId="{83E760C5-C4BA-4412-81A0-A6C616399EEA}" srcOrd="4" destOrd="0" presId="urn:microsoft.com/office/officeart/2005/8/layout/default"/>
    <dgm:cxn modelId="{54C345DD-31A4-463A-B5F6-E4C6EFAB3CAD}" type="presParOf" srcId="{56FB3E72-6C23-4819-8AF6-9B480AE5CDCE}" destId="{658D3803-809F-4380-8271-22D98E517618}" srcOrd="5" destOrd="0" presId="urn:microsoft.com/office/officeart/2005/8/layout/default"/>
    <dgm:cxn modelId="{B4DC2F6B-4AF9-415D-81D6-069CB354C192}" type="presParOf" srcId="{56FB3E72-6C23-4819-8AF6-9B480AE5CDCE}" destId="{A69F9B3F-62EE-46C6-952F-D9E5F52A25DD}" srcOrd="6" destOrd="0" presId="urn:microsoft.com/office/officeart/2005/8/layout/default"/>
    <dgm:cxn modelId="{758C1C0D-9534-4478-9B49-96548AD9006A}" type="presParOf" srcId="{56FB3E72-6C23-4819-8AF6-9B480AE5CDCE}" destId="{3A43328E-B22E-41FA-A992-5674FF43C6F7}" srcOrd="7" destOrd="0" presId="urn:microsoft.com/office/officeart/2005/8/layout/default"/>
    <dgm:cxn modelId="{2940DBBD-B692-4D4D-8865-A0D6672CBA9D}" type="presParOf" srcId="{56FB3E72-6C23-4819-8AF6-9B480AE5CDCE}" destId="{27FF9CC0-0E82-4D8E-9990-71ED0E5F6BBE}" srcOrd="8" destOrd="0" presId="urn:microsoft.com/office/officeart/2005/8/layout/default"/>
    <dgm:cxn modelId="{0BF64188-1BAE-4C54-80C3-84243D0BC5F9}" type="presParOf" srcId="{56FB3E72-6C23-4819-8AF6-9B480AE5CDCE}" destId="{17C8358E-0AC0-4756-947D-94D843FEB6FF}" srcOrd="9" destOrd="0" presId="urn:microsoft.com/office/officeart/2005/8/layout/default"/>
    <dgm:cxn modelId="{C99B88F7-B219-44F2-8A10-C33E0FD6D4E9}" type="presParOf" srcId="{56FB3E72-6C23-4819-8AF6-9B480AE5CDCE}" destId="{17D141E9-4F73-4742-BD55-05ED8AC8B069}" srcOrd="10" destOrd="0" presId="urn:microsoft.com/office/officeart/2005/8/layout/default"/>
    <dgm:cxn modelId="{89C7690E-0483-461C-9F82-48DC291106D0}" type="presParOf" srcId="{56FB3E72-6C23-4819-8AF6-9B480AE5CDCE}" destId="{F86317B7-E436-4428-B593-721AE551B7E9}" srcOrd="11" destOrd="0" presId="urn:microsoft.com/office/officeart/2005/8/layout/default"/>
    <dgm:cxn modelId="{115D4F33-60B4-4192-87DD-7A2306659B65}" type="presParOf" srcId="{56FB3E72-6C23-4819-8AF6-9B480AE5CDCE}" destId="{D7C2A5E3-57DF-4842-A802-398291D2BB60}" srcOrd="12" destOrd="0" presId="urn:microsoft.com/office/officeart/2005/8/layout/default"/>
    <dgm:cxn modelId="{DB3FB79B-0110-4FE1-A5D9-ED2BD757A82B}" type="presParOf" srcId="{56FB3E72-6C23-4819-8AF6-9B480AE5CDCE}" destId="{10F33595-5610-4756-8C00-CEB105DB118F}" srcOrd="13" destOrd="0" presId="urn:microsoft.com/office/officeart/2005/8/layout/default"/>
    <dgm:cxn modelId="{447F06FF-F98A-45D9-B036-FD7767854E8B}" type="presParOf" srcId="{56FB3E72-6C23-4819-8AF6-9B480AE5CDCE}" destId="{3178988E-3A36-4BC1-ABE5-600373A6ADFE}" srcOrd="14" destOrd="0" presId="urn:microsoft.com/office/officeart/2005/8/layout/default"/>
    <dgm:cxn modelId="{C0992AB8-021A-403F-9C6F-C879C4AC461F}" type="presParOf" srcId="{56FB3E72-6C23-4819-8AF6-9B480AE5CDCE}" destId="{BC8E9D12-3A47-4871-8C06-6FFBF37EE345}" srcOrd="15" destOrd="0" presId="urn:microsoft.com/office/officeart/2005/8/layout/default"/>
    <dgm:cxn modelId="{532FE8DE-6467-4F3D-BEE7-41264E8ADBD0}" type="presParOf" srcId="{56FB3E72-6C23-4819-8AF6-9B480AE5CDCE}" destId="{7DF7B103-03BE-43E1-8B6B-2B9E9A838F93}" srcOrd="16" destOrd="0" presId="urn:microsoft.com/office/officeart/2005/8/layout/default"/>
    <dgm:cxn modelId="{DFC957D1-E579-437A-9176-456D780AA2F2}" type="presParOf" srcId="{56FB3E72-6C23-4819-8AF6-9B480AE5CDCE}" destId="{AC4D3C30-F5A7-47BE-8F06-04CE2BA78BD3}" srcOrd="17" destOrd="0" presId="urn:microsoft.com/office/officeart/2005/8/layout/default"/>
    <dgm:cxn modelId="{2A810DC6-9F25-4A0B-84F3-0F6BE52E66FD}" type="presParOf" srcId="{56FB3E72-6C23-4819-8AF6-9B480AE5CDCE}" destId="{A74FA4B9-1AE3-4DBF-8527-C09ED30D0A1E}" srcOrd="18" destOrd="0" presId="urn:microsoft.com/office/officeart/2005/8/layout/default"/>
    <dgm:cxn modelId="{8881D157-1425-40A6-AACF-8DBDC327BCAE}" type="presParOf" srcId="{56FB3E72-6C23-4819-8AF6-9B480AE5CDCE}" destId="{06BD21D5-3CC6-4CD2-9A0A-44172DAD5643}" srcOrd="19" destOrd="0" presId="urn:microsoft.com/office/officeart/2005/8/layout/default"/>
    <dgm:cxn modelId="{8A4E956E-11C6-4848-A7BC-B110F5040D9E}" type="presParOf" srcId="{56FB3E72-6C23-4819-8AF6-9B480AE5CDCE}" destId="{990E8062-8E6E-463D-8CFB-438B54A94184}"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B5A7EAA-E73D-469A-89C9-4D0D2E5C0EDB}"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4293E756-7E27-4667-AE1D-14636386CEA4}">
      <dgm:prSet custT="1"/>
      <dgm:spPr/>
      <dgm:t>
        <a:bodyPr/>
        <a:lstStyle/>
        <a:p>
          <a:pPr rtl="0"/>
          <a:r>
            <a:rPr lang="en-US" sz="2400" dirty="0" smtClean="0">
              <a:latin typeface="+mn-lt"/>
            </a:rPr>
            <a:t>Create Project Plan</a:t>
          </a:r>
          <a:endParaRPr lang="en-US" sz="2400" dirty="0">
            <a:latin typeface="+mn-lt"/>
          </a:endParaRPr>
        </a:p>
      </dgm:t>
    </dgm:pt>
    <dgm:pt modelId="{283B773D-903F-4495-B04D-79345EC1E09B}" type="parTrans" cxnId="{4C0E55EE-204C-45A0-8852-F38C7F8C401C}">
      <dgm:prSet/>
      <dgm:spPr/>
      <dgm:t>
        <a:bodyPr/>
        <a:lstStyle/>
        <a:p>
          <a:endParaRPr lang="en-US"/>
        </a:p>
      </dgm:t>
    </dgm:pt>
    <dgm:pt modelId="{B797C8D2-AFC7-4D57-BB09-7AB5A2B1B964}" type="sibTrans" cxnId="{4C0E55EE-204C-45A0-8852-F38C7F8C401C}">
      <dgm:prSet/>
      <dgm:spPr/>
      <dgm:t>
        <a:bodyPr/>
        <a:lstStyle/>
        <a:p>
          <a:endParaRPr lang="en-US"/>
        </a:p>
      </dgm:t>
    </dgm:pt>
    <dgm:pt modelId="{F4E7E16A-237F-4B0B-8828-874D59834A25}">
      <dgm:prSet custT="1"/>
      <dgm:spPr/>
      <dgm:t>
        <a:bodyPr/>
        <a:lstStyle/>
        <a:p>
          <a:pPr rtl="0"/>
          <a:r>
            <a:rPr lang="en-US" sz="2400" dirty="0" smtClean="0">
              <a:latin typeface="+mn-lt"/>
            </a:rPr>
            <a:t>Raise Funds</a:t>
          </a:r>
          <a:endParaRPr lang="en-US" sz="2400" dirty="0">
            <a:latin typeface="+mn-lt"/>
          </a:endParaRPr>
        </a:p>
      </dgm:t>
    </dgm:pt>
    <dgm:pt modelId="{DD6C38B9-B067-4E97-9408-9A5534236894}" type="parTrans" cxnId="{85A5540B-C683-404D-9B3D-0AFB214047BE}">
      <dgm:prSet/>
      <dgm:spPr/>
      <dgm:t>
        <a:bodyPr/>
        <a:lstStyle/>
        <a:p>
          <a:endParaRPr lang="en-US"/>
        </a:p>
      </dgm:t>
    </dgm:pt>
    <dgm:pt modelId="{F005CEF1-7B5F-428D-9CDD-46CCBFEFFA75}" type="sibTrans" cxnId="{85A5540B-C683-404D-9B3D-0AFB214047BE}">
      <dgm:prSet/>
      <dgm:spPr/>
      <dgm:t>
        <a:bodyPr/>
        <a:lstStyle/>
        <a:p>
          <a:endParaRPr lang="en-US"/>
        </a:p>
      </dgm:t>
    </dgm:pt>
    <dgm:pt modelId="{DEF81FB9-C1BF-43C5-9A38-3428C2F629B3}">
      <dgm:prSet custT="1"/>
      <dgm:spPr>
        <a:solidFill>
          <a:schemeClr val="tx1"/>
        </a:solidFill>
      </dgm:spPr>
      <dgm:t>
        <a:bodyPr/>
        <a:lstStyle/>
        <a:p>
          <a:pPr rtl="0"/>
          <a:r>
            <a:rPr lang="en-US" sz="2400" dirty="0" smtClean="0">
              <a:latin typeface="+mn-lt"/>
            </a:rPr>
            <a:t>Promote/Market your project</a:t>
          </a:r>
          <a:endParaRPr lang="en-US" sz="2400" dirty="0">
            <a:latin typeface="+mn-lt"/>
          </a:endParaRPr>
        </a:p>
      </dgm:t>
    </dgm:pt>
    <dgm:pt modelId="{67EE17CD-D2B8-46CB-9C95-35C0A3768555}" type="parTrans" cxnId="{91AF41AC-EBE0-4866-8886-FA03A52EBE00}">
      <dgm:prSet/>
      <dgm:spPr/>
      <dgm:t>
        <a:bodyPr/>
        <a:lstStyle/>
        <a:p>
          <a:endParaRPr lang="en-US"/>
        </a:p>
      </dgm:t>
    </dgm:pt>
    <dgm:pt modelId="{A29DFC43-BB1B-429D-AD9E-63B44AE951F7}" type="sibTrans" cxnId="{91AF41AC-EBE0-4866-8886-FA03A52EBE00}">
      <dgm:prSet/>
      <dgm:spPr/>
      <dgm:t>
        <a:bodyPr/>
        <a:lstStyle/>
        <a:p>
          <a:endParaRPr lang="en-US"/>
        </a:p>
      </dgm:t>
    </dgm:pt>
    <dgm:pt modelId="{1EABDACE-F111-40A5-B132-643B169CAF06}">
      <dgm:prSet custT="1"/>
      <dgm:spPr>
        <a:solidFill>
          <a:schemeClr val="accent1"/>
        </a:solidFill>
      </dgm:spPr>
      <dgm:t>
        <a:bodyPr/>
        <a:lstStyle/>
        <a:p>
          <a:pPr rtl="0"/>
          <a:r>
            <a:rPr lang="en-US" sz="2400" dirty="0" smtClean="0">
              <a:latin typeface="+mn-lt"/>
            </a:rPr>
            <a:t>Control risk</a:t>
          </a:r>
          <a:endParaRPr lang="en-US" sz="2400" dirty="0">
            <a:latin typeface="+mn-lt"/>
          </a:endParaRPr>
        </a:p>
      </dgm:t>
    </dgm:pt>
    <dgm:pt modelId="{36986B6A-B33E-415B-B14A-B70C1DD0CF07}" type="parTrans" cxnId="{9EF23973-5E9C-4F0E-BE4C-E1F5942C9086}">
      <dgm:prSet/>
      <dgm:spPr/>
      <dgm:t>
        <a:bodyPr/>
        <a:lstStyle/>
        <a:p>
          <a:endParaRPr lang="en-US"/>
        </a:p>
      </dgm:t>
    </dgm:pt>
    <dgm:pt modelId="{9B1EA102-0DEC-4623-A7A0-63FD0EBA89C0}" type="sibTrans" cxnId="{9EF23973-5E9C-4F0E-BE4C-E1F5942C9086}">
      <dgm:prSet/>
      <dgm:spPr/>
      <dgm:t>
        <a:bodyPr/>
        <a:lstStyle/>
        <a:p>
          <a:endParaRPr lang="en-US"/>
        </a:p>
      </dgm:t>
    </dgm:pt>
    <dgm:pt modelId="{AC4390FD-00CD-46D3-9E01-D897B6669836}">
      <dgm:prSet custT="1"/>
      <dgm:spPr/>
      <dgm:t>
        <a:bodyPr/>
        <a:lstStyle/>
        <a:p>
          <a:pPr rtl="0"/>
          <a:r>
            <a:rPr lang="en-US" sz="2400" dirty="0" smtClean="0">
              <a:latin typeface="+mn-lt"/>
            </a:rPr>
            <a:t>Reflect</a:t>
          </a:r>
          <a:endParaRPr lang="en-US" sz="2400" dirty="0">
            <a:latin typeface="+mn-lt"/>
          </a:endParaRPr>
        </a:p>
      </dgm:t>
    </dgm:pt>
    <dgm:pt modelId="{65C6FBF8-29E5-4E52-9703-6A11AF6DEC29}" type="parTrans" cxnId="{59345861-FAA1-44B6-B522-2184CF66608D}">
      <dgm:prSet/>
      <dgm:spPr/>
      <dgm:t>
        <a:bodyPr/>
        <a:lstStyle/>
        <a:p>
          <a:endParaRPr lang="en-US"/>
        </a:p>
      </dgm:t>
    </dgm:pt>
    <dgm:pt modelId="{0CC8F043-343A-451B-9A1C-B156114A4116}" type="sibTrans" cxnId="{59345861-FAA1-44B6-B522-2184CF66608D}">
      <dgm:prSet/>
      <dgm:spPr/>
      <dgm:t>
        <a:bodyPr/>
        <a:lstStyle/>
        <a:p>
          <a:endParaRPr lang="en-US"/>
        </a:p>
      </dgm:t>
    </dgm:pt>
    <dgm:pt modelId="{9DB9CB42-8961-495E-9086-CAC6312D5447}">
      <dgm:prSet custT="1"/>
      <dgm:spPr/>
      <dgm:t>
        <a:bodyPr/>
        <a:lstStyle/>
        <a:p>
          <a:r>
            <a:rPr lang="en-US" sz="2400" dirty="0" smtClean="0">
              <a:latin typeface="+mn-lt"/>
            </a:rPr>
            <a:t>Evaluate/Celebrate</a:t>
          </a:r>
          <a:endParaRPr lang="en-US" sz="2400" dirty="0">
            <a:latin typeface="+mn-lt"/>
          </a:endParaRPr>
        </a:p>
      </dgm:t>
    </dgm:pt>
    <dgm:pt modelId="{51AB0439-11B5-4368-A40B-8EA73AF4D4D9}" type="parTrans" cxnId="{E105723F-E98A-4174-88E0-9762A90C4CE7}">
      <dgm:prSet/>
      <dgm:spPr/>
      <dgm:t>
        <a:bodyPr/>
        <a:lstStyle/>
        <a:p>
          <a:endParaRPr lang="en-US"/>
        </a:p>
      </dgm:t>
    </dgm:pt>
    <dgm:pt modelId="{C24FF5CC-5B52-4B4A-BCB4-3ECC15D2D15E}" type="sibTrans" cxnId="{E105723F-E98A-4174-88E0-9762A90C4CE7}">
      <dgm:prSet/>
      <dgm:spPr/>
      <dgm:t>
        <a:bodyPr/>
        <a:lstStyle/>
        <a:p>
          <a:endParaRPr lang="en-US"/>
        </a:p>
      </dgm:t>
    </dgm:pt>
    <dgm:pt modelId="{49340907-8409-4C73-873A-8FC5668A220D}" type="pres">
      <dgm:prSet presAssocID="{1B5A7EAA-E73D-469A-89C9-4D0D2E5C0EDB}" presName="linearFlow" presStyleCnt="0">
        <dgm:presLayoutVars>
          <dgm:dir/>
          <dgm:resizeHandles val="exact"/>
        </dgm:presLayoutVars>
      </dgm:prSet>
      <dgm:spPr/>
      <dgm:t>
        <a:bodyPr/>
        <a:lstStyle/>
        <a:p>
          <a:endParaRPr lang="en-US"/>
        </a:p>
      </dgm:t>
    </dgm:pt>
    <dgm:pt modelId="{E1DBE9B6-E8AC-4D5C-B112-57EDB4F52EE8}" type="pres">
      <dgm:prSet presAssocID="{4293E756-7E27-4667-AE1D-14636386CEA4}" presName="composite" presStyleCnt="0"/>
      <dgm:spPr/>
      <dgm:t>
        <a:bodyPr/>
        <a:lstStyle/>
        <a:p>
          <a:endParaRPr lang="en-US"/>
        </a:p>
      </dgm:t>
    </dgm:pt>
    <dgm:pt modelId="{A17DE26A-BF29-45C7-B87F-6DF7DD57325F}" type="pres">
      <dgm:prSet presAssocID="{4293E756-7E27-4667-AE1D-14636386CEA4}" presName="imgShp" presStyleLbl="fgImgPlace1" presStyleIdx="0" presStyleCnt="6"/>
      <dgm:spPr/>
      <dgm:t>
        <a:bodyPr/>
        <a:lstStyle/>
        <a:p>
          <a:endParaRPr lang="en-US"/>
        </a:p>
      </dgm:t>
    </dgm:pt>
    <dgm:pt modelId="{FB5B9405-34C3-4160-ABBC-8799A42CA80D}" type="pres">
      <dgm:prSet presAssocID="{4293E756-7E27-4667-AE1D-14636386CEA4}" presName="txShp" presStyleLbl="node1" presStyleIdx="0" presStyleCnt="6">
        <dgm:presLayoutVars>
          <dgm:bulletEnabled val="1"/>
        </dgm:presLayoutVars>
      </dgm:prSet>
      <dgm:spPr/>
      <dgm:t>
        <a:bodyPr/>
        <a:lstStyle/>
        <a:p>
          <a:endParaRPr lang="en-US"/>
        </a:p>
      </dgm:t>
    </dgm:pt>
    <dgm:pt modelId="{87743F59-1BB3-4C88-9463-CFB3F5084CB9}" type="pres">
      <dgm:prSet presAssocID="{B797C8D2-AFC7-4D57-BB09-7AB5A2B1B964}" presName="spacing" presStyleCnt="0"/>
      <dgm:spPr/>
      <dgm:t>
        <a:bodyPr/>
        <a:lstStyle/>
        <a:p>
          <a:endParaRPr lang="en-US"/>
        </a:p>
      </dgm:t>
    </dgm:pt>
    <dgm:pt modelId="{A6022B3B-35C4-4667-9C5D-5ED605278968}" type="pres">
      <dgm:prSet presAssocID="{F4E7E16A-237F-4B0B-8828-874D59834A25}" presName="composite" presStyleCnt="0"/>
      <dgm:spPr/>
      <dgm:t>
        <a:bodyPr/>
        <a:lstStyle/>
        <a:p>
          <a:endParaRPr lang="en-US"/>
        </a:p>
      </dgm:t>
    </dgm:pt>
    <dgm:pt modelId="{C031A82D-2CD6-48E1-9D6F-39C23F0BF744}" type="pres">
      <dgm:prSet presAssocID="{F4E7E16A-237F-4B0B-8828-874D59834A25}" presName="imgShp" presStyleLbl="fgImgPlace1" presStyleIdx="1" presStyleCnt="6"/>
      <dgm:spPr/>
      <dgm:t>
        <a:bodyPr/>
        <a:lstStyle/>
        <a:p>
          <a:endParaRPr lang="en-US"/>
        </a:p>
      </dgm:t>
    </dgm:pt>
    <dgm:pt modelId="{3E53638D-89E8-4148-A6EA-23C15902BFBB}" type="pres">
      <dgm:prSet presAssocID="{F4E7E16A-237F-4B0B-8828-874D59834A25}" presName="txShp" presStyleLbl="node1" presStyleIdx="1" presStyleCnt="6">
        <dgm:presLayoutVars>
          <dgm:bulletEnabled val="1"/>
        </dgm:presLayoutVars>
      </dgm:prSet>
      <dgm:spPr/>
      <dgm:t>
        <a:bodyPr/>
        <a:lstStyle/>
        <a:p>
          <a:endParaRPr lang="en-US"/>
        </a:p>
      </dgm:t>
    </dgm:pt>
    <dgm:pt modelId="{25B373C2-B518-456E-841C-B0DA95133B5A}" type="pres">
      <dgm:prSet presAssocID="{F005CEF1-7B5F-428D-9CDD-46CCBFEFFA75}" presName="spacing" presStyleCnt="0"/>
      <dgm:spPr/>
      <dgm:t>
        <a:bodyPr/>
        <a:lstStyle/>
        <a:p>
          <a:endParaRPr lang="en-US"/>
        </a:p>
      </dgm:t>
    </dgm:pt>
    <dgm:pt modelId="{69D8D0F0-0885-4DEE-BB99-FE747C52409D}" type="pres">
      <dgm:prSet presAssocID="{DEF81FB9-C1BF-43C5-9A38-3428C2F629B3}" presName="composite" presStyleCnt="0"/>
      <dgm:spPr/>
      <dgm:t>
        <a:bodyPr/>
        <a:lstStyle/>
        <a:p>
          <a:endParaRPr lang="en-US"/>
        </a:p>
      </dgm:t>
    </dgm:pt>
    <dgm:pt modelId="{F6D15438-AA05-4397-A91B-EF3E74517A9C}" type="pres">
      <dgm:prSet presAssocID="{DEF81FB9-C1BF-43C5-9A38-3428C2F629B3}" presName="imgShp" presStyleLbl="fgImgPlace1" presStyleIdx="2" presStyleCnt="6"/>
      <dgm:spPr/>
      <dgm:t>
        <a:bodyPr/>
        <a:lstStyle/>
        <a:p>
          <a:endParaRPr lang="en-US"/>
        </a:p>
      </dgm:t>
    </dgm:pt>
    <dgm:pt modelId="{7E5C8278-18D1-4B71-ACC6-E79AE744D0C7}" type="pres">
      <dgm:prSet presAssocID="{DEF81FB9-C1BF-43C5-9A38-3428C2F629B3}" presName="txShp" presStyleLbl="node1" presStyleIdx="2" presStyleCnt="6">
        <dgm:presLayoutVars>
          <dgm:bulletEnabled val="1"/>
        </dgm:presLayoutVars>
      </dgm:prSet>
      <dgm:spPr/>
      <dgm:t>
        <a:bodyPr/>
        <a:lstStyle/>
        <a:p>
          <a:endParaRPr lang="en-US"/>
        </a:p>
      </dgm:t>
    </dgm:pt>
    <dgm:pt modelId="{D342CAFF-EBE9-4407-8D36-B3BD5810BD90}" type="pres">
      <dgm:prSet presAssocID="{A29DFC43-BB1B-429D-AD9E-63B44AE951F7}" presName="spacing" presStyleCnt="0"/>
      <dgm:spPr/>
      <dgm:t>
        <a:bodyPr/>
        <a:lstStyle/>
        <a:p>
          <a:endParaRPr lang="en-US"/>
        </a:p>
      </dgm:t>
    </dgm:pt>
    <dgm:pt modelId="{F54FE20F-2E0E-47E1-9C94-C58FEA125B5D}" type="pres">
      <dgm:prSet presAssocID="{1EABDACE-F111-40A5-B132-643B169CAF06}" presName="composite" presStyleCnt="0"/>
      <dgm:spPr/>
      <dgm:t>
        <a:bodyPr/>
        <a:lstStyle/>
        <a:p>
          <a:endParaRPr lang="en-US"/>
        </a:p>
      </dgm:t>
    </dgm:pt>
    <dgm:pt modelId="{FBB1C706-5300-4E90-8554-B6472B35EC21}" type="pres">
      <dgm:prSet presAssocID="{1EABDACE-F111-40A5-B132-643B169CAF06}" presName="imgShp" presStyleLbl="fgImgPlace1" presStyleIdx="3" presStyleCnt="6"/>
      <dgm:spPr/>
      <dgm:t>
        <a:bodyPr/>
        <a:lstStyle/>
        <a:p>
          <a:endParaRPr lang="en-US"/>
        </a:p>
      </dgm:t>
    </dgm:pt>
    <dgm:pt modelId="{3B090AC7-C08B-4150-93CF-73389969A1E8}" type="pres">
      <dgm:prSet presAssocID="{1EABDACE-F111-40A5-B132-643B169CAF06}" presName="txShp" presStyleLbl="node1" presStyleIdx="3" presStyleCnt="6">
        <dgm:presLayoutVars>
          <dgm:bulletEnabled val="1"/>
        </dgm:presLayoutVars>
      </dgm:prSet>
      <dgm:spPr/>
      <dgm:t>
        <a:bodyPr/>
        <a:lstStyle/>
        <a:p>
          <a:endParaRPr lang="en-US"/>
        </a:p>
      </dgm:t>
    </dgm:pt>
    <dgm:pt modelId="{87A13C2E-1117-4890-988F-AC86AB62EE25}" type="pres">
      <dgm:prSet presAssocID="{9B1EA102-0DEC-4623-A7A0-63FD0EBA89C0}" presName="spacing" presStyleCnt="0"/>
      <dgm:spPr/>
      <dgm:t>
        <a:bodyPr/>
        <a:lstStyle/>
        <a:p>
          <a:endParaRPr lang="en-US"/>
        </a:p>
      </dgm:t>
    </dgm:pt>
    <dgm:pt modelId="{7F69FE1A-8EDA-462C-AF2D-D49E7BBE8B29}" type="pres">
      <dgm:prSet presAssocID="{AC4390FD-00CD-46D3-9E01-D897B6669836}" presName="composite" presStyleCnt="0"/>
      <dgm:spPr/>
      <dgm:t>
        <a:bodyPr/>
        <a:lstStyle/>
        <a:p>
          <a:endParaRPr lang="en-US"/>
        </a:p>
      </dgm:t>
    </dgm:pt>
    <dgm:pt modelId="{E6470231-C005-4F30-8FE3-2A1018F3E5D9}" type="pres">
      <dgm:prSet presAssocID="{AC4390FD-00CD-46D3-9E01-D897B6669836}" presName="imgShp" presStyleLbl="fgImgPlace1" presStyleIdx="4" presStyleCnt="6"/>
      <dgm:spPr/>
      <dgm:t>
        <a:bodyPr/>
        <a:lstStyle/>
        <a:p>
          <a:endParaRPr lang="en-US"/>
        </a:p>
      </dgm:t>
    </dgm:pt>
    <dgm:pt modelId="{8BF88A96-C1B1-4E65-869C-03A7B3B80AF5}" type="pres">
      <dgm:prSet presAssocID="{AC4390FD-00CD-46D3-9E01-D897B6669836}" presName="txShp" presStyleLbl="node1" presStyleIdx="4" presStyleCnt="6">
        <dgm:presLayoutVars>
          <dgm:bulletEnabled val="1"/>
        </dgm:presLayoutVars>
      </dgm:prSet>
      <dgm:spPr/>
      <dgm:t>
        <a:bodyPr/>
        <a:lstStyle/>
        <a:p>
          <a:endParaRPr lang="en-US"/>
        </a:p>
      </dgm:t>
    </dgm:pt>
    <dgm:pt modelId="{BE4A069D-2B59-417C-886A-8AA5833B53B3}" type="pres">
      <dgm:prSet presAssocID="{0CC8F043-343A-451B-9A1C-B156114A4116}" presName="spacing" presStyleCnt="0"/>
      <dgm:spPr/>
      <dgm:t>
        <a:bodyPr/>
        <a:lstStyle/>
        <a:p>
          <a:endParaRPr lang="en-US"/>
        </a:p>
      </dgm:t>
    </dgm:pt>
    <dgm:pt modelId="{E74BC522-E4BD-450E-98A9-E36BD0E664C6}" type="pres">
      <dgm:prSet presAssocID="{9DB9CB42-8961-495E-9086-CAC6312D5447}" presName="composite" presStyleCnt="0"/>
      <dgm:spPr/>
      <dgm:t>
        <a:bodyPr/>
        <a:lstStyle/>
        <a:p>
          <a:endParaRPr lang="en-US"/>
        </a:p>
      </dgm:t>
    </dgm:pt>
    <dgm:pt modelId="{E7BDC959-C14E-4C00-85A7-DE599C18A3E6}" type="pres">
      <dgm:prSet presAssocID="{9DB9CB42-8961-495E-9086-CAC6312D5447}" presName="imgShp" presStyleLbl="fgImgPlace1" presStyleIdx="5" presStyleCnt="6"/>
      <dgm:spPr/>
      <dgm:t>
        <a:bodyPr/>
        <a:lstStyle/>
        <a:p>
          <a:endParaRPr lang="en-US"/>
        </a:p>
      </dgm:t>
    </dgm:pt>
    <dgm:pt modelId="{2DB2E964-508E-4A9A-90E0-2ECFCA38CD2D}" type="pres">
      <dgm:prSet presAssocID="{9DB9CB42-8961-495E-9086-CAC6312D5447}" presName="txShp" presStyleLbl="node1" presStyleIdx="5" presStyleCnt="6">
        <dgm:presLayoutVars>
          <dgm:bulletEnabled val="1"/>
        </dgm:presLayoutVars>
      </dgm:prSet>
      <dgm:spPr/>
      <dgm:t>
        <a:bodyPr/>
        <a:lstStyle/>
        <a:p>
          <a:endParaRPr lang="en-US"/>
        </a:p>
      </dgm:t>
    </dgm:pt>
  </dgm:ptLst>
  <dgm:cxnLst>
    <dgm:cxn modelId="{4C932406-883E-430C-A7D4-ED239A5F8A11}" type="presOf" srcId="{4293E756-7E27-4667-AE1D-14636386CEA4}" destId="{FB5B9405-34C3-4160-ABBC-8799A42CA80D}" srcOrd="0" destOrd="0" presId="urn:microsoft.com/office/officeart/2005/8/layout/vList3"/>
    <dgm:cxn modelId="{6635A677-277B-4AE6-A1BB-4EDF2AA221B5}" type="presOf" srcId="{F4E7E16A-237F-4B0B-8828-874D59834A25}" destId="{3E53638D-89E8-4148-A6EA-23C15902BFBB}" srcOrd="0" destOrd="0" presId="urn:microsoft.com/office/officeart/2005/8/layout/vList3"/>
    <dgm:cxn modelId="{9EF23973-5E9C-4F0E-BE4C-E1F5942C9086}" srcId="{1B5A7EAA-E73D-469A-89C9-4D0D2E5C0EDB}" destId="{1EABDACE-F111-40A5-B132-643B169CAF06}" srcOrd="3" destOrd="0" parTransId="{36986B6A-B33E-415B-B14A-B70C1DD0CF07}" sibTransId="{9B1EA102-0DEC-4623-A7A0-63FD0EBA89C0}"/>
    <dgm:cxn modelId="{91AF41AC-EBE0-4866-8886-FA03A52EBE00}" srcId="{1B5A7EAA-E73D-469A-89C9-4D0D2E5C0EDB}" destId="{DEF81FB9-C1BF-43C5-9A38-3428C2F629B3}" srcOrd="2" destOrd="0" parTransId="{67EE17CD-D2B8-46CB-9C95-35C0A3768555}" sibTransId="{A29DFC43-BB1B-429D-AD9E-63B44AE951F7}"/>
    <dgm:cxn modelId="{48D3E51F-335B-4B57-B982-D966D4E355D1}" type="presOf" srcId="{DEF81FB9-C1BF-43C5-9A38-3428C2F629B3}" destId="{7E5C8278-18D1-4B71-ACC6-E79AE744D0C7}" srcOrd="0" destOrd="0" presId="urn:microsoft.com/office/officeart/2005/8/layout/vList3"/>
    <dgm:cxn modelId="{59345861-FAA1-44B6-B522-2184CF66608D}" srcId="{1B5A7EAA-E73D-469A-89C9-4D0D2E5C0EDB}" destId="{AC4390FD-00CD-46D3-9E01-D897B6669836}" srcOrd="4" destOrd="0" parTransId="{65C6FBF8-29E5-4E52-9703-6A11AF6DEC29}" sibTransId="{0CC8F043-343A-451B-9A1C-B156114A4116}"/>
    <dgm:cxn modelId="{D629E0AC-8299-41EE-9256-B326045B48E3}" type="presOf" srcId="{AC4390FD-00CD-46D3-9E01-D897B6669836}" destId="{8BF88A96-C1B1-4E65-869C-03A7B3B80AF5}" srcOrd="0" destOrd="0" presId="urn:microsoft.com/office/officeart/2005/8/layout/vList3"/>
    <dgm:cxn modelId="{7E409DBD-638A-403E-802A-C6E915FDCF93}" type="presOf" srcId="{1EABDACE-F111-40A5-B132-643B169CAF06}" destId="{3B090AC7-C08B-4150-93CF-73389969A1E8}" srcOrd="0" destOrd="0" presId="urn:microsoft.com/office/officeart/2005/8/layout/vList3"/>
    <dgm:cxn modelId="{A4FAA9FB-7F3B-4147-B6BA-9B96C9F6AA80}" type="presOf" srcId="{9DB9CB42-8961-495E-9086-CAC6312D5447}" destId="{2DB2E964-508E-4A9A-90E0-2ECFCA38CD2D}" srcOrd="0" destOrd="0" presId="urn:microsoft.com/office/officeart/2005/8/layout/vList3"/>
    <dgm:cxn modelId="{4C0E55EE-204C-45A0-8852-F38C7F8C401C}" srcId="{1B5A7EAA-E73D-469A-89C9-4D0D2E5C0EDB}" destId="{4293E756-7E27-4667-AE1D-14636386CEA4}" srcOrd="0" destOrd="0" parTransId="{283B773D-903F-4495-B04D-79345EC1E09B}" sibTransId="{B797C8D2-AFC7-4D57-BB09-7AB5A2B1B964}"/>
    <dgm:cxn modelId="{E105723F-E98A-4174-88E0-9762A90C4CE7}" srcId="{1B5A7EAA-E73D-469A-89C9-4D0D2E5C0EDB}" destId="{9DB9CB42-8961-495E-9086-CAC6312D5447}" srcOrd="5" destOrd="0" parTransId="{51AB0439-11B5-4368-A40B-8EA73AF4D4D9}" sibTransId="{C24FF5CC-5B52-4B4A-BCB4-3ECC15D2D15E}"/>
    <dgm:cxn modelId="{D9B26185-EF2C-4004-9975-DBC20B825E27}" type="presOf" srcId="{1B5A7EAA-E73D-469A-89C9-4D0D2E5C0EDB}" destId="{49340907-8409-4C73-873A-8FC5668A220D}" srcOrd="0" destOrd="0" presId="urn:microsoft.com/office/officeart/2005/8/layout/vList3"/>
    <dgm:cxn modelId="{85A5540B-C683-404D-9B3D-0AFB214047BE}" srcId="{1B5A7EAA-E73D-469A-89C9-4D0D2E5C0EDB}" destId="{F4E7E16A-237F-4B0B-8828-874D59834A25}" srcOrd="1" destOrd="0" parTransId="{DD6C38B9-B067-4E97-9408-9A5534236894}" sibTransId="{F005CEF1-7B5F-428D-9CDD-46CCBFEFFA75}"/>
    <dgm:cxn modelId="{4B3B179B-4A43-4317-8B61-088C8EAFC1DA}" type="presParOf" srcId="{49340907-8409-4C73-873A-8FC5668A220D}" destId="{E1DBE9B6-E8AC-4D5C-B112-57EDB4F52EE8}" srcOrd="0" destOrd="0" presId="urn:microsoft.com/office/officeart/2005/8/layout/vList3"/>
    <dgm:cxn modelId="{D997209E-EC8D-41C4-BD47-456BC4E157C3}" type="presParOf" srcId="{E1DBE9B6-E8AC-4D5C-B112-57EDB4F52EE8}" destId="{A17DE26A-BF29-45C7-B87F-6DF7DD57325F}" srcOrd="0" destOrd="0" presId="urn:microsoft.com/office/officeart/2005/8/layout/vList3"/>
    <dgm:cxn modelId="{10D47C65-9612-43E4-ABD8-906AF5B4228C}" type="presParOf" srcId="{E1DBE9B6-E8AC-4D5C-B112-57EDB4F52EE8}" destId="{FB5B9405-34C3-4160-ABBC-8799A42CA80D}" srcOrd="1" destOrd="0" presId="urn:microsoft.com/office/officeart/2005/8/layout/vList3"/>
    <dgm:cxn modelId="{5EB92BA4-34A3-41D8-821C-E00262A6DBC2}" type="presParOf" srcId="{49340907-8409-4C73-873A-8FC5668A220D}" destId="{87743F59-1BB3-4C88-9463-CFB3F5084CB9}" srcOrd="1" destOrd="0" presId="urn:microsoft.com/office/officeart/2005/8/layout/vList3"/>
    <dgm:cxn modelId="{B7782287-E54A-4A39-9DCE-3673A66EB340}" type="presParOf" srcId="{49340907-8409-4C73-873A-8FC5668A220D}" destId="{A6022B3B-35C4-4667-9C5D-5ED605278968}" srcOrd="2" destOrd="0" presId="urn:microsoft.com/office/officeart/2005/8/layout/vList3"/>
    <dgm:cxn modelId="{680020B9-7587-4767-9B6D-FA82912D1DDD}" type="presParOf" srcId="{A6022B3B-35C4-4667-9C5D-5ED605278968}" destId="{C031A82D-2CD6-48E1-9D6F-39C23F0BF744}" srcOrd="0" destOrd="0" presId="urn:microsoft.com/office/officeart/2005/8/layout/vList3"/>
    <dgm:cxn modelId="{9E3E6A71-8764-43F0-A0B2-1A9298A29033}" type="presParOf" srcId="{A6022B3B-35C4-4667-9C5D-5ED605278968}" destId="{3E53638D-89E8-4148-A6EA-23C15902BFBB}" srcOrd="1" destOrd="0" presId="urn:microsoft.com/office/officeart/2005/8/layout/vList3"/>
    <dgm:cxn modelId="{98CAF5D3-0E6D-4C12-8A88-BEA1B77BDD1D}" type="presParOf" srcId="{49340907-8409-4C73-873A-8FC5668A220D}" destId="{25B373C2-B518-456E-841C-B0DA95133B5A}" srcOrd="3" destOrd="0" presId="urn:microsoft.com/office/officeart/2005/8/layout/vList3"/>
    <dgm:cxn modelId="{9AF9E66A-17B8-4A6D-B7DA-E15C1F01490F}" type="presParOf" srcId="{49340907-8409-4C73-873A-8FC5668A220D}" destId="{69D8D0F0-0885-4DEE-BB99-FE747C52409D}" srcOrd="4" destOrd="0" presId="urn:microsoft.com/office/officeart/2005/8/layout/vList3"/>
    <dgm:cxn modelId="{4DE06D84-8BE2-4D95-881F-8A50E40C3337}" type="presParOf" srcId="{69D8D0F0-0885-4DEE-BB99-FE747C52409D}" destId="{F6D15438-AA05-4397-A91B-EF3E74517A9C}" srcOrd="0" destOrd="0" presId="urn:microsoft.com/office/officeart/2005/8/layout/vList3"/>
    <dgm:cxn modelId="{FB08014A-A7F5-44B0-8D6A-F7253EDFD844}" type="presParOf" srcId="{69D8D0F0-0885-4DEE-BB99-FE747C52409D}" destId="{7E5C8278-18D1-4B71-ACC6-E79AE744D0C7}" srcOrd="1" destOrd="0" presId="urn:microsoft.com/office/officeart/2005/8/layout/vList3"/>
    <dgm:cxn modelId="{109F50BC-8F33-4B2B-ABD0-D690A8327914}" type="presParOf" srcId="{49340907-8409-4C73-873A-8FC5668A220D}" destId="{D342CAFF-EBE9-4407-8D36-B3BD5810BD90}" srcOrd="5" destOrd="0" presId="urn:microsoft.com/office/officeart/2005/8/layout/vList3"/>
    <dgm:cxn modelId="{A3DEAE81-3C0A-4325-8A30-48CA69F3CD41}" type="presParOf" srcId="{49340907-8409-4C73-873A-8FC5668A220D}" destId="{F54FE20F-2E0E-47E1-9C94-C58FEA125B5D}" srcOrd="6" destOrd="0" presId="urn:microsoft.com/office/officeart/2005/8/layout/vList3"/>
    <dgm:cxn modelId="{3B9D318A-5CC2-4843-B300-6A0A54A6D5E9}" type="presParOf" srcId="{F54FE20F-2E0E-47E1-9C94-C58FEA125B5D}" destId="{FBB1C706-5300-4E90-8554-B6472B35EC21}" srcOrd="0" destOrd="0" presId="urn:microsoft.com/office/officeart/2005/8/layout/vList3"/>
    <dgm:cxn modelId="{69D50F84-A811-4BCE-9C01-467E9258CC68}" type="presParOf" srcId="{F54FE20F-2E0E-47E1-9C94-C58FEA125B5D}" destId="{3B090AC7-C08B-4150-93CF-73389969A1E8}" srcOrd="1" destOrd="0" presId="urn:microsoft.com/office/officeart/2005/8/layout/vList3"/>
    <dgm:cxn modelId="{C2BD0F79-BFD6-4079-A447-D9F7BC4C09C9}" type="presParOf" srcId="{49340907-8409-4C73-873A-8FC5668A220D}" destId="{87A13C2E-1117-4890-988F-AC86AB62EE25}" srcOrd="7" destOrd="0" presId="urn:microsoft.com/office/officeart/2005/8/layout/vList3"/>
    <dgm:cxn modelId="{E0750304-3F1A-4D14-8DC9-C1CD8F27CCEA}" type="presParOf" srcId="{49340907-8409-4C73-873A-8FC5668A220D}" destId="{7F69FE1A-8EDA-462C-AF2D-D49E7BBE8B29}" srcOrd="8" destOrd="0" presId="urn:microsoft.com/office/officeart/2005/8/layout/vList3"/>
    <dgm:cxn modelId="{018FF77A-8994-4FFB-95B9-6534D36A31D4}" type="presParOf" srcId="{7F69FE1A-8EDA-462C-AF2D-D49E7BBE8B29}" destId="{E6470231-C005-4F30-8FE3-2A1018F3E5D9}" srcOrd="0" destOrd="0" presId="urn:microsoft.com/office/officeart/2005/8/layout/vList3"/>
    <dgm:cxn modelId="{F7509D0B-D3ED-46E8-9809-8D8F5DF176FA}" type="presParOf" srcId="{7F69FE1A-8EDA-462C-AF2D-D49E7BBE8B29}" destId="{8BF88A96-C1B1-4E65-869C-03A7B3B80AF5}" srcOrd="1" destOrd="0" presId="urn:microsoft.com/office/officeart/2005/8/layout/vList3"/>
    <dgm:cxn modelId="{C70F13F3-0D54-476D-9927-F8C192E5EC6A}" type="presParOf" srcId="{49340907-8409-4C73-873A-8FC5668A220D}" destId="{BE4A069D-2B59-417C-886A-8AA5833B53B3}" srcOrd="9" destOrd="0" presId="urn:microsoft.com/office/officeart/2005/8/layout/vList3"/>
    <dgm:cxn modelId="{6131661D-9275-4244-8007-C14BF915E6C6}" type="presParOf" srcId="{49340907-8409-4C73-873A-8FC5668A220D}" destId="{E74BC522-E4BD-450E-98A9-E36BD0E664C6}" srcOrd="10" destOrd="0" presId="urn:microsoft.com/office/officeart/2005/8/layout/vList3"/>
    <dgm:cxn modelId="{404F5CAB-39D7-436A-829D-4378AB006810}" type="presParOf" srcId="{E74BC522-E4BD-450E-98A9-E36BD0E664C6}" destId="{E7BDC959-C14E-4C00-85A7-DE599C18A3E6}" srcOrd="0" destOrd="0" presId="urn:microsoft.com/office/officeart/2005/8/layout/vList3"/>
    <dgm:cxn modelId="{88CE1268-95E0-4A2E-B4AA-0D7A825D72FA}" type="presParOf" srcId="{E74BC522-E4BD-450E-98A9-E36BD0E664C6}" destId="{2DB2E964-508E-4A9A-90E0-2ECFCA38CD2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63A3A-955F-454B-894C-8ED26532D124}" type="doc">
      <dgm:prSet loTypeId="urn:microsoft.com/office/officeart/2005/8/layout/hList7" loCatId="picture" qsTypeId="urn:microsoft.com/office/officeart/2005/8/quickstyle/simple1" qsCatId="simple" csTypeId="urn:microsoft.com/office/officeart/2005/8/colors/accent1_2" csCatId="accent1" phldr="1"/>
      <dgm:spPr/>
    </dgm:pt>
    <dgm:pt modelId="{3953365E-18C7-4D5D-93AB-BB691B176C75}">
      <dgm:prSet phldrT="[Text]"/>
      <dgm:spPr/>
      <dgm:t>
        <a:bodyPr/>
        <a:lstStyle/>
        <a:p>
          <a:r>
            <a:rPr lang="en-US" dirty="0" smtClean="0"/>
            <a:t>Cathy Johnston, University of Nebraska</a:t>
          </a:r>
          <a:endParaRPr lang="en-US" dirty="0"/>
        </a:p>
      </dgm:t>
    </dgm:pt>
    <dgm:pt modelId="{CBB67C19-C036-4FB0-A384-DB96F9AD6378}" type="parTrans" cxnId="{AB3F63DD-3951-420F-90C4-3159BEC3462B}">
      <dgm:prSet/>
      <dgm:spPr/>
      <dgm:t>
        <a:bodyPr/>
        <a:lstStyle/>
        <a:p>
          <a:endParaRPr lang="en-US"/>
        </a:p>
      </dgm:t>
    </dgm:pt>
    <dgm:pt modelId="{A14A115A-F809-40DF-B742-11199BD99527}" type="sibTrans" cxnId="{AB3F63DD-3951-420F-90C4-3159BEC3462B}">
      <dgm:prSet/>
      <dgm:spPr/>
      <dgm:t>
        <a:bodyPr/>
        <a:lstStyle/>
        <a:p>
          <a:endParaRPr lang="en-US"/>
        </a:p>
      </dgm:t>
    </dgm:pt>
    <dgm:pt modelId="{80E065EF-ABF8-42B6-9A65-3F9BA352345A}">
      <dgm:prSet phldrT="[Text]"/>
      <dgm:spPr/>
      <dgm:t>
        <a:bodyPr/>
        <a:lstStyle/>
        <a:p>
          <a:r>
            <a:rPr lang="en-US" dirty="0" smtClean="0"/>
            <a:t>Pat </a:t>
          </a:r>
          <a:r>
            <a:rPr lang="en-US" dirty="0" err="1" smtClean="0"/>
            <a:t>McGlaughlin</a:t>
          </a:r>
          <a:r>
            <a:rPr lang="en-US" dirty="0" smtClean="0"/>
            <a:t>, University of Illinois</a:t>
          </a:r>
          <a:endParaRPr lang="en-US" dirty="0"/>
        </a:p>
      </dgm:t>
    </dgm:pt>
    <dgm:pt modelId="{63633192-7225-4E5C-997C-9DCED6BBDC78}" type="parTrans" cxnId="{BDDB1D79-334C-43A0-8EEE-3237AFEA2DAA}">
      <dgm:prSet/>
      <dgm:spPr/>
      <dgm:t>
        <a:bodyPr/>
        <a:lstStyle/>
        <a:p>
          <a:endParaRPr lang="en-US"/>
        </a:p>
      </dgm:t>
    </dgm:pt>
    <dgm:pt modelId="{431DF1D2-476E-4504-8DF7-9B8C160EAE35}" type="sibTrans" cxnId="{BDDB1D79-334C-43A0-8EEE-3237AFEA2DAA}">
      <dgm:prSet/>
      <dgm:spPr/>
      <dgm:t>
        <a:bodyPr/>
        <a:lstStyle/>
        <a:p>
          <a:endParaRPr lang="en-US"/>
        </a:p>
      </dgm:t>
    </dgm:pt>
    <dgm:pt modelId="{1309B079-42B6-4428-B4C0-0029A4689AB1}">
      <dgm:prSet phldrT="[Text]"/>
      <dgm:spPr/>
      <dgm:t>
        <a:bodyPr/>
        <a:lstStyle/>
        <a:p>
          <a:r>
            <a:rPr lang="en-US" dirty="0" smtClean="0"/>
            <a:t>Rachelle </a:t>
          </a:r>
          <a:r>
            <a:rPr lang="en-US" dirty="0" err="1" smtClean="0"/>
            <a:t>Vettern</a:t>
          </a:r>
          <a:r>
            <a:rPr lang="en-US" dirty="0" smtClean="0"/>
            <a:t>, North Dakota State University</a:t>
          </a:r>
          <a:endParaRPr lang="en-US" dirty="0"/>
        </a:p>
      </dgm:t>
    </dgm:pt>
    <dgm:pt modelId="{241EE81D-D015-4582-83DB-5EB90111FFD9}" type="parTrans" cxnId="{F5016828-496B-4E41-9F31-83DFEE3DAAE0}">
      <dgm:prSet/>
      <dgm:spPr/>
      <dgm:t>
        <a:bodyPr/>
        <a:lstStyle/>
        <a:p>
          <a:endParaRPr lang="en-US"/>
        </a:p>
      </dgm:t>
    </dgm:pt>
    <dgm:pt modelId="{AF6FA208-23F7-4C20-9F17-1DD558D5DAE1}" type="sibTrans" cxnId="{F5016828-496B-4E41-9F31-83DFEE3DAAE0}">
      <dgm:prSet/>
      <dgm:spPr/>
      <dgm:t>
        <a:bodyPr/>
        <a:lstStyle/>
        <a:p>
          <a:endParaRPr lang="en-US"/>
        </a:p>
      </dgm:t>
    </dgm:pt>
    <dgm:pt modelId="{D8B9F5C4-AAE1-4BBD-B176-AA21164150E5}" type="pres">
      <dgm:prSet presAssocID="{2E963A3A-955F-454B-894C-8ED26532D124}" presName="Name0" presStyleCnt="0">
        <dgm:presLayoutVars>
          <dgm:dir/>
          <dgm:resizeHandles val="exact"/>
        </dgm:presLayoutVars>
      </dgm:prSet>
      <dgm:spPr/>
    </dgm:pt>
    <dgm:pt modelId="{CC0DD25B-63D2-42E4-A0DF-AB138B4A5F57}" type="pres">
      <dgm:prSet presAssocID="{2E963A3A-955F-454B-894C-8ED26532D124}" presName="fgShape" presStyleLbl="fgShp" presStyleIdx="0" presStyleCnt="1"/>
      <dgm:spPr/>
    </dgm:pt>
    <dgm:pt modelId="{3192F508-3011-4C5A-B89B-EFC23F4A2278}" type="pres">
      <dgm:prSet presAssocID="{2E963A3A-955F-454B-894C-8ED26532D124}" presName="linComp" presStyleCnt="0"/>
      <dgm:spPr/>
    </dgm:pt>
    <dgm:pt modelId="{6B1EAE47-9D02-48B4-A978-07CCE8CB8FC1}" type="pres">
      <dgm:prSet presAssocID="{3953365E-18C7-4D5D-93AB-BB691B176C75}" presName="compNode" presStyleCnt="0"/>
      <dgm:spPr/>
    </dgm:pt>
    <dgm:pt modelId="{1728B3A1-A639-4F0A-BB5C-3906724BBA63}" type="pres">
      <dgm:prSet presAssocID="{3953365E-18C7-4D5D-93AB-BB691B176C75}" presName="bkgdShape" presStyleLbl="node1" presStyleIdx="0" presStyleCnt="3"/>
      <dgm:spPr/>
    </dgm:pt>
    <dgm:pt modelId="{F1E60F00-52A4-4A75-9757-1894A0D8CCF0}" type="pres">
      <dgm:prSet presAssocID="{3953365E-18C7-4D5D-93AB-BB691B176C75}" presName="nodeTx" presStyleLbl="node1" presStyleIdx="0" presStyleCnt="3">
        <dgm:presLayoutVars>
          <dgm:bulletEnabled val="1"/>
        </dgm:presLayoutVars>
      </dgm:prSet>
      <dgm:spPr/>
    </dgm:pt>
    <dgm:pt modelId="{DBC281DE-68BC-4355-800B-04424C4249A5}" type="pres">
      <dgm:prSet presAssocID="{3953365E-18C7-4D5D-93AB-BB691B176C75}" presName="invisiNode" presStyleLbl="node1" presStyleIdx="0" presStyleCnt="3"/>
      <dgm:spPr/>
    </dgm:pt>
    <dgm:pt modelId="{3D11AC61-5B48-4C3F-85D6-38C510C66106}" type="pres">
      <dgm:prSet presAssocID="{3953365E-18C7-4D5D-93AB-BB691B176C75}" presName="imagNode" presStyleLbl="fgImgPlace1" presStyleIdx="0" presStyleCnt="3"/>
      <dgm:spPr>
        <a:blipFill rotWithShape="1">
          <a:blip xmlns:r="http://schemas.openxmlformats.org/officeDocument/2006/relationships" r:embed="rId1"/>
          <a:stretch>
            <a:fillRect/>
          </a:stretch>
        </a:blipFill>
      </dgm:spPr>
    </dgm:pt>
    <dgm:pt modelId="{F5B83743-42F4-46BD-A198-9B399A0D4DE6}" type="pres">
      <dgm:prSet presAssocID="{A14A115A-F809-40DF-B742-11199BD99527}" presName="sibTrans" presStyleLbl="sibTrans2D1" presStyleIdx="0" presStyleCnt="0"/>
      <dgm:spPr/>
    </dgm:pt>
    <dgm:pt modelId="{2BA72FE1-E33B-4555-897E-E4053C904599}" type="pres">
      <dgm:prSet presAssocID="{80E065EF-ABF8-42B6-9A65-3F9BA352345A}" presName="compNode" presStyleCnt="0"/>
      <dgm:spPr/>
    </dgm:pt>
    <dgm:pt modelId="{ADDEBA39-3081-4B16-8B7C-63E6024D84C0}" type="pres">
      <dgm:prSet presAssocID="{80E065EF-ABF8-42B6-9A65-3F9BA352345A}" presName="bkgdShape" presStyleLbl="node1" presStyleIdx="1" presStyleCnt="3"/>
      <dgm:spPr/>
    </dgm:pt>
    <dgm:pt modelId="{749C9DEE-3DE6-42AA-9FFF-2841A11D5E7B}" type="pres">
      <dgm:prSet presAssocID="{80E065EF-ABF8-42B6-9A65-3F9BA352345A}" presName="nodeTx" presStyleLbl="node1" presStyleIdx="1" presStyleCnt="3">
        <dgm:presLayoutVars>
          <dgm:bulletEnabled val="1"/>
        </dgm:presLayoutVars>
      </dgm:prSet>
      <dgm:spPr/>
    </dgm:pt>
    <dgm:pt modelId="{209DACF7-2B08-4527-B7D5-76D0F612C2F5}" type="pres">
      <dgm:prSet presAssocID="{80E065EF-ABF8-42B6-9A65-3F9BA352345A}" presName="invisiNode" presStyleLbl="node1" presStyleIdx="1" presStyleCnt="3"/>
      <dgm:spPr/>
    </dgm:pt>
    <dgm:pt modelId="{86D3DB19-D3B9-4C63-8B3B-81C221E40717}" type="pres">
      <dgm:prSet presAssocID="{80E065EF-ABF8-42B6-9A65-3F9BA352345A}" presName="imagNode" presStyleLbl="fgImgPlace1" presStyleIdx="1" presStyleCnt="3"/>
      <dgm:spPr>
        <a:blipFill rotWithShape="1">
          <a:blip xmlns:r="http://schemas.openxmlformats.org/officeDocument/2006/relationships" r:embed="rId2"/>
          <a:stretch>
            <a:fillRect/>
          </a:stretch>
        </a:blipFill>
      </dgm:spPr>
    </dgm:pt>
    <dgm:pt modelId="{90A4CB95-A09E-4425-8D9D-256CCA3150CB}" type="pres">
      <dgm:prSet presAssocID="{431DF1D2-476E-4504-8DF7-9B8C160EAE35}" presName="sibTrans" presStyleLbl="sibTrans2D1" presStyleIdx="0" presStyleCnt="0"/>
      <dgm:spPr/>
    </dgm:pt>
    <dgm:pt modelId="{AD3915AA-5DBB-4A5A-81E6-BF29466917FD}" type="pres">
      <dgm:prSet presAssocID="{1309B079-42B6-4428-B4C0-0029A4689AB1}" presName="compNode" presStyleCnt="0"/>
      <dgm:spPr/>
    </dgm:pt>
    <dgm:pt modelId="{682DC366-26FD-422B-BE2F-DF470423264B}" type="pres">
      <dgm:prSet presAssocID="{1309B079-42B6-4428-B4C0-0029A4689AB1}" presName="bkgdShape" presStyleLbl="node1" presStyleIdx="2" presStyleCnt="3"/>
      <dgm:spPr/>
    </dgm:pt>
    <dgm:pt modelId="{AB3C104D-A774-4C58-9616-4B700C9FBC1A}" type="pres">
      <dgm:prSet presAssocID="{1309B079-42B6-4428-B4C0-0029A4689AB1}" presName="nodeTx" presStyleLbl="node1" presStyleIdx="2" presStyleCnt="3">
        <dgm:presLayoutVars>
          <dgm:bulletEnabled val="1"/>
        </dgm:presLayoutVars>
      </dgm:prSet>
      <dgm:spPr/>
    </dgm:pt>
    <dgm:pt modelId="{DEB06572-DE8E-442D-9227-9DC8026297F8}" type="pres">
      <dgm:prSet presAssocID="{1309B079-42B6-4428-B4C0-0029A4689AB1}" presName="invisiNode" presStyleLbl="node1" presStyleIdx="2" presStyleCnt="3"/>
      <dgm:spPr/>
    </dgm:pt>
    <dgm:pt modelId="{DD3E187D-99D7-4F63-8BF6-01775B859763}" type="pres">
      <dgm:prSet presAssocID="{1309B079-42B6-4428-B4C0-0029A4689AB1}" presName="imagNode" presStyleLbl="fgImgPlace1" presStyleIdx="2" presStyleCnt="3"/>
      <dgm:spPr>
        <a:blipFill rotWithShape="1">
          <a:blip xmlns:r="http://schemas.openxmlformats.org/officeDocument/2006/relationships" r:embed="rId3"/>
          <a:stretch>
            <a:fillRect/>
          </a:stretch>
        </a:blipFill>
      </dgm:spPr>
    </dgm:pt>
  </dgm:ptLst>
  <dgm:cxnLst>
    <dgm:cxn modelId="{E7760F53-1AF2-409F-B37E-248E3BFC8C11}" type="presOf" srcId="{A14A115A-F809-40DF-B742-11199BD99527}" destId="{F5B83743-42F4-46BD-A198-9B399A0D4DE6}" srcOrd="0" destOrd="0" presId="urn:microsoft.com/office/officeart/2005/8/layout/hList7"/>
    <dgm:cxn modelId="{C682441B-42C3-4D5B-8D0C-006DD92AA7D9}" type="presOf" srcId="{1309B079-42B6-4428-B4C0-0029A4689AB1}" destId="{682DC366-26FD-422B-BE2F-DF470423264B}" srcOrd="0" destOrd="0" presId="urn:microsoft.com/office/officeart/2005/8/layout/hList7"/>
    <dgm:cxn modelId="{BDDB1D79-334C-43A0-8EEE-3237AFEA2DAA}" srcId="{2E963A3A-955F-454B-894C-8ED26532D124}" destId="{80E065EF-ABF8-42B6-9A65-3F9BA352345A}" srcOrd="1" destOrd="0" parTransId="{63633192-7225-4E5C-997C-9DCED6BBDC78}" sibTransId="{431DF1D2-476E-4504-8DF7-9B8C160EAE35}"/>
    <dgm:cxn modelId="{110A6F61-1906-4D81-96B1-A64325E3008C}" type="presOf" srcId="{3953365E-18C7-4D5D-93AB-BB691B176C75}" destId="{1728B3A1-A639-4F0A-BB5C-3906724BBA63}" srcOrd="0" destOrd="0" presId="urn:microsoft.com/office/officeart/2005/8/layout/hList7"/>
    <dgm:cxn modelId="{4A78C689-0207-4330-ADEB-8EAB12368F3C}" type="presOf" srcId="{3953365E-18C7-4D5D-93AB-BB691B176C75}" destId="{F1E60F00-52A4-4A75-9757-1894A0D8CCF0}" srcOrd="1" destOrd="0" presId="urn:microsoft.com/office/officeart/2005/8/layout/hList7"/>
    <dgm:cxn modelId="{AB3F63DD-3951-420F-90C4-3159BEC3462B}" srcId="{2E963A3A-955F-454B-894C-8ED26532D124}" destId="{3953365E-18C7-4D5D-93AB-BB691B176C75}" srcOrd="0" destOrd="0" parTransId="{CBB67C19-C036-4FB0-A384-DB96F9AD6378}" sibTransId="{A14A115A-F809-40DF-B742-11199BD99527}"/>
    <dgm:cxn modelId="{9729A10F-FA8D-4D29-A23B-8C622C5B82B7}" type="presOf" srcId="{1309B079-42B6-4428-B4C0-0029A4689AB1}" destId="{AB3C104D-A774-4C58-9616-4B700C9FBC1A}" srcOrd="1" destOrd="0" presId="urn:microsoft.com/office/officeart/2005/8/layout/hList7"/>
    <dgm:cxn modelId="{172DFFBD-0B86-48B5-9352-14EF8E860334}" type="presOf" srcId="{80E065EF-ABF8-42B6-9A65-3F9BA352345A}" destId="{749C9DEE-3DE6-42AA-9FFF-2841A11D5E7B}" srcOrd="1" destOrd="0" presId="urn:microsoft.com/office/officeart/2005/8/layout/hList7"/>
    <dgm:cxn modelId="{F5016828-496B-4E41-9F31-83DFEE3DAAE0}" srcId="{2E963A3A-955F-454B-894C-8ED26532D124}" destId="{1309B079-42B6-4428-B4C0-0029A4689AB1}" srcOrd="2" destOrd="0" parTransId="{241EE81D-D015-4582-83DB-5EB90111FFD9}" sibTransId="{AF6FA208-23F7-4C20-9F17-1DD558D5DAE1}"/>
    <dgm:cxn modelId="{463B5321-A3F6-4A9D-BF0A-A98CCA02303B}" type="presOf" srcId="{80E065EF-ABF8-42B6-9A65-3F9BA352345A}" destId="{ADDEBA39-3081-4B16-8B7C-63E6024D84C0}" srcOrd="0" destOrd="0" presId="urn:microsoft.com/office/officeart/2005/8/layout/hList7"/>
    <dgm:cxn modelId="{FB2C8660-0AEA-4FAB-A0D3-19929229BC46}" type="presOf" srcId="{2E963A3A-955F-454B-894C-8ED26532D124}" destId="{D8B9F5C4-AAE1-4BBD-B176-AA21164150E5}" srcOrd="0" destOrd="0" presId="urn:microsoft.com/office/officeart/2005/8/layout/hList7"/>
    <dgm:cxn modelId="{AA5214E6-490A-4529-8CAF-07FCD6EC6EF3}" type="presOf" srcId="{431DF1D2-476E-4504-8DF7-9B8C160EAE35}" destId="{90A4CB95-A09E-4425-8D9D-256CCA3150CB}" srcOrd="0" destOrd="0" presId="urn:microsoft.com/office/officeart/2005/8/layout/hList7"/>
    <dgm:cxn modelId="{11A854D0-5394-49A6-AC6F-052C8618F2BB}" type="presParOf" srcId="{D8B9F5C4-AAE1-4BBD-B176-AA21164150E5}" destId="{CC0DD25B-63D2-42E4-A0DF-AB138B4A5F57}" srcOrd="0" destOrd="0" presId="urn:microsoft.com/office/officeart/2005/8/layout/hList7"/>
    <dgm:cxn modelId="{88CC1E41-28B4-40A8-8DA5-C471DB144F0B}" type="presParOf" srcId="{D8B9F5C4-AAE1-4BBD-B176-AA21164150E5}" destId="{3192F508-3011-4C5A-B89B-EFC23F4A2278}" srcOrd="1" destOrd="0" presId="urn:microsoft.com/office/officeart/2005/8/layout/hList7"/>
    <dgm:cxn modelId="{ED785756-3555-4D6C-96C8-52B97D1532AA}" type="presParOf" srcId="{3192F508-3011-4C5A-B89B-EFC23F4A2278}" destId="{6B1EAE47-9D02-48B4-A978-07CCE8CB8FC1}" srcOrd="0" destOrd="0" presId="urn:microsoft.com/office/officeart/2005/8/layout/hList7"/>
    <dgm:cxn modelId="{A45AE781-09A2-4E72-879D-1DF40AA1F367}" type="presParOf" srcId="{6B1EAE47-9D02-48B4-A978-07CCE8CB8FC1}" destId="{1728B3A1-A639-4F0A-BB5C-3906724BBA63}" srcOrd="0" destOrd="0" presId="urn:microsoft.com/office/officeart/2005/8/layout/hList7"/>
    <dgm:cxn modelId="{0262C6B1-41E8-4342-A1A3-C550DE947335}" type="presParOf" srcId="{6B1EAE47-9D02-48B4-A978-07CCE8CB8FC1}" destId="{F1E60F00-52A4-4A75-9757-1894A0D8CCF0}" srcOrd="1" destOrd="0" presId="urn:microsoft.com/office/officeart/2005/8/layout/hList7"/>
    <dgm:cxn modelId="{90969CF8-6A00-4D37-8391-F0E64BF29935}" type="presParOf" srcId="{6B1EAE47-9D02-48B4-A978-07CCE8CB8FC1}" destId="{DBC281DE-68BC-4355-800B-04424C4249A5}" srcOrd="2" destOrd="0" presId="urn:microsoft.com/office/officeart/2005/8/layout/hList7"/>
    <dgm:cxn modelId="{39D0FEB8-BD5B-405D-A79D-989C35DF8377}" type="presParOf" srcId="{6B1EAE47-9D02-48B4-A978-07CCE8CB8FC1}" destId="{3D11AC61-5B48-4C3F-85D6-38C510C66106}" srcOrd="3" destOrd="0" presId="urn:microsoft.com/office/officeart/2005/8/layout/hList7"/>
    <dgm:cxn modelId="{0E0A54FC-6373-4375-815E-41286A8BE5E5}" type="presParOf" srcId="{3192F508-3011-4C5A-B89B-EFC23F4A2278}" destId="{F5B83743-42F4-46BD-A198-9B399A0D4DE6}" srcOrd="1" destOrd="0" presId="urn:microsoft.com/office/officeart/2005/8/layout/hList7"/>
    <dgm:cxn modelId="{1767D077-2395-4E21-B4B0-5C4B73F71712}" type="presParOf" srcId="{3192F508-3011-4C5A-B89B-EFC23F4A2278}" destId="{2BA72FE1-E33B-4555-897E-E4053C904599}" srcOrd="2" destOrd="0" presId="urn:microsoft.com/office/officeart/2005/8/layout/hList7"/>
    <dgm:cxn modelId="{CBFEBF59-D917-4250-8B75-644941D0941C}" type="presParOf" srcId="{2BA72FE1-E33B-4555-897E-E4053C904599}" destId="{ADDEBA39-3081-4B16-8B7C-63E6024D84C0}" srcOrd="0" destOrd="0" presId="urn:microsoft.com/office/officeart/2005/8/layout/hList7"/>
    <dgm:cxn modelId="{F1669ED0-608E-400A-B8E7-89CB93C22952}" type="presParOf" srcId="{2BA72FE1-E33B-4555-897E-E4053C904599}" destId="{749C9DEE-3DE6-42AA-9FFF-2841A11D5E7B}" srcOrd="1" destOrd="0" presId="urn:microsoft.com/office/officeart/2005/8/layout/hList7"/>
    <dgm:cxn modelId="{93AD014B-E0BF-477A-B8CA-01E2CBF59AA1}" type="presParOf" srcId="{2BA72FE1-E33B-4555-897E-E4053C904599}" destId="{209DACF7-2B08-4527-B7D5-76D0F612C2F5}" srcOrd="2" destOrd="0" presId="urn:microsoft.com/office/officeart/2005/8/layout/hList7"/>
    <dgm:cxn modelId="{41DDC0C0-694D-4BEA-9DA7-A88DCB61574B}" type="presParOf" srcId="{2BA72FE1-E33B-4555-897E-E4053C904599}" destId="{86D3DB19-D3B9-4C63-8B3B-81C221E40717}" srcOrd="3" destOrd="0" presId="urn:microsoft.com/office/officeart/2005/8/layout/hList7"/>
    <dgm:cxn modelId="{3DD1C298-4220-4ED6-BED9-3E0606F09B06}" type="presParOf" srcId="{3192F508-3011-4C5A-B89B-EFC23F4A2278}" destId="{90A4CB95-A09E-4425-8D9D-256CCA3150CB}" srcOrd="3" destOrd="0" presId="urn:microsoft.com/office/officeart/2005/8/layout/hList7"/>
    <dgm:cxn modelId="{A42D69FC-60DE-4C5A-924A-88864AC53BA9}" type="presParOf" srcId="{3192F508-3011-4C5A-B89B-EFC23F4A2278}" destId="{AD3915AA-5DBB-4A5A-81E6-BF29466917FD}" srcOrd="4" destOrd="0" presId="urn:microsoft.com/office/officeart/2005/8/layout/hList7"/>
    <dgm:cxn modelId="{8DA952FE-3D77-43FC-8F78-CB6221B36505}" type="presParOf" srcId="{AD3915AA-5DBB-4A5A-81E6-BF29466917FD}" destId="{682DC366-26FD-422B-BE2F-DF470423264B}" srcOrd="0" destOrd="0" presId="urn:microsoft.com/office/officeart/2005/8/layout/hList7"/>
    <dgm:cxn modelId="{8B69CFC3-2AB8-4296-A32C-FE8539EFA636}" type="presParOf" srcId="{AD3915AA-5DBB-4A5A-81E6-BF29466917FD}" destId="{AB3C104D-A774-4C58-9616-4B700C9FBC1A}" srcOrd="1" destOrd="0" presId="urn:microsoft.com/office/officeart/2005/8/layout/hList7"/>
    <dgm:cxn modelId="{3A8447FF-0FD8-4ED1-B5FF-276CA316F684}" type="presParOf" srcId="{AD3915AA-5DBB-4A5A-81E6-BF29466917FD}" destId="{DEB06572-DE8E-442D-9227-9DC8026297F8}" srcOrd="2" destOrd="0" presId="urn:microsoft.com/office/officeart/2005/8/layout/hList7"/>
    <dgm:cxn modelId="{E81B68C8-4E74-4772-ADD4-8BF1D43CFEC1}" type="presParOf" srcId="{AD3915AA-5DBB-4A5A-81E6-BF29466917FD}" destId="{DD3E187D-99D7-4F63-8BF6-01775B85976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D8C79E9-19FE-4D3C-9FC9-E4A2108BC6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6092F5-0A2B-4216-8C74-5CA0A1AE6476}">
      <dgm:prSet phldrT="[Text]" custT="1"/>
      <dgm:spPr/>
      <dgm:t>
        <a:bodyPr/>
        <a:lstStyle/>
        <a:p>
          <a:r>
            <a:rPr lang="en-US" sz="1800" smtClean="0">
              <a:latin typeface="+mj-lt"/>
            </a:rPr>
            <a:t>Identify 4-H club service project managers</a:t>
          </a:r>
          <a:endParaRPr lang="en-US" sz="1800">
            <a:latin typeface="+mj-lt"/>
          </a:endParaRPr>
        </a:p>
      </dgm:t>
    </dgm:pt>
    <dgm:pt modelId="{80D0E075-C420-4622-8C74-A2A40D1F7768}" type="parTrans" cxnId="{82E78617-E99C-4099-8EC2-40C3ED2FF160}">
      <dgm:prSet/>
      <dgm:spPr/>
      <dgm:t>
        <a:bodyPr/>
        <a:lstStyle/>
        <a:p>
          <a:endParaRPr lang="en-US"/>
        </a:p>
      </dgm:t>
    </dgm:pt>
    <dgm:pt modelId="{1CE06561-5827-427E-9F20-B9A04FCC352F}" type="sibTrans" cxnId="{82E78617-E99C-4099-8EC2-40C3ED2FF160}">
      <dgm:prSet/>
      <dgm:spPr/>
      <dgm:t>
        <a:bodyPr/>
        <a:lstStyle/>
        <a:p>
          <a:endParaRPr lang="en-US"/>
        </a:p>
      </dgm:t>
    </dgm:pt>
    <dgm:pt modelId="{CD19D81D-6094-4C0F-BE28-8753E4086C35}">
      <dgm:prSet custT="1"/>
      <dgm:spPr/>
      <dgm:t>
        <a:bodyPr/>
        <a:lstStyle/>
        <a:p>
          <a:r>
            <a:rPr lang="en-US" sz="1800" smtClean="0">
              <a:latin typeface="+mj-lt"/>
            </a:rPr>
            <a:t>Set beginning and ending dates</a:t>
          </a:r>
          <a:endParaRPr lang="en-US" sz="1800" dirty="0" smtClean="0">
            <a:latin typeface="+mj-lt"/>
          </a:endParaRPr>
        </a:p>
      </dgm:t>
    </dgm:pt>
    <dgm:pt modelId="{5D9605A7-8AD2-4FBB-83C2-2D806A42A234}" type="parTrans" cxnId="{89015A71-7398-496B-BBDF-F91871072752}">
      <dgm:prSet/>
      <dgm:spPr/>
      <dgm:t>
        <a:bodyPr/>
        <a:lstStyle/>
        <a:p>
          <a:endParaRPr lang="en-US"/>
        </a:p>
      </dgm:t>
    </dgm:pt>
    <dgm:pt modelId="{6CB41ECB-03FB-4875-91B2-FDB6BD052F7F}" type="sibTrans" cxnId="{89015A71-7398-496B-BBDF-F91871072752}">
      <dgm:prSet/>
      <dgm:spPr/>
      <dgm:t>
        <a:bodyPr/>
        <a:lstStyle/>
        <a:p>
          <a:endParaRPr lang="en-US"/>
        </a:p>
      </dgm:t>
    </dgm:pt>
    <dgm:pt modelId="{4AC61974-E870-4C69-8019-3681116B65F9}">
      <dgm:prSet custT="1"/>
      <dgm:spPr/>
      <dgm:t>
        <a:bodyPr/>
        <a:lstStyle/>
        <a:p>
          <a:r>
            <a:rPr lang="en-US" sz="1800" dirty="0" smtClean="0">
              <a:latin typeface="+mj-lt"/>
            </a:rPr>
            <a:t>Create an action plan for service project</a:t>
          </a:r>
          <a:endParaRPr lang="en-US" sz="1800" dirty="0" smtClean="0">
            <a:latin typeface="+mj-lt"/>
          </a:endParaRPr>
        </a:p>
      </dgm:t>
    </dgm:pt>
    <dgm:pt modelId="{AF606F58-E013-4444-8629-16B475E50348}" type="parTrans" cxnId="{9D792E7A-7CA7-4B9B-ACB5-DC5941CC691D}">
      <dgm:prSet/>
      <dgm:spPr/>
      <dgm:t>
        <a:bodyPr/>
        <a:lstStyle/>
        <a:p>
          <a:endParaRPr lang="en-US"/>
        </a:p>
      </dgm:t>
    </dgm:pt>
    <dgm:pt modelId="{4F315618-B422-45D0-9E1C-F176F6DAF1B4}" type="sibTrans" cxnId="{9D792E7A-7CA7-4B9B-ACB5-DC5941CC691D}">
      <dgm:prSet/>
      <dgm:spPr/>
      <dgm:t>
        <a:bodyPr/>
        <a:lstStyle/>
        <a:p>
          <a:endParaRPr lang="en-US"/>
        </a:p>
      </dgm:t>
    </dgm:pt>
    <dgm:pt modelId="{DFCBF0FA-075F-40DA-A4D1-D6F663742E4F}">
      <dgm:prSet custT="1"/>
      <dgm:spPr/>
      <dgm:t>
        <a:bodyPr/>
        <a:lstStyle/>
        <a:p>
          <a:r>
            <a:rPr lang="en-US" sz="1800" smtClean="0">
              <a:latin typeface="+mj-lt"/>
            </a:rPr>
            <a:t>Assign individuals to each task</a:t>
          </a:r>
          <a:endParaRPr lang="en-US" sz="1800" dirty="0" smtClean="0">
            <a:latin typeface="+mj-lt"/>
          </a:endParaRPr>
        </a:p>
      </dgm:t>
    </dgm:pt>
    <dgm:pt modelId="{4EDB50F0-AF15-4ABA-BD1D-21D2B13E0FFD}" type="parTrans" cxnId="{8E5AE90A-951B-41FE-BFCF-BE02F0556038}">
      <dgm:prSet/>
      <dgm:spPr/>
      <dgm:t>
        <a:bodyPr/>
        <a:lstStyle/>
        <a:p>
          <a:endParaRPr lang="en-US"/>
        </a:p>
      </dgm:t>
    </dgm:pt>
    <dgm:pt modelId="{7521EFE6-F96A-4C13-910E-BFCF0A67FECF}" type="sibTrans" cxnId="{8E5AE90A-951B-41FE-BFCF-BE02F0556038}">
      <dgm:prSet/>
      <dgm:spPr/>
      <dgm:t>
        <a:bodyPr/>
        <a:lstStyle/>
        <a:p>
          <a:endParaRPr lang="en-US"/>
        </a:p>
      </dgm:t>
    </dgm:pt>
    <dgm:pt modelId="{82F8932C-F472-4286-99E2-9B0DCBA4F324}">
      <dgm:prSet custT="1"/>
      <dgm:spPr/>
      <dgm:t>
        <a:bodyPr/>
        <a:lstStyle/>
        <a:p>
          <a:r>
            <a:rPr lang="en-US" sz="1800" smtClean="0">
              <a:latin typeface="+mj-lt"/>
            </a:rPr>
            <a:t>Give each task a completion deadline</a:t>
          </a:r>
          <a:endParaRPr lang="en-US" sz="1800" dirty="0" smtClean="0">
            <a:latin typeface="+mj-lt"/>
          </a:endParaRPr>
        </a:p>
      </dgm:t>
    </dgm:pt>
    <dgm:pt modelId="{820BA92C-51D1-4004-B1AD-ADB14245FE93}" type="parTrans" cxnId="{44736A26-0979-4C35-996B-48D92032E695}">
      <dgm:prSet/>
      <dgm:spPr/>
      <dgm:t>
        <a:bodyPr/>
        <a:lstStyle/>
        <a:p>
          <a:endParaRPr lang="en-US"/>
        </a:p>
      </dgm:t>
    </dgm:pt>
    <dgm:pt modelId="{F6A7BC03-C7A5-4585-8EB1-34A173DD986E}" type="sibTrans" cxnId="{44736A26-0979-4C35-996B-48D92032E695}">
      <dgm:prSet/>
      <dgm:spPr/>
      <dgm:t>
        <a:bodyPr/>
        <a:lstStyle/>
        <a:p>
          <a:endParaRPr lang="en-US"/>
        </a:p>
      </dgm:t>
    </dgm:pt>
    <dgm:pt modelId="{C3DAD931-26C5-4ACC-80C9-CA223DFC29AD}">
      <dgm:prSet custT="1"/>
      <dgm:spPr/>
      <dgm:t>
        <a:bodyPr/>
        <a:lstStyle/>
        <a:p>
          <a:r>
            <a:rPr lang="en-US" sz="1800" smtClean="0">
              <a:latin typeface="+mj-lt"/>
            </a:rPr>
            <a:t>Project managers do frequent check-ins to identify challenges and meet deadlines</a:t>
          </a:r>
          <a:endParaRPr lang="en-US" sz="1800" dirty="0" smtClean="0">
            <a:latin typeface="+mj-lt"/>
          </a:endParaRPr>
        </a:p>
      </dgm:t>
    </dgm:pt>
    <dgm:pt modelId="{9463ADCD-911B-4D39-898C-3F8EBF3D0E4C}" type="parTrans" cxnId="{1D13895E-656C-47DD-A313-08834EA198D8}">
      <dgm:prSet/>
      <dgm:spPr/>
      <dgm:t>
        <a:bodyPr/>
        <a:lstStyle/>
        <a:p>
          <a:endParaRPr lang="en-US"/>
        </a:p>
      </dgm:t>
    </dgm:pt>
    <dgm:pt modelId="{4FF560EE-45FE-4538-AAC0-BF17412F9E17}" type="sibTrans" cxnId="{1D13895E-656C-47DD-A313-08834EA198D8}">
      <dgm:prSet/>
      <dgm:spPr/>
      <dgm:t>
        <a:bodyPr/>
        <a:lstStyle/>
        <a:p>
          <a:endParaRPr lang="en-US"/>
        </a:p>
      </dgm:t>
    </dgm:pt>
    <dgm:pt modelId="{4125E3EB-D351-4CA8-B974-BE11066095E8}">
      <dgm:prSet custT="1"/>
      <dgm:spPr/>
      <dgm:t>
        <a:bodyPr/>
        <a:lstStyle/>
        <a:p>
          <a:r>
            <a:rPr lang="en-US" sz="1800" dirty="0" smtClean="0">
              <a:latin typeface="+mj-lt"/>
            </a:rPr>
            <a:t>Create supply list</a:t>
          </a:r>
          <a:endParaRPr lang="en-US" sz="1800" dirty="0" smtClean="0">
            <a:latin typeface="+mj-lt"/>
          </a:endParaRPr>
        </a:p>
      </dgm:t>
    </dgm:pt>
    <dgm:pt modelId="{AB7598C6-73D5-4FC5-83DF-527725983894}" type="parTrans" cxnId="{622D86A2-AD66-48AF-99BC-008451376313}">
      <dgm:prSet/>
      <dgm:spPr/>
      <dgm:t>
        <a:bodyPr/>
        <a:lstStyle/>
        <a:p>
          <a:endParaRPr lang="en-US"/>
        </a:p>
      </dgm:t>
    </dgm:pt>
    <dgm:pt modelId="{32F7C4F1-78CA-47A9-A8B8-AE5A2C1718FF}" type="sibTrans" cxnId="{622D86A2-AD66-48AF-99BC-008451376313}">
      <dgm:prSet/>
      <dgm:spPr/>
      <dgm:t>
        <a:bodyPr/>
        <a:lstStyle/>
        <a:p>
          <a:endParaRPr lang="en-US"/>
        </a:p>
      </dgm:t>
    </dgm:pt>
    <dgm:pt modelId="{64DDB9C7-B41B-476E-B687-14B04561AE8A}" type="pres">
      <dgm:prSet presAssocID="{AD8C79E9-19FE-4D3C-9FC9-E4A2108BC6F9}" presName="diagram" presStyleCnt="0">
        <dgm:presLayoutVars>
          <dgm:dir/>
          <dgm:resizeHandles val="exact"/>
        </dgm:presLayoutVars>
      </dgm:prSet>
      <dgm:spPr/>
    </dgm:pt>
    <dgm:pt modelId="{54A501FB-585C-480A-BF20-088533C68BAD}" type="pres">
      <dgm:prSet presAssocID="{586092F5-0A2B-4216-8C74-5CA0A1AE6476}" presName="node" presStyleLbl="node1" presStyleIdx="0" presStyleCnt="7">
        <dgm:presLayoutVars>
          <dgm:bulletEnabled val="1"/>
        </dgm:presLayoutVars>
      </dgm:prSet>
      <dgm:spPr/>
      <dgm:t>
        <a:bodyPr/>
        <a:lstStyle/>
        <a:p>
          <a:endParaRPr lang="en-US"/>
        </a:p>
      </dgm:t>
    </dgm:pt>
    <dgm:pt modelId="{A4A3C371-3A54-483D-900A-A0F63637E047}" type="pres">
      <dgm:prSet presAssocID="{1CE06561-5827-427E-9F20-B9A04FCC352F}" presName="sibTrans" presStyleCnt="0"/>
      <dgm:spPr/>
    </dgm:pt>
    <dgm:pt modelId="{9E562088-FCBC-4BC0-9354-B8103A89C256}" type="pres">
      <dgm:prSet presAssocID="{CD19D81D-6094-4C0F-BE28-8753E4086C35}" presName="node" presStyleLbl="node1" presStyleIdx="1" presStyleCnt="7">
        <dgm:presLayoutVars>
          <dgm:bulletEnabled val="1"/>
        </dgm:presLayoutVars>
      </dgm:prSet>
      <dgm:spPr/>
    </dgm:pt>
    <dgm:pt modelId="{D021CF91-5C14-4FCD-AF98-DDC149D482A2}" type="pres">
      <dgm:prSet presAssocID="{6CB41ECB-03FB-4875-91B2-FDB6BD052F7F}" presName="sibTrans" presStyleCnt="0"/>
      <dgm:spPr/>
    </dgm:pt>
    <dgm:pt modelId="{A60B37BC-385A-4A32-907C-AA6175C20CCB}" type="pres">
      <dgm:prSet presAssocID="{4AC61974-E870-4C69-8019-3681116B65F9}" presName="node" presStyleLbl="node1" presStyleIdx="2" presStyleCnt="7">
        <dgm:presLayoutVars>
          <dgm:bulletEnabled val="1"/>
        </dgm:presLayoutVars>
      </dgm:prSet>
      <dgm:spPr/>
    </dgm:pt>
    <dgm:pt modelId="{A9536867-4D25-4B96-9BD3-F7E736A2586D}" type="pres">
      <dgm:prSet presAssocID="{4F315618-B422-45D0-9E1C-F176F6DAF1B4}" presName="sibTrans" presStyleCnt="0"/>
      <dgm:spPr/>
    </dgm:pt>
    <dgm:pt modelId="{E1A56F86-1721-46A6-932D-D1BCDEF17747}" type="pres">
      <dgm:prSet presAssocID="{DFCBF0FA-075F-40DA-A4D1-D6F663742E4F}" presName="node" presStyleLbl="node1" presStyleIdx="3" presStyleCnt="7">
        <dgm:presLayoutVars>
          <dgm:bulletEnabled val="1"/>
        </dgm:presLayoutVars>
      </dgm:prSet>
      <dgm:spPr/>
    </dgm:pt>
    <dgm:pt modelId="{A8BFDC21-DCC0-448D-8895-70D234979457}" type="pres">
      <dgm:prSet presAssocID="{7521EFE6-F96A-4C13-910E-BFCF0A67FECF}" presName="sibTrans" presStyleCnt="0"/>
      <dgm:spPr/>
    </dgm:pt>
    <dgm:pt modelId="{CE4FFF4A-FD98-4026-8E42-7C2B8F949622}" type="pres">
      <dgm:prSet presAssocID="{82F8932C-F472-4286-99E2-9B0DCBA4F324}" presName="node" presStyleLbl="node1" presStyleIdx="4" presStyleCnt="7">
        <dgm:presLayoutVars>
          <dgm:bulletEnabled val="1"/>
        </dgm:presLayoutVars>
      </dgm:prSet>
      <dgm:spPr/>
    </dgm:pt>
    <dgm:pt modelId="{F9C2D23D-4A46-49CB-8456-5B4C0307333D}" type="pres">
      <dgm:prSet presAssocID="{F6A7BC03-C7A5-4585-8EB1-34A173DD986E}" presName="sibTrans" presStyleCnt="0"/>
      <dgm:spPr/>
    </dgm:pt>
    <dgm:pt modelId="{1B89D6D3-C1D4-453B-989D-4ADB1D77BAD4}" type="pres">
      <dgm:prSet presAssocID="{C3DAD931-26C5-4ACC-80C9-CA223DFC29AD}" presName="node" presStyleLbl="node1" presStyleIdx="5" presStyleCnt="7">
        <dgm:presLayoutVars>
          <dgm:bulletEnabled val="1"/>
        </dgm:presLayoutVars>
      </dgm:prSet>
      <dgm:spPr/>
    </dgm:pt>
    <dgm:pt modelId="{B7BDB827-2AB6-4C8B-891F-FD5492C5DE1E}" type="pres">
      <dgm:prSet presAssocID="{4FF560EE-45FE-4538-AAC0-BF17412F9E17}" presName="sibTrans" presStyleCnt="0"/>
      <dgm:spPr/>
    </dgm:pt>
    <dgm:pt modelId="{86C6B541-D85E-4605-864F-0AA917427923}" type="pres">
      <dgm:prSet presAssocID="{4125E3EB-D351-4CA8-B974-BE11066095E8}" presName="node" presStyleLbl="node1" presStyleIdx="6" presStyleCnt="7">
        <dgm:presLayoutVars>
          <dgm:bulletEnabled val="1"/>
        </dgm:presLayoutVars>
      </dgm:prSet>
      <dgm:spPr/>
    </dgm:pt>
  </dgm:ptLst>
  <dgm:cxnLst>
    <dgm:cxn modelId="{A0548F22-64CB-4CC0-9079-A9EBCFBEF0E3}" type="presOf" srcId="{586092F5-0A2B-4216-8C74-5CA0A1AE6476}" destId="{54A501FB-585C-480A-BF20-088533C68BAD}" srcOrd="0" destOrd="0" presId="urn:microsoft.com/office/officeart/2005/8/layout/default"/>
    <dgm:cxn modelId="{89015A71-7398-496B-BBDF-F91871072752}" srcId="{AD8C79E9-19FE-4D3C-9FC9-E4A2108BC6F9}" destId="{CD19D81D-6094-4C0F-BE28-8753E4086C35}" srcOrd="1" destOrd="0" parTransId="{5D9605A7-8AD2-4FBB-83C2-2D806A42A234}" sibTransId="{6CB41ECB-03FB-4875-91B2-FDB6BD052F7F}"/>
    <dgm:cxn modelId="{82E78617-E99C-4099-8EC2-40C3ED2FF160}" srcId="{AD8C79E9-19FE-4D3C-9FC9-E4A2108BC6F9}" destId="{586092F5-0A2B-4216-8C74-5CA0A1AE6476}" srcOrd="0" destOrd="0" parTransId="{80D0E075-C420-4622-8C74-A2A40D1F7768}" sibTransId="{1CE06561-5827-427E-9F20-B9A04FCC352F}"/>
    <dgm:cxn modelId="{0680EA12-ACCC-4201-8055-0B16CA5532C9}" type="presOf" srcId="{4125E3EB-D351-4CA8-B974-BE11066095E8}" destId="{86C6B541-D85E-4605-864F-0AA917427923}" srcOrd="0" destOrd="0" presId="urn:microsoft.com/office/officeart/2005/8/layout/default"/>
    <dgm:cxn modelId="{7E450FF6-CEC9-4EE5-9422-BEE6CC28776C}" type="presOf" srcId="{AD8C79E9-19FE-4D3C-9FC9-E4A2108BC6F9}" destId="{64DDB9C7-B41B-476E-B687-14B04561AE8A}" srcOrd="0" destOrd="0" presId="urn:microsoft.com/office/officeart/2005/8/layout/default"/>
    <dgm:cxn modelId="{65A5E5A4-AD6F-4F73-9175-A524CFB2EE0B}" type="presOf" srcId="{82F8932C-F472-4286-99E2-9B0DCBA4F324}" destId="{CE4FFF4A-FD98-4026-8E42-7C2B8F949622}" srcOrd="0" destOrd="0" presId="urn:microsoft.com/office/officeart/2005/8/layout/default"/>
    <dgm:cxn modelId="{A93F99D5-C70D-40B9-8405-A816D0C90985}" type="presOf" srcId="{4AC61974-E870-4C69-8019-3681116B65F9}" destId="{A60B37BC-385A-4A32-907C-AA6175C20CCB}" srcOrd="0" destOrd="0" presId="urn:microsoft.com/office/officeart/2005/8/layout/default"/>
    <dgm:cxn modelId="{9D792E7A-7CA7-4B9B-ACB5-DC5941CC691D}" srcId="{AD8C79E9-19FE-4D3C-9FC9-E4A2108BC6F9}" destId="{4AC61974-E870-4C69-8019-3681116B65F9}" srcOrd="2" destOrd="0" parTransId="{AF606F58-E013-4444-8629-16B475E50348}" sibTransId="{4F315618-B422-45D0-9E1C-F176F6DAF1B4}"/>
    <dgm:cxn modelId="{F49755FA-11D8-4C90-A9FB-B74D844785D8}" type="presOf" srcId="{C3DAD931-26C5-4ACC-80C9-CA223DFC29AD}" destId="{1B89D6D3-C1D4-453B-989D-4ADB1D77BAD4}" srcOrd="0" destOrd="0" presId="urn:microsoft.com/office/officeart/2005/8/layout/default"/>
    <dgm:cxn modelId="{9879AD05-15F0-4AC3-9BC0-9018E7057E4C}" type="presOf" srcId="{CD19D81D-6094-4C0F-BE28-8753E4086C35}" destId="{9E562088-FCBC-4BC0-9354-B8103A89C256}" srcOrd="0" destOrd="0" presId="urn:microsoft.com/office/officeart/2005/8/layout/default"/>
    <dgm:cxn modelId="{8E5AE90A-951B-41FE-BFCF-BE02F0556038}" srcId="{AD8C79E9-19FE-4D3C-9FC9-E4A2108BC6F9}" destId="{DFCBF0FA-075F-40DA-A4D1-D6F663742E4F}" srcOrd="3" destOrd="0" parTransId="{4EDB50F0-AF15-4ABA-BD1D-21D2B13E0FFD}" sibTransId="{7521EFE6-F96A-4C13-910E-BFCF0A67FECF}"/>
    <dgm:cxn modelId="{78FAD4D2-7B54-46C2-BE5E-9F7781EBE9CE}" type="presOf" srcId="{DFCBF0FA-075F-40DA-A4D1-D6F663742E4F}" destId="{E1A56F86-1721-46A6-932D-D1BCDEF17747}" srcOrd="0" destOrd="0" presId="urn:microsoft.com/office/officeart/2005/8/layout/default"/>
    <dgm:cxn modelId="{44736A26-0979-4C35-996B-48D92032E695}" srcId="{AD8C79E9-19FE-4D3C-9FC9-E4A2108BC6F9}" destId="{82F8932C-F472-4286-99E2-9B0DCBA4F324}" srcOrd="4" destOrd="0" parTransId="{820BA92C-51D1-4004-B1AD-ADB14245FE93}" sibTransId="{F6A7BC03-C7A5-4585-8EB1-34A173DD986E}"/>
    <dgm:cxn modelId="{1D13895E-656C-47DD-A313-08834EA198D8}" srcId="{AD8C79E9-19FE-4D3C-9FC9-E4A2108BC6F9}" destId="{C3DAD931-26C5-4ACC-80C9-CA223DFC29AD}" srcOrd="5" destOrd="0" parTransId="{9463ADCD-911B-4D39-898C-3F8EBF3D0E4C}" sibTransId="{4FF560EE-45FE-4538-AAC0-BF17412F9E17}"/>
    <dgm:cxn modelId="{622D86A2-AD66-48AF-99BC-008451376313}" srcId="{AD8C79E9-19FE-4D3C-9FC9-E4A2108BC6F9}" destId="{4125E3EB-D351-4CA8-B974-BE11066095E8}" srcOrd="6" destOrd="0" parTransId="{AB7598C6-73D5-4FC5-83DF-527725983894}" sibTransId="{32F7C4F1-78CA-47A9-A8B8-AE5A2C1718FF}"/>
    <dgm:cxn modelId="{1E02DFF5-D838-4353-A164-02BACA8F4209}" type="presParOf" srcId="{64DDB9C7-B41B-476E-B687-14B04561AE8A}" destId="{54A501FB-585C-480A-BF20-088533C68BAD}" srcOrd="0" destOrd="0" presId="urn:microsoft.com/office/officeart/2005/8/layout/default"/>
    <dgm:cxn modelId="{16D148C4-3885-466C-8D86-AE2DD2F2DE06}" type="presParOf" srcId="{64DDB9C7-B41B-476E-B687-14B04561AE8A}" destId="{A4A3C371-3A54-483D-900A-A0F63637E047}" srcOrd="1" destOrd="0" presId="urn:microsoft.com/office/officeart/2005/8/layout/default"/>
    <dgm:cxn modelId="{F6BDFD4C-4014-4C76-97DE-B7FD73205EEF}" type="presParOf" srcId="{64DDB9C7-B41B-476E-B687-14B04561AE8A}" destId="{9E562088-FCBC-4BC0-9354-B8103A89C256}" srcOrd="2" destOrd="0" presId="urn:microsoft.com/office/officeart/2005/8/layout/default"/>
    <dgm:cxn modelId="{6944450D-B755-4C2D-9A7C-3F20919A1FCD}" type="presParOf" srcId="{64DDB9C7-B41B-476E-B687-14B04561AE8A}" destId="{D021CF91-5C14-4FCD-AF98-DDC149D482A2}" srcOrd="3" destOrd="0" presId="urn:microsoft.com/office/officeart/2005/8/layout/default"/>
    <dgm:cxn modelId="{88F9FFAD-B253-4753-B8EA-E70A3EDF1538}" type="presParOf" srcId="{64DDB9C7-B41B-476E-B687-14B04561AE8A}" destId="{A60B37BC-385A-4A32-907C-AA6175C20CCB}" srcOrd="4" destOrd="0" presId="urn:microsoft.com/office/officeart/2005/8/layout/default"/>
    <dgm:cxn modelId="{A439D1AF-45CD-4B05-8915-89D766E8E134}" type="presParOf" srcId="{64DDB9C7-B41B-476E-B687-14B04561AE8A}" destId="{A9536867-4D25-4B96-9BD3-F7E736A2586D}" srcOrd="5" destOrd="0" presId="urn:microsoft.com/office/officeart/2005/8/layout/default"/>
    <dgm:cxn modelId="{086075BA-9FBD-433D-BA74-AF303C778C65}" type="presParOf" srcId="{64DDB9C7-B41B-476E-B687-14B04561AE8A}" destId="{E1A56F86-1721-46A6-932D-D1BCDEF17747}" srcOrd="6" destOrd="0" presId="urn:microsoft.com/office/officeart/2005/8/layout/default"/>
    <dgm:cxn modelId="{C36AF5F4-9553-4038-9FB8-3318947B6A0C}" type="presParOf" srcId="{64DDB9C7-B41B-476E-B687-14B04561AE8A}" destId="{A8BFDC21-DCC0-448D-8895-70D234979457}" srcOrd="7" destOrd="0" presId="urn:microsoft.com/office/officeart/2005/8/layout/default"/>
    <dgm:cxn modelId="{017F5495-CB4A-4474-84F1-9AB95589D10A}" type="presParOf" srcId="{64DDB9C7-B41B-476E-B687-14B04561AE8A}" destId="{CE4FFF4A-FD98-4026-8E42-7C2B8F949622}" srcOrd="8" destOrd="0" presId="urn:microsoft.com/office/officeart/2005/8/layout/default"/>
    <dgm:cxn modelId="{D6129CCF-E946-48DD-9E81-74E4154A6B04}" type="presParOf" srcId="{64DDB9C7-B41B-476E-B687-14B04561AE8A}" destId="{F9C2D23D-4A46-49CB-8456-5B4C0307333D}" srcOrd="9" destOrd="0" presId="urn:microsoft.com/office/officeart/2005/8/layout/default"/>
    <dgm:cxn modelId="{6A04E485-0A22-4A3D-B206-92DA8587796B}" type="presParOf" srcId="{64DDB9C7-B41B-476E-B687-14B04561AE8A}" destId="{1B89D6D3-C1D4-453B-989D-4ADB1D77BAD4}" srcOrd="10" destOrd="0" presId="urn:microsoft.com/office/officeart/2005/8/layout/default"/>
    <dgm:cxn modelId="{C279697E-6280-4E04-A2A1-ECCCCA9F4A8A}" type="presParOf" srcId="{64DDB9C7-B41B-476E-B687-14B04561AE8A}" destId="{B7BDB827-2AB6-4C8B-891F-FD5492C5DE1E}" srcOrd="11" destOrd="0" presId="urn:microsoft.com/office/officeart/2005/8/layout/default"/>
    <dgm:cxn modelId="{F916A073-70BB-49AA-BC76-5C64A8F408C2}" type="presParOf" srcId="{64DDB9C7-B41B-476E-B687-14B04561AE8A}" destId="{86C6B541-D85E-4605-864F-0AA917427923}"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D9DFDAF-046A-4473-9DCA-A511E5F20224}" type="doc">
      <dgm:prSet loTypeId="urn:microsoft.com/office/officeart/2005/8/layout/hList7" loCatId="relationship" qsTypeId="urn:microsoft.com/office/officeart/2005/8/quickstyle/simple4" qsCatId="simple" csTypeId="urn:microsoft.com/office/officeart/2005/8/colors/accent1_2" csCatId="accent1" phldr="1"/>
      <dgm:spPr/>
      <dgm:t>
        <a:bodyPr/>
        <a:lstStyle/>
        <a:p>
          <a:endParaRPr lang="en-US"/>
        </a:p>
      </dgm:t>
    </dgm:pt>
    <dgm:pt modelId="{C4CD0ADB-1EB4-4595-BF7D-DDF52B4CC5DF}">
      <dgm:prSet custT="1"/>
      <dgm:spPr>
        <a:xfrm>
          <a:off x="1914" y="0"/>
          <a:ext cx="2007140" cy="5334000"/>
        </a:xfrm>
        <a:prstGeom prst="roundRect">
          <a:avLst>
            <a:gd name="adj" fmla="val 10000"/>
          </a:avLst>
        </a:prstGeom>
      </dgm:spPr>
      <dgm:t>
        <a:bodyPr/>
        <a:lstStyle/>
        <a:p>
          <a:pPr rtl="0"/>
          <a:r>
            <a:rPr lang="en-US" sz="2400" smtClean="0">
              <a:latin typeface="+mj-lt"/>
              <a:ea typeface="+mn-ea"/>
              <a:cs typeface="+mn-cs"/>
            </a:rPr>
            <a:t>Blog- eBlogger and Word Press</a:t>
          </a:r>
          <a:endParaRPr lang="en-US" sz="2400" dirty="0">
            <a:latin typeface="+mj-lt"/>
            <a:ea typeface="+mn-ea"/>
            <a:cs typeface="+mn-cs"/>
          </a:endParaRPr>
        </a:p>
      </dgm:t>
    </dgm:pt>
    <dgm:pt modelId="{B3F0BD36-D10C-4EDB-AE26-C0814DB2FF84}" type="parTrans" cxnId="{50A36160-85DB-4430-83DA-74927AC42126}">
      <dgm:prSet/>
      <dgm:spPr/>
      <dgm:t>
        <a:bodyPr/>
        <a:lstStyle/>
        <a:p>
          <a:endParaRPr lang="en-US"/>
        </a:p>
      </dgm:t>
    </dgm:pt>
    <dgm:pt modelId="{E6088F21-E2D9-49A3-9BC5-7FE132E1D678}" type="sibTrans" cxnId="{50A36160-85DB-4430-83DA-74927AC42126}">
      <dgm:prSet/>
      <dgm:spPr/>
      <dgm:t>
        <a:bodyPr/>
        <a:lstStyle/>
        <a:p>
          <a:endParaRPr lang="en-US"/>
        </a:p>
      </dgm:t>
    </dgm:pt>
    <dgm:pt modelId="{9BEC5482-C205-4875-9B1E-E6CD73D18B48}">
      <dgm:prSet custT="1"/>
      <dgm:spPr>
        <a:xfrm>
          <a:off x="2069269" y="0"/>
          <a:ext cx="2007140" cy="5334000"/>
        </a:xfrm>
        <a:prstGeom prst="roundRect">
          <a:avLst>
            <a:gd name="adj" fmla="val 10000"/>
          </a:avLst>
        </a:prstGeom>
      </dgm:spPr>
      <dgm:t>
        <a:bodyPr/>
        <a:lstStyle/>
        <a:p>
          <a:pPr rtl="0"/>
          <a:r>
            <a:rPr lang="en-US" sz="2800" smtClean="0">
              <a:latin typeface="+mj-lt"/>
              <a:ea typeface="+mn-ea"/>
              <a:cs typeface="+mn-cs"/>
            </a:rPr>
            <a:t>YouTube channel</a:t>
          </a:r>
          <a:endParaRPr lang="en-US" sz="2800" dirty="0">
            <a:latin typeface="+mj-lt"/>
            <a:ea typeface="+mn-ea"/>
            <a:cs typeface="+mn-cs"/>
          </a:endParaRPr>
        </a:p>
      </dgm:t>
    </dgm:pt>
    <dgm:pt modelId="{EBD33CFC-AE64-452C-A4F6-1C2BF18F3D55}" type="parTrans" cxnId="{6322F0F5-9AB1-41C5-9687-749A49785B70}">
      <dgm:prSet/>
      <dgm:spPr/>
      <dgm:t>
        <a:bodyPr/>
        <a:lstStyle/>
        <a:p>
          <a:endParaRPr lang="en-US"/>
        </a:p>
      </dgm:t>
    </dgm:pt>
    <dgm:pt modelId="{40CB4730-40B5-4121-A584-56DC7DEA8E64}" type="sibTrans" cxnId="{6322F0F5-9AB1-41C5-9687-749A49785B70}">
      <dgm:prSet/>
      <dgm:spPr/>
      <dgm:t>
        <a:bodyPr/>
        <a:lstStyle/>
        <a:p>
          <a:endParaRPr lang="en-US"/>
        </a:p>
      </dgm:t>
    </dgm:pt>
    <dgm:pt modelId="{ACCA91B2-AC4D-46A4-9A46-5985E4FD302D}">
      <dgm:prSet custT="1"/>
      <dgm:spPr>
        <a:xfrm>
          <a:off x="4136624" y="0"/>
          <a:ext cx="2007140" cy="5334000"/>
        </a:xfrm>
        <a:prstGeom prst="roundRect">
          <a:avLst>
            <a:gd name="adj" fmla="val 10000"/>
          </a:avLst>
        </a:prstGeom>
      </dgm:spPr>
      <dgm:t>
        <a:bodyPr/>
        <a:lstStyle/>
        <a:p>
          <a:pPr rtl="0"/>
          <a:r>
            <a:rPr lang="en-US" sz="2400" smtClean="0">
              <a:latin typeface="+mj-lt"/>
              <a:ea typeface="+mn-ea"/>
              <a:cs typeface="+mn-cs"/>
            </a:rPr>
            <a:t>Extension Web site</a:t>
          </a:r>
          <a:endParaRPr lang="en-US" sz="2400" dirty="0">
            <a:latin typeface="+mj-lt"/>
            <a:ea typeface="+mn-ea"/>
            <a:cs typeface="+mn-cs"/>
          </a:endParaRPr>
        </a:p>
      </dgm:t>
    </dgm:pt>
    <dgm:pt modelId="{274A9602-1A52-4046-9131-0F6F2546C8EE}" type="parTrans" cxnId="{E79ABE92-20F3-4F9F-AD0E-CBD0968AECD8}">
      <dgm:prSet/>
      <dgm:spPr/>
      <dgm:t>
        <a:bodyPr/>
        <a:lstStyle/>
        <a:p>
          <a:endParaRPr lang="en-US"/>
        </a:p>
      </dgm:t>
    </dgm:pt>
    <dgm:pt modelId="{29E71435-69D1-40FD-9301-57A691FCA88E}" type="sibTrans" cxnId="{E79ABE92-20F3-4F9F-AD0E-CBD0968AECD8}">
      <dgm:prSet/>
      <dgm:spPr/>
      <dgm:t>
        <a:bodyPr/>
        <a:lstStyle/>
        <a:p>
          <a:endParaRPr lang="en-US"/>
        </a:p>
      </dgm:t>
    </dgm:pt>
    <dgm:pt modelId="{1B5A9E40-E08A-469A-A15D-A9F2A181C1FD}">
      <dgm:prSet custT="1"/>
      <dgm:spPr>
        <a:xfrm>
          <a:off x="6203979" y="0"/>
          <a:ext cx="2007140" cy="5334000"/>
        </a:xfrm>
        <a:prstGeom prst="roundRect">
          <a:avLst>
            <a:gd name="adj" fmla="val 10000"/>
          </a:avLst>
        </a:prstGeom>
      </dgm:spPr>
      <dgm:t>
        <a:bodyPr/>
        <a:lstStyle/>
        <a:p>
          <a:pPr rtl="0"/>
          <a:r>
            <a:rPr lang="en-US" sz="2400" dirty="0" smtClean="0">
              <a:latin typeface="+mj-lt"/>
              <a:ea typeface="+mn-ea"/>
              <a:cs typeface="+mn-cs"/>
            </a:rPr>
            <a:t>News-paper</a:t>
          </a:r>
        </a:p>
        <a:p>
          <a:pPr rtl="0"/>
          <a:r>
            <a:rPr lang="en-US" sz="1600" dirty="0" smtClean="0">
              <a:latin typeface="+mj-lt"/>
              <a:ea typeface="+mn-ea"/>
              <a:cs typeface="+mn-cs"/>
            </a:rPr>
            <a:t> </a:t>
          </a:r>
          <a:endParaRPr lang="en-US" sz="1600" dirty="0">
            <a:latin typeface="+mj-lt"/>
            <a:ea typeface="+mn-ea"/>
            <a:cs typeface="+mn-cs"/>
          </a:endParaRPr>
        </a:p>
      </dgm:t>
    </dgm:pt>
    <dgm:pt modelId="{B3CEA528-B939-4E60-9D18-4C04743BF661}" type="parTrans" cxnId="{86C02096-E91C-498C-8CFE-6854A85069EB}">
      <dgm:prSet/>
      <dgm:spPr/>
      <dgm:t>
        <a:bodyPr/>
        <a:lstStyle/>
        <a:p>
          <a:endParaRPr lang="en-US"/>
        </a:p>
      </dgm:t>
    </dgm:pt>
    <dgm:pt modelId="{A4AD71E3-3A66-4E09-B066-C1D09F7243A5}" type="sibTrans" cxnId="{86C02096-E91C-498C-8CFE-6854A85069EB}">
      <dgm:prSet/>
      <dgm:spPr/>
      <dgm:t>
        <a:bodyPr/>
        <a:lstStyle/>
        <a:p>
          <a:endParaRPr lang="en-US"/>
        </a:p>
      </dgm:t>
    </dgm:pt>
    <dgm:pt modelId="{10D9FA8A-9B6E-4FE9-B2BC-7AB10D2D7304}" type="pres">
      <dgm:prSet presAssocID="{7D9DFDAF-046A-4473-9DCA-A511E5F20224}" presName="Name0" presStyleCnt="0">
        <dgm:presLayoutVars>
          <dgm:dir/>
          <dgm:resizeHandles val="exact"/>
        </dgm:presLayoutVars>
      </dgm:prSet>
      <dgm:spPr/>
      <dgm:t>
        <a:bodyPr/>
        <a:lstStyle/>
        <a:p>
          <a:endParaRPr lang="en-US"/>
        </a:p>
      </dgm:t>
    </dgm:pt>
    <dgm:pt modelId="{23CB2AD7-0678-4D2C-BB8D-1E2D662F5578}" type="pres">
      <dgm:prSet presAssocID="{7D9DFDAF-046A-4473-9DCA-A511E5F20224}" presName="fgShape" presStyleLbl="fgShp" presStyleIdx="0" presStyleCnt="1"/>
      <dgm:spPr>
        <a:xfrm>
          <a:off x="328521" y="4267200"/>
          <a:ext cx="7555992" cy="800100"/>
        </a:xfrm>
        <a:prstGeom prst="leftRightArrow">
          <a:avLst/>
        </a:prstGeom>
        <a:solidFill>
          <a:schemeClr val="accent4"/>
        </a:solidFill>
      </dgm:spPr>
      <dgm:t>
        <a:bodyPr/>
        <a:lstStyle/>
        <a:p>
          <a:endParaRPr lang="en-US"/>
        </a:p>
      </dgm:t>
    </dgm:pt>
    <dgm:pt modelId="{0E6BD5D9-FB22-47C5-B389-62DD1A41E18F}" type="pres">
      <dgm:prSet presAssocID="{7D9DFDAF-046A-4473-9DCA-A511E5F20224}" presName="linComp" presStyleCnt="0"/>
      <dgm:spPr/>
      <dgm:t>
        <a:bodyPr/>
        <a:lstStyle/>
        <a:p>
          <a:endParaRPr lang="en-US"/>
        </a:p>
      </dgm:t>
    </dgm:pt>
    <dgm:pt modelId="{87CDBC98-0ECC-4B13-BF4F-72861AF3F26D}" type="pres">
      <dgm:prSet presAssocID="{C4CD0ADB-1EB4-4595-BF7D-DDF52B4CC5DF}" presName="compNode" presStyleCnt="0"/>
      <dgm:spPr/>
      <dgm:t>
        <a:bodyPr/>
        <a:lstStyle/>
        <a:p>
          <a:endParaRPr lang="en-US"/>
        </a:p>
      </dgm:t>
    </dgm:pt>
    <dgm:pt modelId="{F176AFCE-68DF-42B3-97B4-DCD852D423CC}" type="pres">
      <dgm:prSet presAssocID="{C4CD0ADB-1EB4-4595-BF7D-DDF52B4CC5DF}" presName="bkgdShape" presStyleLbl="node1" presStyleIdx="0" presStyleCnt="4"/>
      <dgm:spPr/>
      <dgm:t>
        <a:bodyPr/>
        <a:lstStyle/>
        <a:p>
          <a:endParaRPr lang="en-US"/>
        </a:p>
      </dgm:t>
    </dgm:pt>
    <dgm:pt modelId="{85E03DAB-060A-4AD6-A49E-57E46FEE1373}" type="pres">
      <dgm:prSet presAssocID="{C4CD0ADB-1EB4-4595-BF7D-DDF52B4CC5DF}" presName="nodeTx" presStyleLbl="node1" presStyleIdx="0" presStyleCnt="4">
        <dgm:presLayoutVars>
          <dgm:bulletEnabled val="1"/>
        </dgm:presLayoutVars>
      </dgm:prSet>
      <dgm:spPr/>
      <dgm:t>
        <a:bodyPr/>
        <a:lstStyle/>
        <a:p>
          <a:endParaRPr lang="en-US"/>
        </a:p>
      </dgm:t>
    </dgm:pt>
    <dgm:pt modelId="{6ACD1B61-30E0-4248-8B05-4205595CE785}" type="pres">
      <dgm:prSet presAssocID="{C4CD0ADB-1EB4-4595-BF7D-DDF52B4CC5DF}" presName="invisiNode" presStyleLbl="node1" presStyleIdx="0" presStyleCnt="4"/>
      <dgm:spPr/>
      <dgm:t>
        <a:bodyPr/>
        <a:lstStyle/>
        <a:p>
          <a:endParaRPr lang="en-US"/>
        </a:p>
      </dgm:t>
    </dgm:pt>
    <dgm:pt modelId="{EDAF97C6-4EA4-4D15-B719-225C4E39F7CD}" type="pres">
      <dgm:prSet presAssocID="{C4CD0ADB-1EB4-4595-BF7D-DDF52B4CC5DF}" presName="imagNode" presStyleLbl="fgImgPlace1" presStyleIdx="0" presStyleCnt="4"/>
      <dgm:spPr>
        <a:xfrm>
          <a:off x="117374" y="320040"/>
          <a:ext cx="1776222" cy="1776222"/>
        </a:xfrm>
        <a:prstGeom prst="ellipse">
          <a:avLst/>
        </a:prstGeom>
        <a:blipFill rotWithShape="1">
          <a:blip xmlns:r="http://schemas.openxmlformats.org/officeDocument/2006/relationships" r:embed="rId1"/>
          <a:stretch>
            <a:fillRect/>
          </a:stretch>
        </a:blipFill>
      </dgm:spPr>
      <dgm:t>
        <a:bodyPr/>
        <a:lstStyle/>
        <a:p>
          <a:endParaRPr lang="en-US"/>
        </a:p>
      </dgm:t>
    </dgm:pt>
    <dgm:pt modelId="{EF601856-6681-4D95-8528-EEBD08C91F20}" type="pres">
      <dgm:prSet presAssocID="{E6088F21-E2D9-49A3-9BC5-7FE132E1D678}" presName="sibTrans" presStyleLbl="sibTrans2D1" presStyleIdx="0" presStyleCnt="0"/>
      <dgm:spPr/>
      <dgm:t>
        <a:bodyPr/>
        <a:lstStyle/>
        <a:p>
          <a:endParaRPr lang="en-US"/>
        </a:p>
      </dgm:t>
    </dgm:pt>
    <dgm:pt modelId="{5DBA7A57-034E-46D6-B8C3-9DDA4FA10B02}" type="pres">
      <dgm:prSet presAssocID="{9BEC5482-C205-4875-9B1E-E6CD73D18B48}" presName="compNode" presStyleCnt="0"/>
      <dgm:spPr/>
      <dgm:t>
        <a:bodyPr/>
        <a:lstStyle/>
        <a:p>
          <a:endParaRPr lang="en-US"/>
        </a:p>
      </dgm:t>
    </dgm:pt>
    <dgm:pt modelId="{1036D304-11A5-4E69-BF50-6898898F24ED}" type="pres">
      <dgm:prSet presAssocID="{9BEC5482-C205-4875-9B1E-E6CD73D18B48}" presName="bkgdShape" presStyleLbl="node1" presStyleIdx="1" presStyleCnt="4"/>
      <dgm:spPr/>
      <dgm:t>
        <a:bodyPr/>
        <a:lstStyle/>
        <a:p>
          <a:endParaRPr lang="en-US"/>
        </a:p>
      </dgm:t>
    </dgm:pt>
    <dgm:pt modelId="{2853D3BE-2E7D-4CA3-AED9-47A803335A28}" type="pres">
      <dgm:prSet presAssocID="{9BEC5482-C205-4875-9B1E-E6CD73D18B48}" presName="nodeTx" presStyleLbl="node1" presStyleIdx="1" presStyleCnt="4">
        <dgm:presLayoutVars>
          <dgm:bulletEnabled val="1"/>
        </dgm:presLayoutVars>
      </dgm:prSet>
      <dgm:spPr/>
      <dgm:t>
        <a:bodyPr/>
        <a:lstStyle/>
        <a:p>
          <a:endParaRPr lang="en-US"/>
        </a:p>
      </dgm:t>
    </dgm:pt>
    <dgm:pt modelId="{8320CE4A-6A3C-4881-9EDA-067F2C1B691E}" type="pres">
      <dgm:prSet presAssocID="{9BEC5482-C205-4875-9B1E-E6CD73D18B48}" presName="invisiNode" presStyleLbl="node1" presStyleIdx="1" presStyleCnt="4"/>
      <dgm:spPr/>
      <dgm:t>
        <a:bodyPr/>
        <a:lstStyle/>
        <a:p>
          <a:endParaRPr lang="en-US"/>
        </a:p>
      </dgm:t>
    </dgm:pt>
    <dgm:pt modelId="{047F3717-FBAC-4ACD-A95C-B9BA86A501F0}" type="pres">
      <dgm:prSet presAssocID="{9BEC5482-C205-4875-9B1E-E6CD73D18B48}" presName="imagNode" presStyleLbl="fgImgPlace1" presStyleIdx="1" presStyleCnt="4"/>
      <dgm:spPr>
        <a:xfrm>
          <a:off x="2184729" y="320040"/>
          <a:ext cx="1776222" cy="1776222"/>
        </a:xfrm>
        <a:prstGeom prst="ellipse">
          <a:avLst/>
        </a:prstGeom>
        <a:blipFill rotWithShape="1">
          <a:blip xmlns:r="http://schemas.openxmlformats.org/officeDocument/2006/relationships" r:embed="rId2"/>
          <a:stretch>
            <a:fillRect/>
          </a:stretch>
        </a:blipFill>
      </dgm:spPr>
      <dgm:t>
        <a:bodyPr/>
        <a:lstStyle/>
        <a:p>
          <a:endParaRPr lang="en-US"/>
        </a:p>
      </dgm:t>
    </dgm:pt>
    <dgm:pt modelId="{750CF39D-E67C-4C8D-8CC4-D71C4DEC8804}" type="pres">
      <dgm:prSet presAssocID="{40CB4730-40B5-4121-A584-56DC7DEA8E64}" presName="sibTrans" presStyleLbl="sibTrans2D1" presStyleIdx="0" presStyleCnt="0"/>
      <dgm:spPr/>
      <dgm:t>
        <a:bodyPr/>
        <a:lstStyle/>
        <a:p>
          <a:endParaRPr lang="en-US"/>
        </a:p>
      </dgm:t>
    </dgm:pt>
    <dgm:pt modelId="{C192F3D3-119A-4E28-9801-C4224F1525D5}" type="pres">
      <dgm:prSet presAssocID="{ACCA91B2-AC4D-46A4-9A46-5985E4FD302D}" presName="compNode" presStyleCnt="0"/>
      <dgm:spPr/>
      <dgm:t>
        <a:bodyPr/>
        <a:lstStyle/>
        <a:p>
          <a:endParaRPr lang="en-US"/>
        </a:p>
      </dgm:t>
    </dgm:pt>
    <dgm:pt modelId="{FB9C3DF0-FB5C-408E-B8D6-B85EDC0A5B5F}" type="pres">
      <dgm:prSet presAssocID="{ACCA91B2-AC4D-46A4-9A46-5985E4FD302D}" presName="bkgdShape" presStyleLbl="node1" presStyleIdx="2" presStyleCnt="4"/>
      <dgm:spPr/>
      <dgm:t>
        <a:bodyPr/>
        <a:lstStyle/>
        <a:p>
          <a:endParaRPr lang="en-US"/>
        </a:p>
      </dgm:t>
    </dgm:pt>
    <dgm:pt modelId="{7881A5F6-799D-42EC-8ECE-9CF30CB7829D}" type="pres">
      <dgm:prSet presAssocID="{ACCA91B2-AC4D-46A4-9A46-5985E4FD302D}" presName="nodeTx" presStyleLbl="node1" presStyleIdx="2" presStyleCnt="4">
        <dgm:presLayoutVars>
          <dgm:bulletEnabled val="1"/>
        </dgm:presLayoutVars>
      </dgm:prSet>
      <dgm:spPr/>
      <dgm:t>
        <a:bodyPr/>
        <a:lstStyle/>
        <a:p>
          <a:endParaRPr lang="en-US"/>
        </a:p>
      </dgm:t>
    </dgm:pt>
    <dgm:pt modelId="{F22F4B69-5319-439D-AD78-286784147CCA}" type="pres">
      <dgm:prSet presAssocID="{ACCA91B2-AC4D-46A4-9A46-5985E4FD302D}" presName="invisiNode" presStyleLbl="node1" presStyleIdx="2" presStyleCnt="4"/>
      <dgm:spPr/>
      <dgm:t>
        <a:bodyPr/>
        <a:lstStyle/>
        <a:p>
          <a:endParaRPr lang="en-US"/>
        </a:p>
      </dgm:t>
    </dgm:pt>
    <dgm:pt modelId="{E57BA49C-04D7-44A9-92D2-AACD6FBD734E}" type="pres">
      <dgm:prSet presAssocID="{ACCA91B2-AC4D-46A4-9A46-5985E4FD302D}" presName="imagNode" presStyleLbl="fgImgPlace1" presStyleIdx="2" presStyleCnt="4"/>
      <dgm:spPr>
        <a:xfrm>
          <a:off x="4252083" y="320040"/>
          <a:ext cx="1776222" cy="1776222"/>
        </a:xfrm>
        <a:prstGeom prst="ellipse">
          <a:avLst/>
        </a:prstGeom>
        <a:blipFill rotWithShape="1">
          <a:blip xmlns:r="http://schemas.openxmlformats.org/officeDocument/2006/relationships" r:embed="rId3"/>
          <a:stretch>
            <a:fillRect/>
          </a:stretch>
        </a:blipFill>
      </dgm:spPr>
      <dgm:t>
        <a:bodyPr/>
        <a:lstStyle/>
        <a:p>
          <a:endParaRPr lang="en-US"/>
        </a:p>
      </dgm:t>
    </dgm:pt>
    <dgm:pt modelId="{1E14933D-079E-4295-AB40-E3C831FB5D5D}" type="pres">
      <dgm:prSet presAssocID="{29E71435-69D1-40FD-9301-57A691FCA88E}" presName="sibTrans" presStyleLbl="sibTrans2D1" presStyleIdx="0" presStyleCnt="0"/>
      <dgm:spPr/>
      <dgm:t>
        <a:bodyPr/>
        <a:lstStyle/>
        <a:p>
          <a:endParaRPr lang="en-US"/>
        </a:p>
      </dgm:t>
    </dgm:pt>
    <dgm:pt modelId="{3962C16E-80C9-40A6-BE0C-2B0D1C3D0BC7}" type="pres">
      <dgm:prSet presAssocID="{1B5A9E40-E08A-469A-A15D-A9F2A181C1FD}" presName="compNode" presStyleCnt="0"/>
      <dgm:spPr/>
      <dgm:t>
        <a:bodyPr/>
        <a:lstStyle/>
        <a:p>
          <a:endParaRPr lang="en-US"/>
        </a:p>
      </dgm:t>
    </dgm:pt>
    <dgm:pt modelId="{1D9EC404-856D-4F51-9B5B-3F0CE3BDF1FF}" type="pres">
      <dgm:prSet presAssocID="{1B5A9E40-E08A-469A-A15D-A9F2A181C1FD}" presName="bkgdShape" presStyleLbl="node1" presStyleIdx="3" presStyleCnt="4"/>
      <dgm:spPr/>
      <dgm:t>
        <a:bodyPr/>
        <a:lstStyle/>
        <a:p>
          <a:endParaRPr lang="en-US"/>
        </a:p>
      </dgm:t>
    </dgm:pt>
    <dgm:pt modelId="{3E938BBF-1D20-4D6E-9B94-918793EA7532}" type="pres">
      <dgm:prSet presAssocID="{1B5A9E40-E08A-469A-A15D-A9F2A181C1FD}" presName="nodeTx" presStyleLbl="node1" presStyleIdx="3" presStyleCnt="4">
        <dgm:presLayoutVars>
          <dgm:bulletEnabled val="1"/>
        </dgm:presLayoutVars>
      </dgm:prSet>
      <dgm:spPr/>
      <dgm:t>
        <a:bodyPr/>
        <a:lstStyle/>
        <a:p>
          <a:endParaRPr lang="en-US"/>
        </a:p>
      </dgm:t>
    </dgm:pt>
    <dgm:pt modelId="{DC799C8B-D1C7-4AD0-8F13-B9CE89DB8A6C}" type="pres">
      <dgm:prSet presAssocID="{1B5A9E40-E08A-469A-A15D-A9F2A181C1FD}" presName="invisiNode" presStyleLbl="node1" presStyleIdx="3" presStyleCnt="4"/>
      <dgm:spPr/>
      <dgm:t>
        <a:bodyPr/>
        <a:lstStyle/>
        <a:p>
          <a:endParaRPr lang="en-US"/>
        </a:p>
      </dgm:t>
    </dgm:pt>
    <dgm:pt modelId="{5BC298AF-F6BC-4C4E-A413-DBB675B7CADB}" type="pres">
      <dgm:prSet presAssocID="{1B5A9E40-E08A-469A-A15D-A9F2A181C1FD}" presName="imagNode" presStyleLbl="fgImgPlace1" presStyleIdx="3" presStyleCnt="4" custLinFactX="66668" custLinFactNeighborX="100000" custLinFactNeighborY="-5148"/>
      <dgm:spPr>
        <a:xfrm>
          <a:off x="6319438" y="320040"/>
          <a:ext cx="1776222" cy="1776222"/>
        </a:xfrm>
        <a:prstGeom prst="ellipse">
          <a:avLst/>
        </a:prstGeom>
        <a:blipFill rotWithShape="1">
          <a:blip xmlns:r="http://schemas.openxmlformats.org/officeDocument/2006/relationships" r:embed="rId4"/>
          <a:stretch>
            <a:fillRect/>
          </a:stretch>
        </a:blipFill>
      </dgm:spPr>
      <dgm:t>
        <a:bodyPr/>
        <a:lstStyle/>
        <a:p>
          <a:endParaRPr lang="en-US"/>
        </a:p>
      </dgm:t>
    </dgm:pt>
  </dgm:ptLst>
  <dgm:cxnLst>
    <dgm:cxn modelId="{50A36160-85DB-4430-83DA-74927AC42126}" srcId="{7D9DFDAF-046A-4473-9DCA-A511E5F20224}" destId="{C4CD0ADB-1EB4-4595-BF7D-DDF52B4CC5DF}" srcOrd="0" destOrd="0" parTransId="{B3F0BD36-D10C-4EDB-AE26-C0814DB2FF84}" sibTransId="{E6088F21-E2D9-49A3-9BC5-7FE132E1D678}"/>
    <dgm:cxn modelId="{2050714F-F738-4E5C-8B60-809682916334}" type="presOf" srcId="{40CB4730-40B5-4121-A584-56DC7DEA8E64}" destId="{750CF39D-E67C-4C8D-8CC4-D71C4DEC8804}" srcOrd="0" destOrd="0" presId="urn:microsoft.com/office/officeart/2005/8/layout/hList7"/>
    <dgm:cxn modelId="{6B419A32-261B-415E-90BE-8B722D9577F2}" type="presOf" srcId="{C4CD0ADB-1EB4-4595-BF7D-DDF52B4CC5DF}" destId="{85E03DAB-060A-4AD6-A49E-57E46FEE1373}" srcOrd="1" destOrd="0" presId="urn:microsoft.com/office/officeart/2005/8/layout/hList7"/>
    <dgm:cxn modelId="{B183BF78-0CAD-4EEC-9F51-02A0163607F2}" type="presOf" srcId="{1B5A9E40-E08A-469A-A15D-A9F2A181C1FD}" destId="{1D9EC404-856D-4F51-9B5B-3F0CE3BDF1FF}" srcOrd="0" destOrd="0" presId="urn:microsoft.com/office/officeart/2005/8/layout/hList7"/>
    <dgm:cxn modelId="{EFCC2160-5180-4D29-8C67-52111777C2C5}" type="presOf" srcId="{C4CD0ADB-1EB4-4595-BF7D-DDF52B4CC5DF}" destId="{F176AFCE-68DF-42B3-97B4-DCD852D423CC}" srcOrd="0" destOrd="0" presId="urn:microsoft.com/office/officeart/2005/8/layout/hList7"/>
    <dgm:cxn modelId="{6322F0F5-9AB1-41C5-9687-749A49785B70}" srcId="{7D9DFDAF-046A-4473-9DCA-A511E5F20224}" destId="{9BEC5482-C205-4875-9B1E-E6CD73D18B48}" srcOrd="1" destOrd="0" parTransId="{EBD33CFC-AE64-452C-A4F6-1C2BF18F3D55}" sibTransId="{40CB4730-40B5-4121-A584-56DC7DEA8E64}"/>
    <dgm:cxn modelId="{651B258F-9306-4027-B946-766F0389BD3E}" type="presOf" srcId="{9BEC5482-C205-4875-9B1E-E6CD73D18B48}" destId="{1036D304-11A5-4E69-BF50-6898898F24ED}" srcOrd="0" destOrd="0" presId="urn:microsoft.com/office/officeart/2005/8/layout/hList7"/>
    <dgm:cxn modelId="{8C20362D-C3D6-4458-9F30-6E84E44C92CB}" type="presOf" srcId="{E6088F21-E2D9-49A3-9BC5-7FE132E1D678}" destId="{EF601856-6681-4D95-8528-EEBD08C91F20}" srcOrd="0" destOrd="0" presId="urn:microsoft.com/office/officeart/2005/8/layout/hList7"/>
    <dgm:cxn modelId="{3D507653-8456-44BA-ABAF-75623453BFF9}" type="presOf" srcId="{29E71435-69D1-40FD-9301-57A691FCA88E}" destId="{1E14933D-079E-4295-AB40-E3C831FB5D5D}" srcOrd="0" destOrd="0" presId="urn:microsoft.com/office/officeart/2005/8/layout/hList7"/>
    <dgm:cxn modelId="{AA370FA2-96CF-4C23-B997-C45D8C8AA0E8}" type="presOf" srcId="{7D9DFDAF-046A-4473-9DCA-A511E5F20224}" destId="{10D9FA8A-9B6E-4FE9-B2BC-7AB10D2D7304}" srcOrd="0" destOrd="0" presId="urn:microsoft.com/office/officeart/2005/8/layout/hList7"/>
    <dgm:cxn modelId="{61FDA018-9B96-4C05-95F7-BEEC906500AA}" type="presOf" srcId="{9BEC5482-C205-4875-9B1E-E6CD73D18B48}" destId="{2853D3BE-2E7D-4CA3-AED9-47A803335A28}" srcOrd="1" destOrd="0" presId="urn:microsoft.com/office/officeart/2005/8/layout/hList7"/>
    <dgm:cxn modelId="{5F040F9D-F3DE-4E34-A327-706D0ADEFC9F}" type="presOf" srcId="{1B5A9E40-E08A-469A-A15D-A9F2A181C1FD}" destId="{3E938BBF-1D20-4D6E-9B94-918793EA7532}" srcOrd="1" destOrd="0" presId="urn:microsoft.com/office/officeart/2005/8/layout/hList7"/>
    <dgm:cxn modelId="{8B3CB669-97C8-40E0-886B-844C1272AFDD}" type="presOf" srcId="{ACCA91B2-AC4D-46A4-9A46-5985E4FD302D}" destId="{FB9C3DF0-FB5C-408E-B8D6-B85EDC0A5B5F}" srcOrd="0" destOrd="0" presId="urn:microsoft.com/office/officeart/2005/8/layout/hList7"/>
    <dgm:cxn modelId="{EAFC4A8E-AE56-47E9-BE42-71DFABACC3FB}" type="presOf" srcId="{ACCA91B2-AC4D-46A4-9A46-5985E4FD302D}" destId="{7881A5F6-799D-42EC-8ECE-9CF30CB7829D}" srcOrd="1" destOrd="0" presId="urn:microsoft.com/office/officeart/2005/8/layout/hList7"/>
    <dgm:cxn modelId="{E79ABE92-20F3-4F9F-AD0E-CBD0968AECD8}" srcId="{7D9DFDAF-046A-4473-9DCA-A511E5F20224}" destId="{ACCA91B2-AC4D-46A4-9A46-5985E4FD302D}" srcOrd="2" destOrd="0" parTransId="{274A9602-1A52-4046-9131-0F6F2546C8EE}" sibTransId="{29E71435-69D1-40FD-9301-57A691FCA88E}"/>
    <dgm:cxn modelId="{86C02096-E91C-498C-8CFE-6854A85069EB}" srcId="{7D9DFDAF-046A-4473-9DCA-A511E5F20224}" destId="{1B5A9E40-E08A-469A-A15D-A9F2A181C1FD}" srcOrd="3" destOrd="0" parTransId="{B3CEA528-B939-4E60-9D18-4C04743BF661}" sibTransId="{A4AD71E3-3A66-4E09-B066-C1D09F7243A5}"/>
    <dgm:cxn modelId="{74F69DE8-9A17-4253-B913-98E6729CA629}" type="presParOf" srcId="{10D9FA8A-9B6E-4FE9-B2BC-7AB10D2D7304}" destId="{23CB2AD7-0678-4D2C-BB8D-1E2D662F5578}" srcOrd="0" destOrd="0" presId="urn:microsoft.com/office/officeart/2005/8/layout/hList7"/>
    <dgm:cxn modelId="{892673E8-93F3-46C3-9E44-5626C2AC5904}" type="presParOf" srcId="{10D9FA8A-9B6E-4FE9-B2BC-7AB10D2D7304}" destId="{0E6BD5D9-FB22-47C5-B389-62DD1A41E18F}" srcOrd="1" destOrd="0" presId="urn:microsoft.com/office/officeart/2005/8/layout/hList7"/>
    <dgm:cxn modelId="{867B0D9E-8687-4C50-859F-3BA39DF0A069}" type="presParOf" srcId="{0E6BD5D9-FB22-47C5-B389-62DD1A41E18F}" destId="{87CDBC98-0ECC-4B13-BF4F-72861AF3F26D}" srcOrd="0" destOrd="0" presId="urn:microsoft.com/office/officeart/2005/8/layout/hList7"/>
    <dgm:cxn modelId="{995B5035-52D3-4333-8E4A-729A2046AEFA}" type="presParOf" srcId="{87CDBC98-0ECC-4B13-BF4F-72861AF3F26D}" destId="{F176AFCE-68DF-42B3-97B4-DCD852D423CC}" srcOrd="0" destOrd="0" presId="urn:microsoft.com/office/officeart/2005/8/layout/hList7"/>
    <dgm:cxn modelId="{2259EA1E-19FB-4DE5-BAEB-4B0DA0783488}" type="presParOf" srcId="{87CDBC98-0ECC-4B13-BF4F-72861AF3F26D}" destId="{85E03DAB-060A-4AD6-A49E-57E46FEE1373}" srcOrd="1" destOrd="0" presId="urn:microsoft.com/office/officeart/2005/8/layout/hList7"/>
    <dgm:cxn modelId="{F986C710-0173-40FE-AB78-7D35CAACD7DC}" type="presParOf" srcId="{87CDBC98-0ECC-4B13-BF4F-72861AF3F26D}" destId="{6ACD1B61-30E0-4248-8B05-4205595CE785}" srcOrd="2" destOrd="0" presId="urn:microsoft.com/office/officeart/2005/8/layout/hList7"/>
    <dgm:cxn modelId="{98060F36-CCA0-4A21-AF52-4958E5CB4656}" type="presParOf" srcId="{87CDBC98-0ECC-4B13-BF4F-72861AF3F26D}" destId="{EDAF97C6-4EA4-4D15-B719-225C4E39F7CD}" srcOrd="3" destOrd="0" presId="urn:microsoft.com/office/officeart/2005/8/layout/hList7"/>
    <dgm:cxn modelId="{CDDF4D08-4DC1-4BEE-A434-D831FE550992}" type="presParOf" srcId="{0E6BD5D9-FB22-47C5-B389-62DD1A41E18F}" destId="{EF601856-6681-4D95-8528-EEBD08C91F20}" srcOrd="1" destOrd="0" presId="urn:microsoft.com/office/officeart/2005/8/layout/hList7"/>
    <dgm:cxn modelId="{A76228EA-0DF9-4049-B67B-A3950D3E24F7}" type="presParOf" srcId="{0E6BD5D9-FB22-47C5-B389-62DD1A41E18F}" destId="{5DBA7A57-034E-46D6-B8C3-9DDA4FA10B02}" srcOrd="2" destOrd="0" presId="urn:microsoft.com/office/officeart/2005/8/layout/hList7"/>
    <dgm:cxn modelId="{7B665570-7009-402D-9CB2-77BBCF87034D}" type="presParOf" srcId="{5DBA7A57-034E-46D6-B8C3-9DDA4FA10B02}" destId="{1036D304-11A5-4E69-BF50-6898898F24ED}" srcOrd="0" destOrd="0" presId="urn:microsoft.com/office/officeart/2005/8/layout/hList7"/>
    <dgm:cxn modelId="{D0DB963B-E1F4-421B-AEAC-58D0D0ABA04E}" type="presParOf" srcId="{5DBA7A57-034E-46D6-B8C3-9DDA4FA10B02}" destId="{2853D3BE-2E7D-4CA3-AED9-47A803335A28}" srcOrd="1" destOrd="0" presId="urn:microsoft.com/office/officeart/2005/8/layout/hList7"/>
    <dgm:cxn modelId="{5243F27B-371A-432F-888D-2B686001E14F}" type="presParOf" srcId="{5DBA7A57-034E-46D6-B8C3-9DDA4FA10B02}" destId="{8320CE4A-6A3C-4881-9EDA-067F2C1B691E}" srcOrd="2" destOrd="0" presId="urn:microsoft.com/office/officeart/2005/8/layout/hList7"/>
    <dgm:cxn modelId="{1E18C7FA-C1B9-4DBC-AA6C-E7E0E2439C10}" type="presParOf" srcId="{5DBA7A57-034E-46D6-B8C3-9DDA4FA10B02}" destId="{047F3717-FBAC-4ACD-A95C-B9BA86A501F0}" srcOrd="3" destOrd="0" presId="urn:microsoft.com/office/officeart/2005/8/layout/hList7"/>
    <dgm:cxn modelId="{4D103A8C-3A0F-4AFD-B25E-62794C4BB023}" type="presParOf" srcId="{0E6BD5D9-FB22-47C5-B389-62DD1A41E18F}" destId="{750CF39D-E67C-4C8D-8CC4-D71C4DEC8804}" srcOrd="3" destOrd="0" presId="urn:microsoft.com/office/officeart/2005/8/layout/hList7"/>
    <dgm:cxn modelId="{22B4A994-D1D1-4CF5-BA09-125019C7D8DE}" type="presParOf" srcId="{0E6BD5D9-FB22-47C5-B389-62DD1A41E18F}" destId="{C192F3D3-119A-4E28-9801-C4224F1525D5}" srcOrd="4" destOrd="0" presId="urn:microsoft.com/office/officeart/2005/8/layout/hList7"/>
    <dgm:cxn modelId="{C916E0F4-C7C6-4F8D-9C84-C427CCB20E55}" type="presParOf" srcId="{C192F3D3-119A-4E28-9801-C4224F1525D5}" destId="{FB9C3DF0-FB5C-408E-B8D6-B85EDC0A5B5F}" srcOrd="0" destOrd="0" presId="urn:microsoft.com/office/officeart/2005/8/layout/hList7"/>
    <dgm:cxn modelId="{DFE00409-A79B-4183-A75C-759FCED7757C}" type="presParOf" srcId="{C192F3D3-119A-4E28-9801-C4224F1525D5}" destId="{7881A5F6-799D-42EC-8ECE-9CF30CB7829D}" srcOrd="1" destOrd="0" presId="urn:microsoft.com/office/officeart/2005/8/layout/hList7"/>
    <dgm:cxn modelId="{0A27BD2A-8B33-4A9D-920A-FCB83FF92F40}" type="presParOf" srcId="{C192F3D3-119A-4E28-9801-C4224F1525D5}" destId="{F22F4B69-5319-439D-AD78-286784147CCA}" srcOrd="2" destOrd="0" presId="urn:microsoft.com/office/officeart/2005/8/layout/hList7"/>
    <dgm:cxn modelId="{B71D4838-4A3E-42CD-A549-5F8A12C0C098}" type="presParOf" srcId="{C192F3D3-119A-4E28-9801-C4224F1525D5}" destId="{E57BA49C-04D7-44A9-92D2-AACD6FBD734E}" srcOrd="3" destOrd="0" presId="urn:microsoft.com/office/officeart/2005/8/layout/hList7"/>
    <dgm:cxn modelId="{10BB53F8-83E4-42EC-B779-7505A73946ED}" type="presParOf" srcId="{0E6BD5D9-FB22-47C5-B389-62DD1A41E18F}" destId="{1E14933D-079E-4295-AB40-E3C831FB5D5D}" srcOrd="5" destOrd="0" presId="urn:microsoft.com/office/officeart/2005/8/layout/hList7"/>
    <dgm:cxn modelId="{AD4795B2-89B5-4952-8A1B-E4DAB30DE126}" type="presParOf" srcId="{0E6BD5D9-FB22-47C5-B389-62DD1A41E18F}" destId="{3962C16E-80C9-40A6-BE0C-2B0D1C3D0BC7}" srcOrd="6" destOrd="0" presId="urn:microsoft.com/office/officeart/2005/8/layout/hList7"/>
    <dgm:cxn modelId="{7DCAE19D-842E-49E2-AAC3-C8700EE59A0B}" type="presParOf" srcId="{3962C16E-80C9-40A6-BE0C-2B0D1C3D0BC7}" destId="{1D9EC404-856D-4F51-9B5B-3F0CE3BDF1FF}" srcOrd="0" destOrd="0" presId="urn:microsoft.com/office/officeart/2005/8/layout/hList7"/>
    <dgm:cxn modelId="{A7623941-3804-485B-A1A5-310C7F5A49A3}" type="presParOf" srcId="{3962C16E-80C9-40A6-BE0C-2B0D1C3D0BC7}" destId="{3E938BBF-1D20-4D6E-9B94-918793EA7532}" srcOrd="1" destOrd="0" presId="urn:microsoft.com/office/officeart/2005/8/layout/hList7"/>
    <dgm:cxn modelId="{7C31443B-08C1-4A30-AC70-1C7F932B8A0B}" type="presParOf" srcId="{3962C16E-80C9-40A6-BE0C-2B0D1C3D0BC7}" destId="{DC799C8B-D1C7-4AD0-8F13-B9CE89DB8A6C}" srcOrd="2" destOrd="0" presId="urn:microsoft.com/office/officeart/2005/8/layout/hList7"/>
    <dgm:cxn modelId="{E5BD1B61-6927-4024-A1AB-F5375F77E2D4}" type="presParOf" srcId="{3962C16E-80C9-40A6-BE0C-2B0D1C3D0BC7}" destId="{5BC298AF-F6BC-4C4E-A413-DBB675B7CAD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5B2AC77-5E1A-441A-9C1E-CA5640D2DF9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DF1F2EB8-57BB-4369-9379-411E904B9C67}">
      <dgm:prSet/>
      <dgm:spPr/>
      <dgm:t>
        <a:bodyPr/>
        <a:lstStyle/>
        <a:p>
          <a:pPr rtl="0"/>
          <a:r>
            <a:rPr lang="en-US" smtClean="0"/>
            <a:t>Reduce risk</a:t>
          </a:r>
          <a:endParaRPr lang="en-US"/>
        </a:p>
      </dgm:t>
    </dgm:pt>
    <dgm:pt modelId="{A5C3C808-8653-498C-9871-BB8DEF00747E}" type="parTrans" cxnId="{3D17ACE4-F993-4F32-91B9-AA5D3B012F74}">
      <dgm:prSet/>
      <dgm:spPr/>
      <dgm:t>
        <a:bodyPr/>
        <a:lstStyle/>
        <a:p>
          <a:endParaRPr lang="en-US"/>
        </a:p>
      </dgm:t>
    </dgm:pt>
    <dgm:pt modelId="{05E495A2-262F-4D96-A2AC-D15EECA38B82}" type="sibTrans" cxnId="{3D17ACE4-F993-4F32-91B9-AA5D3B012F74}">
      <dgm:prSet/>
      <dgm:spPr/>
      <dgm:t>
        <a:bodyPr/>
        <a:lstStyle/>
        <a:p>
          <a:endParaRPr lang="en-US"/>
        </a:p>
      </dgm:t>
    </dgm:pt>
    <dgm:pt modelId="{DCAB1DBB-DC2C-4BC3-B0B2-DB5B7D56FC1C}">
      <dgm:prSet/>
      <dgm:spPr/>
      <dgm:t>
        <a:bodyPr/>
        <a:lstStyle/>
        <a:p>
          <a:pPr rtl="0"/>
          <a:r>
            <a:rPr lang="en-US" smtClean="0"/>
            <a:t>Share the risk</a:t>
          </a:r>
          <a:endParaRPr lang="en-US"/>
        </a:p>
      </dgm:t>
    </dgm:pt>
    <dgm:pt modelId="{E24AA202-CD1E-434D-BD4E-46137CEA3C4C}" type="parTrans" cxnId="{A97DAA7A-13D6-4BE4-9947-A4E43ACDC886}">
      <dgm:prSet/>
      <dgm:spPr/>
      <dgm:t>
        <a:bodyPr/>
        <a:lstStyle/>
        <a:p>
          <a:endParaRPr lang="en-US"/>
        </a:p>
      </dgm:t>
    </dgm:pt>
    <dgm:pt modelId="{4DD07A10-15C0-49A1-90DF-AFE9517ECA97}" type="sibTrans" cxnId="{A97DAA7A-13D6-4BE4-9947-A4E43ACDC886}">
      <dgm:prSet/>
      <dgm:spPr/>
      <dgm:t>
        <a:bodyPr/>
        <a:lstStyle/>
        <a:p>
          <a:endParaRPr lang="en-US"/>
        </a:p>
      </dgm:t>
    </dgm:pt>
    <dgm:pt modelId="{9A3D81EB-4F35-4A84-917E-D06CD5F84DA5}">
      <dgm:prSet/>
      <dgm:spPr/>
      <dgm:t>
        <a:bodyPr/>
        <a:lstStyle/>
        <a:p>
          <a:pPr rtl="0"/>
          <a:r>
            <a:rPr lang="en-US" smtClean="0"/>
            <a:t>Avoid the risk</a:t>
          </a:r>
          <a:endParaRPr lang="en-US"/>
        </a:p>
      </dgm:t>
    </dgm:pt>
    <dgm:pt modelId="{06B7F25C-2497-4E89-BC60-1A56475DDD41}" type="parTrans" cxnId="{8E9EF74F-CEB2-4C7C-A6A9-43DC91680782}">
      <dgm:prSet/>
      <dgm:spPr/>
      <dgm:t>
        <a:bodyPr/>
        <a:lstStyle/>
        <a:p>
          <a:endParaRPr lang="en-US"/>
        </a:p>
      </dgm:t>
    </dgm:pt>
    <dgm:pt modelId="{F320593C-7E4F-407E-B5F9-794C833BA56E}" type="sibTrans" cxnId="{8E9EF74F-CEB2-4C7C-A6A9-43DC91680782}">
      <dgm:prSet/>
      <dgm:spPr/>
      <dgm:t>
        <a:bodyPr/>
        <a:lstStyle/>
        <a:p>
          <a:endParaRPr lang="en-US"/>
        </a:p>
      </dgm:t>
    </dgm:pt>
    <dgm:pt modelId="{9C165940-1AAB-4693-BB4C-BE2DEF201767}" type="pres">
      <dgm:prSet presAssocID="{05B2AC77-5E1A-441A-9C1E-CA5640D2DF9A}" presName="outerComposite" presStyleCnt="0">
        <dgm:presLayoutVars>
          <dgm:chMax val="5"/>
          <dgm:dir/>
          <dgm:resizeHandles val="exact"/>
        </dgm:presLayoutVars>
      </dgm:prSet>
      <dgm:spPr/>
      <dgm:t>
        <a:bodyPr/>
        <a:lstStyle/>
        <a:p>
          <a:endParaRPr lang="en-US"/>
        </a:p>
      </dgm:t>
    </dgm:pt>
    <dgm:pt modelId="{2BF8A315-E04E-4338-AB27-5F90CB2373CB}" type="pres">
      <dgm:prSet presAssocID="{05B2AC77-5E1A-441A-9C1E-CA5640D2DF9A}" presName="dummyMaxCanvas" presStyleCnt="0">
        <dgm:presLayoutVars/>
      </dgm:prSet>
      <dgm:spPr/>
    </dgm:pt>
    <dgm:pt modelId="{AA7833FC-A9A2-4130-ABE3-C04A9267721E}" type="pres">
      <dgm:prSet presAssocID="{05B2AC77-5E1A-441A-9C1E-CA5640D2DF9A}" presName="ThreeNodes_1" presStyleLbl="node1" presStyleIdx="0" presStyleCnt="3">
        <dgm:presLayoutVars>
          <dgm:bulletEnabled val="1"/>
        </dgm:presLayoutVars>
      </dgm:prSet>
      <dgm:spPr/>
      <dgm:t>
        <a:bodyPr/>
        <a:lstStyle/>
        <a:p>
          <a:endParaRPr lang="en-US"/>
        </a:p>
      </dgm:t>
    </dgm:pt>
    <dgm:pt modelId="{BF7A8932-A995-4475-9AA1-B2699C6E7FD8}" type="pres">
      <dgm:prSet presAssocID="{05B2AC77-5E1A-441A-9C1E-CA5640D2DF9A}" presName="ThreeNodes_2" presStyleLbl="node1" presStyleIdx="1" presStyleCnt="3">
        <dgm:presLayoutVars>
          <dgm:bulletEnabled val="1"/>
        </dgm:presLayoutVars>
      </dgm:prSet>
      <dgm:spPr/>
      <dgm:t>
        <a:bodyPr/>
        <a:lstStyle/>
        <a:p>
          <a:endParaRPr lang="en-US"/>
        </a:p>
      </dgm:t>
    </dgm:pt>
    <dgm:pt modelId="{B1E8CED4-CF53-4F1E-BD15-223E8003DA15}" type="pres">
      <dgm:prSet presAssocID="{05B2AC77-5E1A-441A-9C1E-CA5640D2DF9A}" presName="ThreeNodes_3" presStyleLbl="node1" presStyleIdx="2" presStyleCnt="3">
        <dgm:presLayoutVars>
          <dgm:bulletEnabled val="1"/>
        </dgm:presLayoutVars>
      </dgm:prSet>
      <dgm:spPr/>
      <dgm:t>
        <a:bodyPr/>
        <a:lstStyle/>
        <a:p>
          <a:endParaRPr lang="en-US"/>
        </a:p>
      </dgm:t>
    </dgm:pt>
    <dgm:pt modelId="{D8052B71-95D0-4F21-B125-FB080736A783}" type="pres">
      <dgm:prSet presAssocID="{05B2AC77-5E1A-441A-9C1E-CA5640D2DF9A}" presName="ThreeConn_1-2" presStyleLbl="fgAccFollowNode1" presStyleIdx="0" presStyleCnt="2">
        <dgm:presLayoutVars>
          <dgm:bulletEnabled val="1"/>
        </dgm:presLayoutVars>
      </dgm:prSet>
      <dgm:spPr/>
      <dgm:t>
        <a:bodyPr/>
        <a:lstStyle/>
        <a:p>
          <a:endParaRPr lang="en-US"/>
        </a:p>
      </dgm:t>
    </dgm:pt>
    <dgm:pt modelId="{4EE5628D-89CD-42C7-B3C5-2E0D3C69F7BE}" type="pres">
      <dgm:prSet presAssocID="{05B2AC77-5E1A-441A-9C1E-CA5640D2DF9A}" presName="ThreeConn_2-3" presStyleLbl="fgAccFollowNode1" presStyleIdx="1" presStyleCnt="2">
        <dgm:presLayoutVars>
          <dgm:bulletEnabled val="1"/>
        </dgm:presLayoutVars>
      </dgm:prSet>
      <dgm:spPr/>
      <dgm:t>
        <a:bodyPr/>
        <a:lstStyle/>
        <a:p>
          <a:endParaRPr lang="en-US"/>
        </a:p>
      </dgm:t>
    </dgm:pt>
    <dgm:pt modelId="{6D24B553-6F41-4316-AD22-6AA085CB9297}" type="pres">
      <dgm:prSet presAssocID="{05B2AC77-5E1A-441A-9C1E-CA5640D2DF9A}" presName="ThreeNodes_1_text" presStyleLbl="node1" presStyleIdx="2" presStyleCnt="3">
        <dgm:presLayoutVars>
          <dgm:bulletEnabled val="1"/>
        </dgm:presLayoutVars>
      </dgm:prSet>
      <dgm:spPr/>
      <dgm:t>
        <a:bodyPr/>
        <a:lstStyle/>
        <a:p>
          <a:endParaRPr lang="en-US"/>
        </a:p>
      </dgm:t>
    </dgm:pt>
    <dgm:pt modelId="{E7A1C9A6-CB94-45DB-9E9D-2F4C9328E8D8}" type="pres">
      <dgm:prSet presAssocID="{05B2AC77-5E1A-441A-9C1E-CA5640D2DF9A}" presName="ThreeNodes_2_text" presStyleLbl="node1" presStyleIdx="2" presStyleCnt="3">
        <dgm:presLayoutVars>
          <dgm:bulletEnabled val="1"/>
        </dgm:presLayoutVars>
      </dgm:prSet>
      <dgm:spPr/>
      <dgm:t>
        <a:bodyPr/>
        <a:lstStyle/>
        <a:p>
          <a:endParaRPr lang="en-US"/>
        </a:p>
      </dgm:t>
    </dgm:pt>
    <dgm:pt modelId="{DC35AA17-BB76-44A2-ABA9-15D484CDD79A}" type="pres">
      <dgm:prSet presAssocID="{05B2AC77-5E1A-441A-9C1E-CA5640D2DF9A}" presName="ThreeNodes_3_text" presStyleLbl="node1" presStyleIdx="2" presStyleCnt="3">
        <dgm:presLayoutVars>
          <dgm:bulletEnabled val="1"/>
        </dgm:presLayoutVars>
      </dgm:prSet>
      <dgm:spPr/>
      <dgm:t>
        <a:bodyPr/>
        <a:lstStyle/>
        <a:p>
          <a:endParaRPr lang="en-US"/>
        </a:p>
      </dgm:t>
    </dgm:pt>
  </dgm:ptLst>
  <dgm:cxnLst>
    <dgm:cxn modelId="{3D17ACE4-F993-4F32-91B9-AA5D3B012F74}" srcId="{05B2AC77-5E1A-441A-9C1E-CA5640D2DF9A}" destId="{DF1F2EB8-57BB-4369-9379-411E904B9C67}" srcOrd="0" destOrd="0" parTransId="{A5C3C808-8653-498C-9871-BB8DEF00747E}" sibTransId="{05E495A2-262F-4D96-A2AC-D15EECA38B82}"/>
    <dgm:cxn modelId="{3AD7D522-172C-48A5-A25A-67A4F1B29AD4}" type="presOf" srcId="{05E495A2-262F-4D96-A2AC-D15EECA38B82}" destId="{D8052B71-95D0-4F21-B125-FB080736A783}" srcOrd="0" destOrd="0" presId="urn:microsoft.com/office/officeart/2005/8/layout/vProcess5"/>
    <dgm:cxn modelId="{A97DAA7A-13D6-4BE4-9947-A4E43ACDC886}" srcId="{05B2AC77-5E1A-441A-9C1E-CA5640D2DF9A}" destId="{DCAB1DBB-DC2C-4BC3-B0B2-DB5B7D56FC1C}" srcOrd="1" destOrd="0" parTransId="{E24AA202-CD1E-434D-BD4E-46137CEA3C4C}" sibTransId="{4DD07A10-15C0-49A1-90DF-AFE9517ECA97}"/>
    <dgm:cxn modelId="{F49D0AEB-D6C9-47BD-8B9E-0702C7B48F65}" type="presOf" srcId="{9A3D81EB-4F35-4A84-917E-D06CD5F84DA5}" destId="{B1E8CED4-CF53-4F1E-BD15-223E8003DA15}" srcOrd="0" destOrd="0" presId="urn:microsoft.com/office/officeart/2005/8/layout/vProcess5"/>
    <dgm:cxn modelId="{1C868D46-CB4C-4C0F-8801-DCB6A7A4793D}" type="presOf" srcId="{9A3D81EB-4F35-4A84-917E-D06CD5F84DA5}" destId="{DC35AA17-BB76-44A2-ABA9-15D484CDD79A}" srcOrd="1" destOrd="0" presId="urn:microsoft.com/office/officeart/2005/8/layout/vProcess5"/>
    <dgm:cxn modelId="{0F4CBAA1-BE0D-4F86-917C-465ABA1D0E33}" type="presOf" srcId="{05B2AC77-5E1A-441A-9C1E-CA5640D2DF9A}" destId="{9C165940-1AAB-4693-BB4C-BE2DEF201767}" srcOrd="0" destOrd="0" presId="urn:microsoft.com/office/officeart/2005/8/layout/vProcess5"/>
    <dgm:cxn modelId="{4C91BBFD-0384-4070-AF71-5CD46119C2AE}" type="presOf" srcId="{DCAB1DBB-DC2C-4BC3-B0B2-DB5B7D56FC1C}" destId="{BF7A8932-A995-4475-9AA1-B2699C6E7FD8}" srcOrd="0" destOrd="0" presId="urn:microsoft.com/office/officeart/2005/8/layout/vProcess5"/>
    <dgm:cxn modelId="{8E9EF74F-CEB2-4C7C-A6A9-43DC91680782}" srcId="{05B2AC77-5E1A-441A-9C1E-CA5640D2DF9A}" destId="{9A3D81EB-4F35-4A84-917E-D06CD5F84DA5}" srcOrd="2" destOrd="0" parTransId="{06B7F25C-2497-4E89-BC60-1A56475DDD41}" sibTransId="{F320593C-7E4F-407E-B5F9-794C833BA56E}"/>
    <dgm:cxn modelId="{794CF290-59EC-4E13-A3F4-CFE02D67C91B}" type="presOf" srcId="{DF1F2EB8-57BB-4369-9379-411E904B9C67}" destId="{AA7833FC-A9A2-4130-ABE3-C04A9267721E}" srcOrd="0" destOrd="0" presId="urn:microsoft.com/office/officeart/2005/8/layout/vProcess5"/>
    <dgm:cxn modelId="{555827E2-7221-456C-AE5B-8B112C79B749}" type="presOf" srcId="{4DD07A10-15C0-49A1-90DF-AFE9517ECA97}" destId="{4EE5628D-89CD-42C7-B3C5-2E0D3C69F7BE}" srcOrd="0" destOrd="0" presId="urn:microsoft.com/office/officeart/2005/8/layout/vProcess5"/>
    <dgm:cxn modelId="{9C238F0E-3D64-4FBE-933B-E411534DF5A6}" type="presOf" srcId="{DF1F2EB8-57BB-4369-9379-411E904B9C67}" destId="{6D24B553-6F41-4316-AD22-6AA085CB9297}" srcOrd="1" destOrd="0" presId="urn:microsoft.com/office/officeart/2005/8/layout/vProcess5"/>
    <dgm:cxn modelId="{7DC7238F-36CA-4B9C-920F-25D7EAC934F8}" type="presOf" srcId="{DCAB1DBB-DC2C-4BC3-B0B2-DB5B7D56FC1C}" destId="{E7A1C9A6-CB94-45DB-9E9D-2F4C9328E8D8}" srcOrd="1" destOrd="0" presId="urn:microsoft.com/office/officeart/2005/8/layout/vProcess5"/>
    <dgm:cxn modelId="{656DC7BD-9DE9-4B44-B0B9-034690733334}" type="presParOf" srcId="{9C165940-1AAB-4693-BB4C-BE2DEF201767}" destId="{2BF8A315-E04E-4338-AB27-5F90CB2373CB}" srcOrd="0" destOrd="0" presId="urn:microsoft.com/office/officeart/2005/8/layout/vProcess5"/>
    <dgm:cxn modelId="{BC62721B-F7FA-4B0B-ACDB-4B04798B2FFA}" type="presParOf" srcId="{9C165940-1AAB-4693-BB4C-BE2DEF201767}" destId="{AA7833FC-A9A2-4130-ABE3-C04A9267721E}" srcOrd="1" destOrd="0" presId="urn:microsoft.com/office/officeart/2005/8/layout/vProcess5"/>
    <dgm:cxn modelId="{199D2EFB-6DE3-4E90-9E34-F9B1F26C702F}" type="presParOf" srcId="{9C165940-1AAB-4693-BB4C-BE2DEF201767}" destId="{BF7A8932-A995-4475-9AA1-B2699C6E7FD8}" srcOrd="2" destOrd="0" presId="urn:microsoft.com/office/officeart/2005/8/layout/vProcess5"/>
    <dgm:cxn modelId="{DBF14E98-0875-4EAC-91CD-AE4A405BA472}" type="presParOf" srcId="{9C165940-1AAB-4693-BB4C-BE2DEF201767}" destId="{B1E8CED4-CF53-4F1E-BD15-223E8003DA15}" srcOrd="3" destOrd="0" presId="urn:microsoft.com/office/officeart/2005/8/layout/vProcess5"/>
    <dgm:cxn modelId="{1A514C93-2AC5-4716-9428-FFA1CEA4CFA0}" type="presParOf" srcId="{9C165940-1AAB-4693-BB4C-BE2DEF201767}" destId="{D8052B71-95D0-4F21-B125-FB080736A783}" srcOrd="4" destOrd="0" presId="urn:microsoft.com/office/officeart/2005/8/layout/vProcess5"/>
    <dgm:cxn modelId="{9B55B3FB-5CAF-442B-B360-B040FAA3F336}" type="presParOf" srcId="{9C165940-1AAB-4693-BB4C-BE2DEF201767}" destId="{4EE5628D-89CD-42C7-B3C5-2E0D3C69F7BE}" srcOrd="5" destOrd="0" presId="urn:microsoft.com/office/officeart/2005/8/layout/vProcess5"/>
    <dgm:cxn modelId="{43E39224-7276-4540-A31D-5D93E20DB186}" type="presParOf" srcId="{9C165940-1AAB-4693-BB4C-BE2DEF201767}" destId="{6D24B553-6F41-4316-AD22-6AA085CB9297}" srcOrd="6" destOrd="0" presId="urn:microsoft.com/office/officeart/2005/8/layout/vProcess5"/>
    <dgm:cxn modelId="{9F58C249-F7EB-4FC0-96C6-4301C1475A34}" type="presParOf" srcId="{9C165940-1AAB-4693-BB4C-BE2DEF201767}" destId="{E7A1C9A6-CB94-45DB-9E9D-2F4C9328E8D8}" srcOrd="7" destOrd="0" presId="urn:microsoft.com/office/officeart/2005/8/layout/vProcess5"/>
    <dgm:cxn modelId="{8F9370AD-6A7D-4DC4-900D-760745AAC7F7}" type="presParOf" srcId="{9C165940-1AAB-4693-BB4C-BE2DEF201767}" destId="{DC35AA17-BB76-44A2-ABA9-15D484CDD79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41424B6-A652-4F61-B9D8-708EC6989A5D}"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0409E106-5CD4-437C-9135-9BBED24F3BCB}">
      <dgm:prSet phldrT="[Text]"/>
      <dgm:spPr/>
      <dgm:t>
        <a:bodyPr/>
        <a:lstStyle/>
        <a:p>
          <a:r>
            <a:rPr lang="en-US" dirty="0" smtClean="0"/>
            <a:t>At each stage of the service learning process:</a:t>
          </a:r>
          <a:endParaRPr lang="en-US" dirty="0"/>
        </a:p>
      </dgm:t>
    </dgm:pt>
    <dgm:pt modelId="{D9F88D91-CD25-40D6-9F08-5EEC94C4A202}" type="parTrans" cxnId="{AD2D2643-3B20-49C5-B14A-C8666F472F09}">
      <dgm:prSet/>
      <dgm:spPr/>
      <dgm:t>
        <a:bodyPr/>
        <a:lstStyle/>
        <a:p>
          <a:endParaRPr lang="en-US"/>
        </a:p>
      </dgm:t>
    </dgm:pt>
    <dgm:pt modelId="{A02C53F8-C589-4E71-BCD0-306558A5C322}" type="sibTrans" cxnId="{AD2D2643-3B20-49C5-B14A-C8666F472F09}">
      <dgm:prSet/>
      <dgm:spPr/>
      <dgm:t>
        <a:bodyPr/>
        <a:lstStyle/>
        <a:p>
          <a:endParaRPr lang="en-US"/>
        </a:p>
      </dgm:t>
    </dgm:pt>
    <dgm:pt modelId="{717AA3A3-EE56-4BC2-963B-A645B2EA72DC}">
      <dgm:prSet phldrT="[Text]"/>
      <dgm:spPr/>
      <dgm:t>
        <a:bodyPr/>
        <a:lstStyle/>
        <a:p>
          <a:r>
            <a:rPr lang="en-US" dirty="0" smtClean="0"/>
            <a:t>…</a:t>
          </a:r>
          <a:endParaRPr lang="en-US" dirty="0"/>
        </a:p>
      </dgm:t>
    </dgm:pt>
    <dgm:pt modelId="{E3C22BC7-3A43-4676-8732-27A4676B6FCB}" type="parTrans" cxnId="{AE55B8EA-C9E9-4D4C-AA2A-E0101B485FB5}">
      <dgm:prSet/>
      <dgm:spPr/>
      <dgm:t>
        <a:bodyPr/>
        <a:lstStyle/>
        <a:p>
          <a:endParaRPr lang="en-US"/>
        </a:p>
      </dgm:t>
    </dgm:pt>
    <dgm:pt modelId="{008D8EBE-51AC-4C5D-A035-0846B1B7D63B}" type="sibTrans" cxnId="{AE55B8EA-C9E9-4D4C-AA2A-E0101B485FB5}">
      <dgm:prSet/>
      <dgm:spPr/>
      <dgm:t>
        <a:bodyPr/>
        <a:lstStyle/>
        <a:p>
          <a:endParaRPr lang="en-US"/>
        </a:p>
      </dgm:t>
    </dgm:pt>
    <dgm:pt modelId="{79FA3AE1-6D78-435F-AAA8-F3188A5697C2}">
      <dgm:prSet phldrT="[Text]"/>
      <dgm:spPr/>
      <dgm:t>
        <a:bodyPr/>
        <a:lstStyle/>
        <a:p>
          <a:r>
            <a:rPr lang="en-US" dirty="0" smtClean="0"/>
            <a:t>…</a:t>
          </a:r>
          <a:endParaRPr lang="en-US" dirty="0"/>
        </a:p>
      </dgm:t>
    </dgm:pt>
    <dgm:pt modelId="{4CD02823-C6DC-4F4E-A915-13D2AED27310}" type="parTrans" cxnId="{38480F35-DB88-4774-B244-B1C2A7B52F61}">
      <dgm:prSet/>
      <dgm:spPr/>
      <dgm:t>
        <a:bodyPr/>
        <a:lstStyle/>
        <a:p>
          <a:endParaRPr lang="en-US"/>
        </a:p>
      </dgm:t>
    </dgm:pt>
    <dgm:pt modelId="{C9A7D92A-D223-48BE-8903-609AD353ADEC}" type="sibTrans" cxnId="{38480F35-DB88-4774-B244-B1C2A7B52F61}">
      <dgm:prSet/>
      <dgm:spPr/>
      <dgm:t>
        <a:bodyPr/>
        <a:lstStyle/>
        <a:p>
          <a:endParaRPr lang="en-US"/>
        </a:p>
      </dgm:t>
    </dgm:pt>
    <dgm:pt modelId="{4B71ABC3-E301-457A-A765-0B50333B684D}">
      <dgm:prSet/>
      <dgm:spPr/>
      <dgm:t>
        <a:bodyPr/>
        <a:lstStyle/>
        <a:p>
          <a:pPr rtl="0"/>
          <a:r>
            <a:rPr lang="en-US" dirty="0" smtClean="0">
              <a:latin typeface="+mj-lt"/>
            </a:rPr>
            <a:t>Analyze actions taken, project’s impact, what worked, what didn’t, contribution of the work </a:t>
          </a:r>
          <a:endParaRPr lang="en-US" dirty="0"/>
        </a:p>
      </dgm:t>
    </dgm:pt>
    <dgm:pt modelId="{6F1D89B7-11EB-48BD-A2DF-3EE49778CA17}" type="parTrans" cxnId="{C2C059AB-2ED1-4F11-97F3-4DDB99E1345C}">
      <dgm:prSet/>
      <dgm:spPr/>
      <dgm:t>
        <a:bodyPr/>
        <a:lstStyle/>
        <a:p>
          <a:endParaRPr lang="en-US"/>
        </a:p>
      </dgm:t>
    </dgm:pt>
    <dgm:pt modelId="{2EC10D09-A89B-4020-AEF3-365DB44CDF34}" type="sibTrans" cxnId="{C2C059AB-2ED1-4F11-97F3-4DDB99E1345C}">
      <dgm:prSet/>
      <dgm:spPr/>
      <dgm:t>
        <a:bodyPr/>
        <a:lstStyle/>
        <a:p>
          <a:endParaRPr lang="en-US"/>
        </a:p>
      </dgm:t>
    </dgm:pt>
    <dgm:pt modelId="{86DC01E1-DACE-4100-98E5-BCEC05FC2713}">
      <dgm:prSet/>
      <dgm:spPr/>
      <dgm:t>
        <a:bodyPr/>
        <a:lstStyle/>
        <a:p>
          <a:pPr rtl="0"/>
          <a:r>
            <a:rPr lang="en-US" dirty="0" smtClean="0">
              <a:latin typeface="+mj-lt"/>
            </a:rPr>
            <a:t>Use a variety of techniques: group discussion, journaling, art projects, public discussion </a:t>
          </a:r>
          <a:endParaRPr lang="en-US" dirty="0">
            <a:latin typeface="+mj-lt"/>
          </a:endParaRPr>
        </a:p>
      </dgm:t>
    </dgm:pt>
    <dgm:pt modelId="{EE7BD2CB-6068-4559-8A44-B5DE2E24530F}" type="parTrans" cxnId="{3369F164-4917-4A78-8D64-2718E17909A5}">
      <dgm:prSet/>
      <dgm:spPr/>
      <dgm:t>
        <a:bodyPr/>
        <a:lstStyle/>
        <a:p>
          <a:endParaRPr lang="en-US"/>
        </a:p>
      </dgm:t>
    </dgm:pt>
    <dgm:pt modelId="{E0FD35AE-3FFB-42C7-9922-604448E85680}" type="sibTrans" cxnId="{3369F164-4917-4A78-8D64-2718E17909A5}">
      <dgm:prSet/>
      <dgm:spPr/>
      <dgm:t>
        <a:bodyPr/>
        <a:lstStyle/>
        <a:p>
          <a:endParaRPr lang="en-US"/>
        </a:p>
      </dgm:t>
    </dgm:pt>
    <dgm:pt modelId="{2AA1AF4F-2494-4594-89F9-16EEFED01CE5}" type="pres">
      <dgm:prSet presAssocID="{E41424B6-A652-4F61-B9D8-708EC6989A5D}" presName="Name0" presStyleCnt="0">
        <dgm:presLayoutVars>
          <dgm:chMax val="7"/>
          <dgm:dir/>
          <dgm:animOne val="branch"/>
        </dgm:presLayoutVars>
      </dgm:prSet>
      <dgm:spPr/>
    </dgm:pt>
    <dgm:pt modelId="{01ED16B8-C92D-428D-A03E-E8B3EBE59D7B}" type="pres">
      <dgm:prSet presAssocID="{0409E106-5CD4-437C-9135-9BBED24F3BCB}" presName="parTx1" presStyleLbl="node1" presStyleIdx="0" presStyleCnt="3"/>
      <dgm:spPr>
        <a:prstGeom prst="rect">
          <a:avLst/>
        </a:prstGeom>
      </dgm:spPr>
      <dgm:t>
        <a:bodyPr/>
        <a:lstStyle/>
        <a:p>
          <a:endParaRPr lang="en-US"/>
        </a:p>
      </dgm:t>
    </dgm:pt>
    <dgm:pt modelId="{EF4ADC47-BAED-47EA-ABB6-E3EE62B601C1}" type="pres">
      <dgm:prSet presAssocID="{0409E106-5CD4-437C-9135-9BBED24F3BCB}" presName="spPre1" presStyleCnt="0"/>
      <dgm:spPr/>
    </dgm:pt>
    <dgm:pt modelId="{8CCDDA33-4798-4344-BAF9-6FF316DCD286}" type="pres">
      <dgm:prSet presAssocID="{0409E106-5CD4-437C-9135-9BBED24F3BCB}" presName="chLin1" presStyleCnt="0"/>
      <dgm:spPr/>
    </dgm:pt>
    <dgm:pt modelId="{D059554A-AA29-4CCC-86FC-A44D15089D5D}" type="pres">
      <dgm:prSet presAssocID="{E3C22BC7-3A43-4676-8732-27A4676B6FCB}" presName="Name11" presStyleLbl="parChTrans1D1" presStyleIdx="0" presStyleCnt="8"/>
      <dgm:spPr/>
    </dgm:pt>
    <dgm:pt modelId="{21F7F687-1957-46C0-9D58-87CF05E4A483}" type="pres">
      <dgm:prSet presAssocID="{E3C22BC7-3A43-4676-8732-27A4676B6FCB}" presName="Name31" presStyleLbl="parChTrans1D1" presStyleIdx="1" presStyleCnt="8"/>
      <dgm:spPr>
        <a:ln>
          <a:noFill/>
        </a:ln>
      </dgm:spPr>
    </dgm:pt>
    <dgm:pt modelId="{EB475AF1-A99B-4957-A550-8B2238412427}" type="pres">
      <dgm:prSet presAssocID="{717AA3A3-EE56-4BC2-963B-A645B2EA72DC}" presName="txAndLines1" presStyleCnt="0"/>
      <dgm:spPr/>
    </dgm:pt>
    <dgm:pt modelId="{A8956373-E850-44D8-8297-E51E99E46AF1}" type="pres">
      <dgm:prSet presAssocID="{717AA3A3-EE56-4BC2-963B-A645B2EA72DC}" presName="anchor1" presStyleCnt="0"/>
      <dgm:spPr/>
    </dgm:pt>
    <dgm:pt modelId="{2D12F8FC-611B-4C52-96D7-7F37E65A89A2}" type="pres">
      <dgm:prSet presAssocID="{717AA3A3-EE56-4BC2-963B-A645B2EA72DC}" presName="backup1" presStyleCnt="0"/>
      <dgm:spPr/>
    </dgm:pt>
    <dgm:pt modelId="{2759AF70-749B-4B82-9305-4A96E417BF6B}" type="pres">
      <dgm:prSet presAssocID="{717AA3A3-EE56-4BC2-963B-A645B2EA72DC}" presName="preLine1" presStyleLbl="parChTrans1D1" presStyleIdx="2" presStyleCnt="8"/>
      <dgm:spPr/>
    </dgm:pt>
    <dgm:pt modelId="{3F7FFEB7-CA20-4D19-979B-75CEF934C970}" type="pres">
      <dgm:prSet presAssocID="{717AA3A3-EE56-4BC2-963B-A645B2EA72DC}" presName="desTx1" presStyleLbl="revTx" presStyleIdx="0" presStyleCnt="0">
        <dgm:presLayoutVars>
          <dgm:bulletEnabled val="1"/>
        </dgm:presLayoutVars>
      </dgm:prSet>
      <dgm:spPr/>
    </dgm:pt>
    <dgm:pt modelId="{B158B381-A341-4327-991D-F544465A1FEA}" type="pres">
      <dgm:prSet presAssocID="{717AA3A3-EE56-4BC2-963B-A645B2EA72DC}" presName="postLine1" presStyleLbl="parChTrans1D1" presStyleIdx="3" presStyleCnt="8"/>
      <dgm:spPr/>
    </dgm:pt>
    <dgm:pt modelId="{2BB2B339-CABD-442F-844B-882A59799F0E}" type="pres">
      <dgm:prSet presAssocID="{4CD02823-C6DC-4F4E-A915-13D2AED27310}" presName="Name11" presStyleLbl="parChTrans1D1" presStyleIdx="4" presStyleCnt="8"/>
      <dgm:spPr/>
    </dgm:pt>
    <dgm:pt modelId="{8FF46F91-BB76-41CB-9C21-80769BCAAD25}" type="pres">
      <dgm:prSet presAssocID="{4CD02823-C6DC-4F4E-A915-13D2AED27310}" presName="Name31" presStyleLbl="parChTrans1D1" presStyleIdx="5" presStyleCnt="8"/>
      <dgm:spPr>
        <a:ln>
          <a:noFill/>
        </a:ln>
      </dgm:spPr>
    </dgm:pt>
    <dgm:pt modelId="{8025AE2B-0715-48AC-ABE4-6BDB8BF89CB9}" type="pres">
      <dgm:prSet presAssocID="{79FA3AE1-6D78-435F-AAA8-F3188A5697C2}" presName="txAndLines1" presStyleCnt="0"/>
      <dgm:spPr/>
    </dgm:pt>
    <dgm:pt modelId="{EFC97539-BD1F-4FF5-8A5F-C3EA638F0908}" type="pres">
      <dgm:prSet presAssocID="{79FA3AE1-6D78-435F-AAA8-F3188A5697C2}" presName="anchor1" presStyleCnt="0"/>
      <dgm:spPr/>
    </dgm:pt>
    <dgm:pt modelId="{0F660CEE-1596-4B77-A7FA-7B5B25DCA8F4}" type="pres">
      <dgm:prSet presAssocID="{79FA3AE1-6D78-435F-AAA8-F3188A5697C2}" presName="backup1" presStyleCnt="0"/>
      <dgm:spPr/>
    </dgm:pt>
    <dgm:pt modelId="{6B7E54B9-25A9-43E4-BD32-7001471E1E5D}" type="pres">
      <dgm:prSet presAssocID="{79FA3AE1-6D78-435F-AAA8-F3188A5697C2}" presName="preLine1" presStyleLbl="parChTrans1D1" presStyleIdx="6" presStyleCnt="8"/>
      <dgm:spPr/>
    </dgm:pt>
    <dgm:pt modelId="{06E25379-3AE3-4632-8692-23FB17F5BBB9}" type="pres">
      <dgm:prSet presAssocID="{79FA3AE1-6D78-435F-AAA8-F3188A5697C2}" presName="desTx1" presStyleLbl="revTx" presStyleIdx="0" presStyleCnt="0">
        <dgm:presLayoutVars>
          <dgm:bulletEnabled val="1"/>
        </dgm:presLayoutVars>
      </dgm:prSet>
      <dgm:spPr/>
    </dgm:pt>
    <dgm:pt modelId="{2D21E1F3-DCA2-4662-B68A-5A9F1E46E88E}" type="pres">
      <dgm:prSet presAssocID="{79FA3AE1-6D78-435F-AAA8-F3188A5697C2}" presName="postLine1" presStyleLbl="parChTrans1D1" presStyleIdx="7" presStyleCnt="8"/>
      <dgm:spPr/>
    </dgm:pt>
    <dgm:pt modelId="{D4341D2A-43D4-445E-A09C-B2F246CE4008}" type="pres">
      <dgm:prSet presAssocID="{0409E106-5CD4-437C-9135-9BBED24F3BCB}" presName="spPost1" presStyleCnt="0"/>
      <dgm:spPr/>
    </dgm:pt>
    <dgm:pt modelId="{65BDB1C0-A0FD-451B-B241-391D53419CB8}" type="pres">
      <dgm:prSet presAssocID="{4B71ABC3-E301-457A-A765-0B50333B684D}" presName="parTx2" presStyleLbl="node1" presStyleIdx="1" presStyleCnt="3" custLinFactNeighborX="17533" custLinFactNeighborY="-53270"/>
      <dgm:spPr>
        <a:prstGeom prst="rect">
          <a:avLst/>
        </a:prstGeom>
      </dgm:spPr>
      <dgm:t>
        <a:bodyPr/>
        <a:lstStyle/>
        <a:p>
          <a:endParaRPr lang="en-US"/>
        </a:p>
      </dgm:t>
    </dgm:pt>
    <dgm:pt modelId="{6CD73F2F-4AC0-4168-91D7-03530FF61B41}" type="pres">
      <dgm:prSet presAssocID="{86DC01E1-DACE-4100-98E5-BCEC05FC2713}" presName="parTx3" presStyleLbl="node1" presStyleIdx="2" presStyleCnt="3" custLinFactNeighborX="-82467" custLinFactNeighborY="61916"/>
      <dgm:spPr>
        <a:prstGeom prst="rect">
          <a:avLst/>
        </a:prstGeom>
      </dgm:spPr>
      <dgm:t>
        <a:bodyPr/>
        <a:lstStyle/>
        <a:p>
          <a:endParaRPr lang="en-US"/>
        </a:p>
      </dgm:t>
    </dgm:pt>
  </dgm:ptLst>
  <dgm:cxnLst>
    <dgm:cxn modelId="{AD2D2643-3B20-49C5-B14A-C8666F472F09}" srcId="{E41424B6-A652-4F61-B9D8-708EC6989A5D}" destId="{0409E106-5CD4-437C-9135-9BBED24F3BCB}" srcOrd="0" destOrd="0" parTransId="{D9F88D91-CD25-40D6-9F08-5EEC94C4A202}" sibTransId="{A02C53F8-C589-4E71-BCD0-306558A5C322}"/>
    <dgm:cxn modelId="{3EEA75D8-B819-4623-98AA-ECBD60BAB601}" type="presOf" srcId="{79FA3AE1-6D78-435F-AAA8-F3188A5697C2}" destId="{06E25379-3AE3-4632-8692-23FB17F5BBB9}" srcOrd="0" destOrd="0" presId="urn:microsoft.com/office/officeart/2009/3/layout/SubStepProcess"/>
    <dgm:cxn modelId="{C2C059AB-2ED1-4F11-97F3-4DDB99E1345C}" srcId="{E41424B6-A652-4F61-B9D8-708EC6989A5D}" destId="{4B71ABC3-E301-457A-A765-0B50333B684D}" srcOrd="1" destOrd="0" parTransId="{6F1D89B7-11EB-48BD-A2DF-3EE49778CA17}" sibTransId="{2EC10D09-A89B-4020-AEF3-365DB44CDF34}"/>
    <dgm:cxn modelId="{38480F35-DB88-4774-B244-B1C2A7B52F61}" srcId="{0409E106-5CD4-437C-9135-9BBED24F3BCB}" destId="{79FA3AE1-6D78-435F-AAA8-F3188A5697C2}" srcOrd="1" destOrd="0" parTransId="{4CD02823-C6DC-4F4E-A915-13D2AED27310}" sibTransId="{C9A7D92A-D223-48BE-8903-609AD353ADEC}"/>
    <dgm:cxn modelId="{7FE23F49-1FC3-474B-922D-D3B083EB46FB}" type="presOf" srcId="{86DC01E1-DACE-4100-98E5-BCEC05FC2713}" destId="{6CD73F2F-4AC0-4168-91D7-03530FF61B41}" srcOrd="0" destOrd="0" presId="urn:microsoft.com/office/officeart/2009/3/layout/SubStepProcess"/>
    <dgm:cxn modelId="{6273A796-9147-46E1-9992-78474B0EAC4B}" type="presOf" srcId="{4B71ABC3-E301-457A-A765-0B50333B684D}" destId="{65BDB1C0-A0FD-451B-B241-391D53419CB8}" srcOrd="0" destOrd="0" presId="urn:microsoft.com/office/officeart/2009/3/layout/SubStepProcess"/>
    <dgm:cxn modelId="{C2ACA562-D836-4135-A449-C5A22D8EA0A2}" type="presOf" srcId="{E41424B6-A652-4F61-B9D8-708EC6989A5D}" destId="{2AA1AF4F-2494-4594-89F9-16EEFED01CE5}" srcOrd="0" destOrd="0" presId="urn:microsoft.com/office/officeart/2009/3/layout/SubStepProcess"/>
    <dgm:cxn modelId="{9E87B7E9-69C8-42A1-B5F4-BA774290E416}" type="presOf" srcId="{0409E106-5CD4-437C-9135-9BBED24F3BCB}" destId="{01ED16B8-C92D-428D-A03E-E8B3EBE59D7B}" srcOrd="0" destOrd="0" presId="urn:microsoft.com/office/officeart/2009/3/layout/SubStepProcess"/>
    <dgm:cxn modelId="{12E12FA8-1175-4E31-8B63-750CC4D616CE}" type="presOf" srcId="{717AA3A3-EE56-4BC2-963B-A645B2EA72DC}" destId="{3F7FFEB7-CA20-4D19-979B-75CEF934C970}" srcOrd="0" destOrd="0" presId="urn:microsoft.com/office/officeart/2009/3/layout/SubStepProcess"/>
    <dgm:cxn modelId="{AE55B8EA-C9E9-4D4C-AA2A-E0101B485FB5}" srcId="{0409E106-5CD4-437C-9135-9BBED24F3BCB}" destId="{717AA3A3-EE56-4BC2-963B-A645B2EA72DC}" srcOrd="0" destOrd="0" parTransId="{E3C22BC7-3A43-4676-8732-27A4676B6FCB}" sibTransId="{008D8EBE-51AC-4C5D-A035-0846B1B7D63B}"/>
    <dgm:cxn modelId="{3369F164-4917-4A78-8D64-2718E17909A5}" srcId="{E41424B6-A652-4F61-B9D8-708EC6989A5D}" destId="{86DC01E1-DACE-4100-98E5-BCEC05FC2713}" srcOrd="2" destOrd="0" parTransId="{EE7BD2CB-6068-4559-8A44-B5DE2E24530F}" sibTransId="{E0FD35AE-3FFB-42C7-9922-604448E85680}"/>
    <dgm:cxn modelId="{D73B1926-7149-4AF4-B0CE-23B27A3E5C6F}" type="presParOf" srcId="{2AA1AF4F-2494-4594-89F9-16EEFED01CE5}" destId="{01ED16B8-C92D-428D-A03E-E8B3EBE59D7B}" srcOrd="0" destOrd="0" presId="urn:microsoft.com/office/officeart/2009/3/layout/SubStepProcess"/>
    <dgm:cxn modelId="{65050AB6-1FA8-4ADB-AA2A-D17A1FBE1543}" type="presParOf" srcId="{2AA1AF4F-2494-4594-89F9-16EEFED01CE5}" destId="{EF4ADC47-BAED-47EA-ABB6-E3EE62B601C1}" srcOrd="1" destOrd="0" presId="urn:microsoft.com/office/officeart/2009/3/layout/SubStepProcess"/>
    <dgm:cxn modelId="{3355C3F5-400C-4675-B1FF-AB289664A85E}" type="presParOf" srcId="{2AA1AF4F-2494-4594-89F9-16EEFED01CE5}" destId="{8CCDDA33-4798-4344-BAF9-6FF316DCD286}" srcOrd="2" destOrd="0" presId="urn:microsoft.com/office/officeart/2009/3/layout/SubStepProcess"/>
    <dgm:cxn modelId="{9B4014E4-6626-40B3-A7EB-B5BC873C9CA3}" type="presParOf" srcId="{8CCDDA33-4798-4344-BAF9-6FF316DCD286}" destId="{D059554A-AA29-4CCC-86FC-A44D15089D5D}" srcOrd="0" destOrd="0" presId="urn:microsoft.com/office/officeart/2009/3/layout/SubStepProcess"/>
    <dgm:cxn modelId="{C9F6B347-0D07-4523-A7D7-D3F79EAA67C8}" type="presParOf" srcId="{8CCDDA33-4798-4344-BAF9-6FF316DCD286}" destId="{21F7F687-1957-46C0-9D58-87CF05E4A483}" srcOrd="1" destOrd="0" presId="urn:microsoft.com/office/officeart/2009/3/layout/SubStepProcess"/>
    <dgm:cxn modelId="{17371DD9-E678-47F5-B918-420B92AEE9D3}" type="presParOf" srcId="{8CCDDA33-4798-4344-BAF9-6FF316DCD286}" destId="{EB475AF1-A99B-4957-A550-8B2238412427}" srcOrd="2" destOrd="0" presId="urn:microsoft.com/office/officeart/2009/3/layout/SubStepProcess"/>
    <dgm:cxn modelId="{6FCEE179-2B36-46E1-99AB-817CEF4DA4EF}" type="presParOf" srcId="{EB475AF1-A99B-4957-A550-8B2238412427}" destId="{A8956373-E850-44D8-8297-E51E99E46AF1}" srcOrd="0" destOrd="0" presId="urn:microsoft.com/office/officeart/2009/3/layout/SubStepProcess"/>
    <dgm:cxn modelId="{9EB8EAA6-EA8C-4299-BC92-2BA7C4F0BEA6}" type="presParOf" srcId="{EB475AF1-A99B-4957-A550-8B2238412427}" destId="{2D12F8FC-611B-4C52-96D7-7F37E65A89A2}" srcOrd="1" destOrd="0" presId="urn:microsoft.com/office/officeart/2009/3/layout/SubStepProcess"/>
    <dgm:cxn modelId="{01B01ABC-A1FF-4DEA-A0D7-CDAF3C620F96}" type="presParOf" srcId="{EB475AF1-A99B-4957-A550-8B2238412427}" destId="{2759AF70-749B-4B82-9305-4A96E417BF6B}" srcOrd="2" destOrd="0" presId="urn:microsoft.com/office/officeart/2009/3/layout/SubStepProcess"/>
    <dgm:cxn modelId="{B36CF62F-2F60-4F6F-BE39-FFF10EC28C4F}" type="presParOf" srcId="{EB475AF1-A99B-4957-A550-8B2238412427}" destId="{3F7FFEB7-CA20-4D19-979B-75CEF934C970}" srcOrd="3" destOrd="0" presId="urn:microsoft.com/office/officeart/2009/3/layout/SubStepProcess"/>
    <dgm:cxn modelId="{6F021E64-80D3-4EC9-9BA3-AB15FA0361DB}" type="presParOf" srcId="{EB475AF1-A99B-4957-A550-8B2238412427}" destId="{B158B381-A341-4327-991D-F544465A1FEA}" srcOrd="4" destOrd="0" presId="urn:microsoft.com/office/officeart/2009/3/layout/SubStepProcess"/>
    <dgm:cxn modelId="{6E1C2AAD-385C-460C-9340-E9244E596610}" type="presParOf" srcId="{8CCDDA33-4798-4344-BAF9-6FF316DCD286}" destId="{2BB2B339-CABD-442F-844B-882A59799F0E}" srcOrd="3" destOrd="0" presId="urn:microsoft.com/office/officeart/2009/3/layout/SubStepProcess"/>
    <dgm:cxn modelId="{70DA9C48-8FDF-4D05-AED0-64E9A8701050}" type="presParOf" srcId="{8CCDDA33-4798-4344-BAF9-6FF316DCD286}" destId="{8FF46F91-BB76-41CB-9C21-80769BCAAD25}" srcOrd="4" destOrd="0" presId="urn:microsoft.com/office/officeart/2009/3/layout/SubStepProcess"/>
    <dgm:cxn modelId="{185E2A32-B5BD-4893-94D6-52622D4B4282}" type="presParOf" srcId="{8CCDDA33-4798-4344-BAF9-6FF316DCD286}" destId="{8025AE2B-0715-48AC-ABE4-6BDB8BF89CB9}" srcOrd="5" destOrd="0" presId="urn:microsoft.com/office/officeart/2009/3/layout/SubStepProcess"/>
    <dgm:cxn modelId="{0C91FE96-163E-46F6-B939-994DAFD94FFD}" type="presParOf" srcId="{8025AE2B-0715-48AC-ABE4-6BDB8BF89CB9}" destId="{EFC97539-BD1F-4FF5-8A5F-C3EA638F0908}" srcOrd="0" destOrd="0" presId="urn:microsoft.com/office/officeart/2009/3/layout/SubStepProcess"/>
    <dgm:cxn modelId="{295145DE-A4C1-4CD6-87E5-6D1890136A15}" type="presParOf" srcId="{8025AE2B-0715-48AC-ABE4-6BDB8BF89CB9}" destId="{0F660CEE-1596-4B77-A7FA-7B5B25DCA8F4}" srcOrd="1" destOrd="0" presId="urn:microsoft.com/office/officeart/2009/3/layout/SubStepProcess"/>
    <dgm:cxn modelId="{5C5F5A13-D6BE-49B2-8A39-FA201C2CF4CB}" type="presParOf" srcId="{8025AE2B-0715-48AC-ABE4-6BDB8BF89CB9}" destId="{6B7E54B9-25A9-43E4-BD32-7001471E1E5D}" srcOrd="2" destOrd="0" presId="urn:microsoft.com/office/officeart/2009/3/layout/SubStepProcess"/>
    <dgm:cxn modelId="{B28CD355-30F2-405D-BB49-A8BD63E0FB7A}" type="presParOf" srcId="{8025AE2B-0715-48AC-ABE4-6BDB8BF89CB9}" destId="{06E25379-3AE3-4632-8692-23FB17F5BBB9}" srcOrd="3" destOrd="0" presId="urn:microsoft.com/office/officeart/2009/3/layout/SubStepProcess"/>
    <dgm:cxn modelId="{ABB5A8C2-E543-4E3B-B46A-2E3EC1316C47}" type="presParOf" srcId="{8025AE2B-0715-48AC-ABE4-6BDB8BF89CB9}" destId="{2D21E1F3-DCA2-4662-B68A-5A9F1E46E88E}" srcOrd="4" destOrd="0" presId="urn:microsoft.com/office/officeart/2009/3/layout/SubStepProcess"/>
    <dgm:cxn modelId="{4F650BEB-1C91-4D94-BE38-6DC89642F59B}" type="presParOf" srcId="{2AA1AF4F-2494-4594-89F9-16EEFED01CE5}" destId="{D4341D2A-43D4-445E-A09C-B2F246CE4008}" srcOrd="3" destOrd="0" presId="urn:microsoft.com/office/officeart/2009/3/layout/SubStepProcess"/>
    <dgm:cxn modelId="{B3F1E1DB-0992-46B7-9AEF-FCE55168A74C}" type="presParOf" srcId="{2AA1AF4F-2494-4594-89F9-16EEFED01CE5}" destId="{65BDB1C0-A0FD-451B-B241-391D53419CB8}" srcOrd="4" destOrd="0" presId="urn:microsoft.com/office/officeart/2009/3/layout/SubStepProcess"/>
    <dgm:cxn modelId="{74DAC39E-DF24-46C3-81CF-B08B78229AC6}" type="presParOf" srcId="{2AA1AF4F-2494-4594-89F9-16EEFED01CE5}" destId="{6CD73F2F-4AC0-4168-91D7-03530FF61B41}" srcOrd="5"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25FE376-DC8C-408B-9DC3-C496AB696B06}"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n-US"/>
        </a:p>
      </dgm:t>
    </dgm:pt>
    <dgm:pt modelId="{CEDFA7AB-509F-4E94-8506-D4331C10F694}">
      <dgm:prSet/>
      <dgm:spPr/>
      <dgm:t>
        <a:bodyPr/>
        <a:lstStyle/>
        <a:p>
          <a:pPr rtl="0"/>
          <a:r>
            <a:rPr lang="en-US" dirty="0" smtClean="0">
              <a:latin typeface="+mj-lt"/>
            </a:rPr>
            <a:t>What? What did we do? What did we see, touch, smell? What did we experience? How did I feel about the experience? What did I learn that I didn’t know before?</a:t>
          </a:r>
          <a:endParaRPr lang="en-US" dirty="0">
            <a:latin typeface="+mj-lt"/>
          </a:endParaRPr>
        </a:p>
      </dgm:t>
    </dgm:pt>
    <dgm:pt modelId="{258AC682-538E-4054-B2EB-6523BBC85966}" type="parTrans" cxnId="{8FE36532-D2E3-4584-BE19-7A950C316822}">
      <dgm:prSet/>
      <dgm:spPr/>
      <dgm:t>
        <a:bodyPr/>
        <a:lstStyle/>
        <a:p>
          <a:endParaRPr lang="en-US"/>
        </a:p>
      </dgm:t>
    </dgm:pt>
    <dgm:pt modelId="{D915052B-36A1-493F-9CE9-41E2AB50BD0D}" type="sibTrans" cxnId="{8FE36532-D2E3-4584-BE19-7A950C316822}">
      <dgm:prSet/>
      <dgm:spPr/>
      <dgm:t>
        <a:bodyPr/>
        <a:lstStyle/>
        <a:p>
          <a:endParaRPr lang="en-US"/>
        </a:p>
      </dgm:t>
    </dgm:pt>
    <dgm:pt modelId="{BF0C6CCF-8ADD-4ACC-8B29-7B3A132114F2}">
      <dgm:prSet/>
      <dgm:spPr/>
      <dgm:t>
        <a:bodyPr/>
        <a:lstStyle/>
        <a:p>
          <a:pPr rtl="0"/>
          <a:r>
            <a:rPr lang="en-US" smtClean="0">
              <a:latin typeface="+mj-lt"/>
            </a:rPr>
            <a:t>So what? How do I interpret what I experienced? What did the experience mean to me? What did I learn about myself, my community, my world? What life skills did I learn?</a:t>
          </a:r>
          <a:endParaRPr lang="en-US" dirty="0">
            <a:latin typeface="+mj-lt"/>
          </a:endParaRPr>
        </a:p>
      </dgm:t>
    </dgm:pt>
    <dgm:pt modelId="{2D242244-B45B-423D-B835-91ABC35D95F9}" type="parTrans" cxnId="{A3399D48-74FD-4046-BFB2-4A8B2427FA5F}">
      <dgm:prSet/>
      <dgm:spPr/>
      <dgm:t>
        <a:bodyPr/>
        <a:lstStyle/>
        <a:p>
          <a:endParaRPr lang="en-US"/>
        </a:p>
      </dgm:t>
    </dgm:pt>
    <dgm:pt modelId="{7FC5F8A7-CDDB-4897-B599-73D6985BB3C3}" type="sibTrans" cxnId="{A3399D48-74FD-4046-BFB2-4A8B2427FA5F}">
      <dgm:prSet/>
      <dgm:spPr/>
      <dgm:t>
        <a:bodyPr/>
        <a:lstStyle/>
        <a:p>
          <a:endParaRPr lang="en-US"/>
        </a:p>
      </dgm:t>
    </dgm:pt>
    <dgm:pt modelId="{A3732DBC-9EED-429E-9D32-271A68F31E99}">
      <dgm:prSet/>
      <dgm:spPr/>
      <dgm:t>
        <a:bodyPr/>
        <a:lstStyle/>
        <a:p>
          <a:pPr rtl="0"/>
          <a:r>
            <a:rPr lang="en-US" dirty="0" smtClean="0">
              <a:latin typeface="+mj-lt"/>
            </a:rPr>
            <a:t>Now what? What will we do to build on the experience? What will our next project be? How will I use the skills and knowledge learned to continue to meet community needs?</a:t>
          </a:r>
          <a:endParaRPr lang="en-US" dirty="0">
            <a:latin typeface="+mj-lt"/>
          </a:endParaRPr>
        </a:p>
      </dgm:t>
    </dgm:pt>
    <dgm:pt modelId="{4D57ADB0-A232-4312-83B2-1DA27BC0613F}" type="parTrans" cxnId="{AEC0CB10-C370-47EF-974B-EF9EF10FABFE}">
      <dgm:prSet/>
      <dgm:spPr/>
      <dgm:t>
        <a:bodyPr/>
        <a:lstStyle/>
        <a:p>
          <a:endParaRPr lang="en-US"/>
        </a:p>
      </dgm:t>
    </dgm:pt>
    <dgm:pt modelId="{53765DE9-A0C5-4857-ACA8-04C3DDFE7C32}" type="sibTrans" cxnId="{AEC0CB10-C370-47EF-974B-EF9EF10FABFE}">
      <dgm:prSet/>
      <dgm:spPr/>
      <dgm:t>
        <a:bodyPr/>
        <a:lstStyle/>
        <a:p>
          <a:endParaRPr lang="en-US"/>
        </a:p>
      </dgm:t>
    </dgm:pt>
    <dgm:pt modelId="{4FA8B58E-3E9F-4E20-B3B5-3D809F3D426A}" type="pres">
      <dgm:prSet presAssocID="{F25FE376-DC8C-408B-9DC3-C496AB696B06}" presName="Name0" presStyleCnt="0">
        <dgm:presLayoutVars>
          <dgm:dir/>
          <dgm:animLvl val="lvl"/>
          <dgm:resizeHandles val="exact"/>
        </dgm:presLayoutVars>
      </dgm:prSet>
      <dgm:spPr/>
      <dgm:t>
        <a:bodyPr/>
        <a:lstStyle/>
        <a:p>
          <a:endParaRPr lang="en-US"/>
        </a:p>
      </dgm:t>
    </dgm:pt>
    <dgm:pt modelId="{AE1BD9C9-D097-41C3-94F9-7841C13F789F}" type="pres">
      <dgm:prSet presAssocID="{A3732DBC-9EED-429E-9D32-271A68F31E99}" presName="boxAndChildren" presStyleCnt="0"/>
      <dgm:spPr/>
      <dgm:t>
        <a:bodyPr/>
        <a:lstStyle/>
        <a:p>
          <a:endParaRPr lang="en-US"/>
        </a:p>
      </dgm:t>
    </dgm:pt>
    <dgm:pt modelId="{BC647B9F-2328-4658-B2FD-CCA423F39FD1}" type="pres">
      <dgm:prSet presAssocID="{A3732DBC-9EED-429E-9D32-271A68F31E99}" presName="parentTextBox" presStyleLbl="node1" presStyleIdx="0" presStyleCnt="3" custLinFactNeighborX="-1429" custLinFactNeighborY="-4606"/>
      <dgm:spPr/>
      <dgm:t>
        <a:bodyPr/>
        <a:lstStyle/>
        <a:p>
          <a:endParaRPr lang="en-US"/>
        </a:p>
      </dgm:t>
    </dgm:pt>
    <dgm:pt modelId="{D0D334A8-2611-49A9-A457-B7B06460D247}" type="pres">
      <dgm:prSet presAssocID="{7FC5F8A7-CDDB-4897-B599-73D6985BB3C3}" presName="sp" presStyleCnt="0"/>
      <dgm:spPr/>
      <dgm:t>
        <a:bodyPr/>
        <a:lstStyle/>
        <a:p>
          <a:endParaRPr lang="en-US"/>
        </a:p>
      </dgm:t>
    </dgm:pt>
    <dgm:pt modelId="{970F226A-8626-462A-98DD-A4E3EB95781B}" type="pres">
      <dgm:prSet presAssocID="{BF0C6CCF-8ADD-4ACC-8B29-7B3A132114F2}" presName="arrowAndChildren" presStyleCnt="0"/>
      <dgm:spPr/>
      <dgm:t>
        <a:bodyPr/>
        <a:lstStyle/>
        <a:p>
          <a:endParaRPr lang="en-US"/>
        </a:p>
      </dgm:t>
    </dgm:pt>
    <dgm:pt modelId="{AF4357D6-3F24-49AD-9691-1974BB1E969F}" type="pres">
      <dgm:prSet presAssocID="{BF0C6CCF-8ADD-4ACC-8B29-7B3A132114F2}" presName="parentTextArrow" presStyleLbl="node1" presStyleIdx="1" presStyleCnt="3" custLinFactNeighborY="-791"/>
      <dgm:spPr/>
      <dgm:t>
        <a:bodyPr/>
        <a:lstStyle/>
        <a:p>
          <a:endParaRPr lang="en-US"/>
        </a:p>
      </dgm:t>
    </dgm:pt>
    <dgm:pt modelId="{92869DA0-2B41-4961-A08F-88B9F49CB02C}" type="pres">
      <dgm:prSet presAssocID="{D915052B-36A1-493F-9CE9-41E2AB50BD0D}" presName="sp" presStyleCnt="0"/>
      <dgm:spPr/>
      <dgm:t>
        <a:bodyPr/>
        <a:lstStyle/>
        <a:p>
          <a:endParaRPr lang="en-US"/>
        </a:p>
      </dgm:t>
    </dgm:pt>
    <dgm:pt modelId="{D57F4FE7-B867-43F0-A662-013990E34F32}" type="pres">
      <dgm:prSet presAssocID="{CEDFA7AB-509F-4E94-8506-D4331C10F694}" presName="arrowAndChildren" presStyleCnt="0"/>
      <dgm:spPr/>
      <dgm:t>
        <a:bodyPr/>
        <a:lstStyle/>
        <a:p>
          <a:endParaRPr lang="en-US"/>
        </a:p>
      </dgm:t>
    </dgm:pt>
    <dgm:pt modelId="{A3B24D2A-19B0-40B1-B2FB-BF60F0B0E675}" type="pres">
      <dgm:prSet presAssocID="{CEDFA7AB-509F-4E94-8506-D4331C10F694}" presName="parentTextArrow" presStyleLbl="node1" presStyleIdx="2" presStyleCnt="3" custLinFactNeighborY="-4198"/>
      <dgm:spPr/>
      <dgm:t>
        <a:bodyPr/>
        <a:lstStyle/>
        <a:p>
          <a:endParaRPr lang="en-US"/>
        </a:p>
      </dgm:t>
    </dgm:pt>
  </dgm:ptLst>
  <dgm:cxnLst>
    <dgm:cxn modelId="{4EDAA3D6-A9B6-4C43-B2BE-6AFCE152EC47}" type="presOf" srcId="{CEDFA7AB-509F-4E94-8506-D4331C10F694}" destId="{A3B24D2A-19B0-40B1-B2FB-BF60F0B0E675}" srcOrd="0" destOrd="0" presId="urn:microsoft.com/office/officeart/2005/8/layout/process4"/>
    <dgm:cxn modelId="{AEC0CB10-C370-47EF-974B-EF9EF10FABFE}" srcId="{F25FE376-DC8C-408B-9DC3-C496AB696B06}" destId="{A3732DBC-9EED-429E-9D32-271A68F31E99}" srcOrd="2" destOrd="0" parTransId="{4D57ADB0-A232-4312-83B2-1DA27BC0613F}" sibTransId="{53765DE9-A0C5-4857-ACA8-04C3DDFE7C32}"/>
    <dgm:cxn modelId="{2D25A71C-670E-4182-95D5-25470EB9821C}" type="presOf" srcId="{A3732DBC-9EED-429E-9D32-271A68F31E99}" destId="{BC647B9F-2328-4658-B2FD-CCA423F39FD1}" srcOrd="0" destOrd="0" presId="urn:microsoft.com/office/officeart/2005/8/layout/process4"/>
    <dgm:cxn modelId="{C552572D-A51B-402C-8071-93520B640B50}" type="presOf" srcId="{F25FE376-DC8C-408B-9DC3-C496AB696B06}" destId="{4FA8B58E-3E9F-4E20-B3B5-3D809F3D426A}" srcOrd="0" destOrd="0" presId="urn:microsoft.com/office/officeart/2005/8/layout/process4"/>
    <dgm:cxn modelId="{32FC0CF8-8FA7-47CC-B68B-5040EA7A1FAD}" type="presOf" srcId="{BF0C6CCF-8ADD-4ACC-8B29-7B3A132114F2}" destId="{AF4357D6-3F24-49AD-9691-1974BB1E969F}" srcOrd="0" destOrd="0" presId="urn:microsoft.com/office/officeart/2005/8/layout/process4"/>
    <dgm:cxn modelId="{8FE36532-D2E3-4584-BE19-7A950C316822}" srcId="{F25FE376-DC8C-408B-9DC3-C496AB696B06}" destId="{CEDFA7AB-509F-4E94-8506-D4331C10F694}" srcOrd="0" destOrd="0" parTransId="{258AC682-538E-4054-B2EB-6523BBC85966}" sibTransId="{D915052B-36A1-493F-9CE9-41E2AB50BD0D}"/>
    <dgm:cxn modelId="{A3399D48-74FD-4046-BFB2-4A8B2427FA5F}" srcId="{F25FE376-DC8C-408B-9DC3-C496AB696B06}" destId="{BF0C6CCF-8ADD-4ACC-8B29-7B3A132114F2}" srcOrd="1" destOrd="0" parTransId="{2D242244-B45B-423D-B835-91ABC35D95F9}" sibTransId="{7FC5F8A7-CDDB-4897-B599-73D6985BB3C3}"/>
    <dgm:cxn modelId="{75CE546A-D719-4DF8-A44C-4700BF7D03D6}" type="presParOf" srcId="{4FA8B58E-3E9F-4E20-B3B5-3D809F3D426A}" destId="{AE1BD9C9-D097-41C3-94F9-7841C13F789F}" srcOrd="0" destOrd="0" presId="urn:microsoft.com/office/officeart/2005/8/layout/process4"/>
    <dgm:cxn modelId="{3E91306A-7C59-4900-9D17-30B071823F8F}" type="presParOf" srcId="{AE1BD9C9-D097-41C3-94F9-7841C13F789F}" destId="{BC647B9F-2328-4658-B2FD-CCA423F39FD1}" srcOrd="0" destOrd="0" presId="urn:microsoft.com/office/officeart/2005/8/layout/process4"/>
    <dgm:cxn modelId="{BCEC986D-6BCC-46E5-BCBC-E2C644DB7F9C}" type="presParOf" srcId="{4FA8B58E-3E9F-4E20-B3B5-3D809F3D426A}" destId="{D0D334A8-2611-49A9-A457-B7B06460D247}" srcOrd="1" destOrd="0" presId="urn:microsoft.com/office/officeart/2005/8/layout/process4"/>
    <dgm:cxn modelId="{2AE4E249-DAB1-4E5B-A4FF-51A32105D17E}" type="presParOf" srcId="{4FA8B58E-3E9F-4E20-B3B5-3D809F3D426A}" destId="{970F226A-8626-462A-98DD-A4E3EB95781B}" srcOrd="2" destOrd="0" presId="urn:microsoft.com/office/officeart/2005/8/layout/process4"/>
    <dgm:cxn modelId="{AF1E90CF-FC1C-4D38-8EB7-41CCECF25179}" type="presParOf" srcId="{970F226A-8626-462A-98DD-A4E3EB95781B}" destId="{AF4357D6-3F24-49AD-9691-1974BB1E969F}" srcOrd="0" destOrd="0" presId="urn:microsoft.com/office/officeart/2005/8/layout/process4"/>
    <dgm:cxn modelId="{E91B7766-0FAA-477A-BF3C-850A37F25F94}" type="presParOf" srcId="{4FA8B58E-3E9F-4E20-B3B5-3D809F3D426A}" destId="{92869DA0-2B41-4961-A08F-88B9F49CB02C}" srcOrd="3" destOrd="0" presId="urn:microsoft.com/office/officeart/2005/8/layout/process4"/>
    <dgm:cxn modelId="{A1583CCF-6F8A-4924-9D25-92799E449FCD}" type="presParOf" srcId="{4FA8B58E-3E9F-4E20-B3B5-3D809F3D426A}" destId="{D57F4FE7-B867-43F0-A662-013990E34F32}" srcOrd="4" destOrd="0" presId="urn:microsoft.com/office/officeart/2005/8/layout/process4"/>
    <dgm:cxn modelId="{C20E68CE-72D7-4E13-ACE3-2F97C1D37934}" type="presParOf" srcId="{D57F4FE7-B867-43F0-A662-013990E34F32}" destId="{A3B24D2A-19B0-40B1-B2FB-BF60F0B0E67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1EF2CD8-A4CD-4044-AED9-733E84D7D8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CAE1131-587E-4E46-8A2A-5C96ADDFF802}">
      <dgm:prSet phldrT="[Text]"/>
      <dgm:spPr/>
      <dgm:t>
        <a:bodyPr/>
        <a:lstStyle/>
        <a:p>
          <a:r>
            <a:rPr lang="en-US" b="1" dirty="0" smtClean="0">
              <a:solidFill>
                <a:schemeClr val="bg2"/>
              </a:solidFill>
              <a:latin typeface="+mj-lt"/>
            </a:rPr>
            <a:t>Evaluate</a:t>
          </a:r>
          <a:endParaRPr lang="en-US" dirty="0">
            <a:solidFill>
              <a:schemeClr val="bg2"/>
            </a:solidFill>
            <a:latin typeface="+mj-lt"/>
          </a:endParaRPr>
        </a:p>
      </dgm:t>
    </dgm:pt>
    <dgm:pt modelId="{807C8639-1BC6-460B-B5BF-2538E13DD329}" type="parTrans" cxnId="{44E357F3-F459-44E2-BB08-C081D07C82D6}">
      <dgm:prSet/>
      <dgm:spPr/>
      <dgm:t>
        <a:bodyPr/>
        <a:lstStyle/>
        <a:p>
          <a:endParaRPr lang="en-US"/>
        </a:p>
      </dgm:t>
    </dgm:pt>
    <dgm:pt modelId="{00951C82-25A0-4031-9654-0A1694DC68D7}" type="sibTrans" cxnId="{44E357F3-F459-44E2-BB08-C081D07C82D6}">
      <dgm:prSet/>
      <dgm:spPr/>
      <dgm:t>
        <a:bodyPr/>
        <a:lstStyle/>
        <a:p>
          <a:endParaRPr lang="en-US"/>
        </a:p>
      </dgm:t>
    </dgm:pt>
    <dgm:pt modelId="{535C2828-6688-4412-B205-89A0006FC332}">
      <dgm:prSet/>
      <dgm:spPr/>
      <dgm:t>
        <a:bodyPr/>
        <a:lstStyle/>
        <a:p>
          <a:r>
            <a:rPr lang="en-US" b="1" dirty="0" smtClean="0">
              <a:solidFill>
                <a:schemeClr val="bg2"/>
              </a:solidFill>
              <a:latin typeface="+mj-lt"/>
            </a:rPr>
            <a:t>Collect feedback </a:t>
          </a:r>
          <a:endParaRPr lang="en-US" b="1" dirty="0" smtClean="0">
            <a:solidFill>
              <a:schemeClr val="bg2"/>
            </a:solidFill>
            <a:latin typeface="+mj-lt"/>
          </a:endParaRPr>
        </a:p>
      </dgm:t>
    </dgm:pt>
    <dgm:pt modelId="{01579FD4-724F-485E-BD91-A0CB3CAA36FC}" type="parTrans" cxnId="{C2703D9D-33B1-4CBB-B6F6-A613447305DD}">
      <dgm:prSet/>
      <dgm:spPr/>
      <dgm:t>
        <a:bodyPr/>
        <a:lstStyle/>
        <a:p>
          <a:endParaRPr lang="en-US"/>
        </a:p>
      </dgm:t>
    </dgm:pt>
    <dgm:pt modelId="{B4B06531-F2D6-4D5B-B499-E0592CFAE030}" type="sibTrans" cxnId="{C2703D9D-33B1-4CBB-B6F6-A613447305DD}">
      <dgm:prSet/>
      <dgm:spPr/>
      <dgm:t>
        <a:bodyPr/>
        <a:lstStyle/>
        <a:p>
          <a:endParaRPr lang="en-US"/>
        </a:p>
      </dgm:t>
    </dgm:pt>
    <dgm:pt modelId="{BB8A9F45-A586-4FA2-A4BD-61F964D7DE9E}">
      <dgm:prSet/>
      <dgm:spPr/>
      <dgm:t>
        <a:bodyPr/>
        <a:lstStyle/>
        <a:p>
          <a:r>
            <a:rPr lang="en-US" b="1" dirty="0" smtClean="0">
              <a:solidFill>
                <a:schemeClr val="bg2"/>
              </a:solidFill>
              <a:latin typeface="+mj-lt"/>
            </a:rPr>
            <a:t>Show others what was accomplished and learned</a:t>
          </a:r>
          <a:endParaRPr lang="en-US" b="1" dirty="0">
            <a:solidFill>
              <a:schemeClr val="bg2"/>
            </a:solidFill>
            <a:latin typeface="+mj-lt"/>
          </a:endParaRPr>
        </a:p>
      </dgm:t>
    </dgm:pt>
    <dgm:pt modelId="{C675BF79-50E9-442F-B68A-33EA560039E2}" type="parTrans" cxnId="{4B0C42EE-530B-4CA3-8EA3-A143FE6CAA61}">
      <dgm:prSet/>
      <dgm:spPr/>
      <dgm:t>
        <a:bodyPr/>
        <a:lstStyle/>
        <a:p>
          <a:endParaRPr lang="en-US"/>
        </a:p>
      </dgm:t>
    </dgm:pt>
    <dgm:pt modelId="{D581E7B4-9A0A-4635-B2C6-7289FAD880A9}" type="sibTrans" cxnId="{4B0C42EE-530B-4CA3-8EA3-A143FE6CAA61}">
      <dgm:prSet/>
      <dgm:spPr/>
      <dgm:t>
        <a:bodyPr/>
        <a:lstStyle/>
        <a:p>
          <a:endParaRPr lang="en-US"/>
        </a:p>
      </dgm:t>
    </dgm:pt>
    <dgm:pt modelId="{D680ED27-2C04-4ACF-AD41-093E4B0F479A}">
      <dgm:prSet/>
      <dgm:spPr/>
      <dgm:t>
        <a:bodyPr/>
        <a:lstStyle/>
        <a:p>
          <a:r>
            <a:rPr lang="en-US" b="1" dirty="0" smtClean="0">
              <a:solidFill>
                <a:schemeClr val="bg2"/>
              </a:solidFill>
              <a:latin typeface="+mj-lt"/>
            </a:rPr>
            <a:t>Highlight the impact of the work</a:t>
          </a:r>
          <a:endParaRPr lang="en-US" b="1" dirty="0" smtClean="0">
            <a:solidFill>
              <a:schemeClr val="bg2"/>
            </a:solidFill>
            <a:latin typeface="+mj-lt"/>
          </a:endParaRPr>
        </a:p>
      </dgm:t>
    </dgm:pt>
    <dgm:pt modelId="{75E89D3E-8085-45F6-89A8-2F9ACC35A843}" type="parTrans" cxnId="{EB97E81E-BB89-403D-BA10-EBB6D969443F}">
      <dgm:prSet/>
      <dgm:spPr/>
      <dgm:t>
        <a:bodyPr/>
        <a:lstStyle/>
        <a:p>
          <a:endParaRPr lang="en-US"/>
        </a:p>
      </dgm:t>
    </dgm:pt>
    <dgm:pt modelId="{EA6B5276-E525-4FE7-A985-8EE229273E1D}" type="sibTrans" cxnId="{EB97E81E-BB89-403D-BA10-EBB6D969443F}">
      <dgm:prSet/>
      <dgm:spPr/>
      <dgm:t>
        <a:bodyPr/>
        <a:lstStyle/>
        <a:p>
          <a:endParaRPr lang="en-US"/>
        </a:p>
      </dgm:t>
    </dgm:pt>
    <dgm:pt modelId="{880CDF97-DB24-4A98-8363-E2B6AC175BAB}">
      <dgm:prSet/>
      <dgm:spPr/>
      <dgm:t>
        <a:bodyPr/>
        <a:lstStyle/>
        <a:p>
          <a:r>
            <a:rPr lang="en-US" b="1" dirty="0" smtClean="0">
              <a:solidFill>
                <a:schemeClr val="bg2"/>
              </a:solidFill>
              <a:latin typeface="+mj-lt"/>
            </a:rPr>
            <a:t>Celebrate the work!</a:t>
          </a:r>
          <a:endParaRPr lang="en-US" b="1" dirty="0">
            <a:solidFill>
              <a:schemeClr val="bg2"/>
            </a:solidFill>
            <a:latin typeface="+mj-lt"/>
          </a:endParaRPr>
        </a:p>
      </dgm:t>
    </dgm:pt>
    <dgm:pt modelId="{5E4FF45F-1F1C-4696-889C-B65F5DE30F14}" type="parTrans" cxnId="{5A7C3A4A-0F4F-4BA9-B352-023DFB6329B4}">
      <dgm:prSet/>
      <dgm:spPr/>
      <dgm:t>
        <a:bodyPr/>
        <a:lstStyle/>
        <a:p>
          <a:endParaRPr lang="en-US"/>
        </a:p>
      </dgm:t>
    </dgm:pt>
    <dgm:pt modelId="{E5596295-81AF-4A36-8134-A42A27986BD8}" type="sibTrans" cxnId="{5A7C3A4A-0F4F-4BA9-B352-023DFB6329B4}">
      <dgm:prSet/>
      <dgm:spPr/>
      <dgm:t>
        <a:bodyPr/>
        <a:lstStyle/>
        <a:p>
          <a:endParaRPr lang="en-US"/>
        </a:p>
      </dgm:t>
    </dgm:pt>
    <dgm:pt modelId="{BD422C72-159A-4A37-BA26-A092E9385DC4}" type="pres">
      <dgm:prSet presAssocID="{91EF2CD8-A4CD-4044-AED9-733E84D7D859}" presName="Name0" presStyleCnt="0">
        <dgm:presLayoutVars>
          <dgm:chMax val="7"/>
          <dgm:chPref val="7"/>
          <dgm:dir/>
        </dgm:presLayoutVars>
      </dgm:prSet>
      <dgm:spPr/>
    </dgm:pt>
    <dgm:pt modelId="{B9C38977-8BE2-42F6-BECD-E18B4DEE2E4C}" type="pres">
      <dgm:prSet presAssocID="{91EF2CD8-A4CD-4044-AED9-733E84D7D859}" presName="Name1" presStyleCnt="0"/>
      <dgm:spPr/>
    </dgm:pt>
    <dgm:pt modelId="{D806FE0D-9B8E-4CA4-BAE3-E1B28F7E628C}" type="pres">
      <dgm:prSet presAssocID="{91EF2CD8-A4CD-4044-AED9-733E84D7D859}" presName="cycle" presStyleCnt="0"/>
      <dgm:spPr/>
    </dgm:pt>
    <dgm:pt modelId="{C92669EE-3F00-49EF-9FBF-77EE3CD53846}" type="pres">
      <dgm:prSet presAssocID="{91EF2CD8-A4CD-4044-AED9-733E84D7D859}" presName="srcNode" presStyleLbl="node1" presStyleIdx="0" presStyleCnt="5"/>
      <dgm:spPr/>
    </dgm:pt>
    <dgm:pt modelId="{901AA186-A05E-4F3E-96D3-69BA6D1DDEB9}" type="pres">
      <dgm:prSet presAssocID="{91EF2CD8-A4CD-4044-AED9-733E84D7D859}" presName="conn" presStyleLbl="parChTrans1D2" presStyleIdx="0" presStyleCnt="1"/>
      <dgm:spPr/>
    </dgm:pt>
    <dgm:pt modelId="{D45567A3-A334-403B-87EB-5A04570F94AB}" type="pres">
      <dgm:prSet presAssocID="{91EF2CD8-A4CD-4044-AED9-733E84D7D859}" presName="extraNode" presStyleLbl="node1" presStyleIdx="0" presStyleCnt="5"/>
      <dgm:spPr/>
    </dgm:pt>
    <dgm:pt modelId="{68C73D3A-85A7-4EE7-9745-4C5223906AF6}" type="pres">
      <dgm:prSet presAssocID="{91EF2CD8-A4CD-4044-AED9-733E84D7D859}" presName="dstNode" presStyleLbl="node1" presStyleIdx="0" presStyleCnt="5"/>
      <dgm:spPr/>
    </dgm:pt>
    <dgm:pt modelId="{D1D5EAAE-9F3A-4C29-8678-CFDB30EA6B34}" type="pres">
      <dgm:prSet presAssocID="{8CAE1131-587E-4E46-8A2A-5C96ADDFF802}" presName="text_1" presStyleLbl="node1" presStyleIdx="0" presStyleCnt="5">
        <dgm:presLayoutVars>
          <dgm:bulletEnabled val="1"/>
        </dgm:presLayoutVars>
      </dgm:prSet>
      <dgm:spPr/>
      <dgm:t>
        <a:bodyPr/>
        <a:lstStyle/>
        <a:p>
          <a:endParaRPr lang="en-US"/>
        </a:p>
      </dgm:t>
    </dgm:pt>
    <dgm:pt modelId="{29455D19-A9A7-47B2-8C0A-172A9EC4F891}" type="pres">
      <dgm:prSet presAssocID="{8CAE1131-587E-4E46-8A2A-5C96ADDFF802}" presName="accent_1" presStyleCnt="0"/>
      <dgm:spPr/>
    </dgm:pt>
    <dgm:pt modelId="{773213C5-BCE7-48E1-A3AE-47A93F50742B}" type="pres">
      <dgm:prSet presAssocID="{8CAE1131-587E-4E46-8A2A-5C96ADDFF802}" presName="accentRepeatNode" presStyleLbl="solidFgAcc1" presStyleIdx="0" presStyleCnt="5"/>
      <dgm:spPr>
        <a:solidFill>
          <a:schemeClr val="tx1"/>
        </a:solidFill>
      </dgm:spPr>
    </dgm:pt>
    <dgm:pt modelId="{D95BECFC-B6ED-4369-890A-C3EF862F5581}" type="pres">
      <dgm:prSet presAssocID="{535C2828-6688-4412-B205-89A0006FC332}" presName="text_2" presStyleLbl="node1" presStyleIdx="1" presStyleCnt="5">
        <dgm:presLayoutVars>
          <dgm:bulletEnabled val="1"/>
        </dgm:presLayoutVars>
      </dgm:prSet>
      <dgm:spPr/>
    </dgm:pt>
    <dgm:pt modelId="{E53B5541-682B-4045-9C34-7987F9D85322}" type="pres">
      <dgm:prSet presAssocID="{535C2828-6688-4412-B205-89A0006FC332}" presName="accent_2" presStyleCnt="0"/>
      <dgm:spPr/>
    </dgm:pt>
    <dgm:pt modelId="{365BCC8B-AF51-49FA-871E-4C6F22BCD7B5}" type="pres">
      <dgm:prSet presAssocID="{535C2828-6688-4412-B205-89A0006FC332}" presName="accentRepeatNode" presStyleLbl="solidFgAcc1" presStyleIdx="1" presStyleCnt="5"/>
      <dgm:spPr>
        <a:solidFill>
          <a:schemeClr val="accent4"/>
        </a:solidFill>
      </dgm:spPr>
    </dgm:pt>
    <dgm:pt modelId="{A03EE9F2-BCA3-4501-A158-C7AA985E3D88}" type="pres">
      <dgm:prSet presAssocID="{BB8A9F45-A586-4FA2-A4BD-61F964D7DE9E}" presName="text_3" presStyleLbl="node1" presStyleIdx="2" presStyleCnt="5">
        <dgm:presLayoutVars>
          <dgm:bulletEnabled val="1"/>
        </dgm:presLayoutVars>
      </dgm:prSet>
      <dgm:spPr/>
    </dgm:pt>
    <dgm:pt modelId="{DA1330BF-C7A0-4E0B-BE7B-66FBB43E343E}" type="pres">
      <dgm:prSet presAssocID="{BB8A9F45-A586-4FA2-A4BD-61F964D7DE9E}" presName="accent_3" presStyleCnt="0"/>
      <dgm:spPr/>
    </dgm:pt>
    <dgm:pt modelId="{D03CCCA7-76E1-46B2-986E-127A692FC4E4}" type="pres">
      <dgm:prSet presAssocID="{BB8A9F45-A586-4FA2-A4BD-61F964D7DE9E}" presName="accentRepeatNode" presStyleLbl="solidFgAcc1" presStyleIdx="2" presStyleCnt="5"/>
      <dgm:spPr>
        <a:solidFill>
          <a:schemeClr val="accent2"/>
        </a:solidFill>
      </dgm:spPr>
    </dgm:pt>
    <dgm:pt modelId="{273A0AED-D579-4CD6-869D-A679FBD1423D}" type="pres">
      <dgm:prSet presAssocID="{D680ED27-2C04-4ACF-AD41-093E4B0F479A}" presName="text_4" presStyleLbl="node1" presStyleIdx="3" presStyleCnt="5">
        <dgm:presLayoutVars>
          <dgm:bulletEnabled val="1"/>
        </dgm:presLayoutVars>
      </dgm:prSet>
      <dgm:spPr/>
    </dgm:pt>
    <dgm:pt modelId="{79F209FE-DFBC-4327-9E1E-007954B450EC}" type="pres">
      <dgm:prSet presAssocID="{D680ED27-2C04-4ACF-AD41-093E4B0F479A}" presName="accent_4" presStyleCnt="0"/>
      <dgm:spPr/>
    </dgm:pt>
    <dgm:pt modelId="{281364D8-0F84-4C3C-8579-6B9826802FBB}" type="pres">
      <dgm:prSet presAssocID="{D680ED27-2C04-4ACF-AD41-093E4B0F479A}" presName="accentRepeatNode" presStyleLbl="solidFgAcc1" presStyleIdx="3" presStyleCnt="5"/>
      <dgm:spPr>
        <a:solidFill>
          <a:schemeClr val="accent3"/>
        </a:solidFill>
      </dgm:spPr>
    </dgm:pt>
    <dgm:pt modelId="{AE598EF3-E8A6-43B1-9896-2BC233961863}" type="pres">
      <dgm:prSet presAssocID="{880CDF97-DB24-4A98-8363-E2B6AC175BAB}" presName="text_5" presStyleLbl="node1" presStyleIdx="4" presStyleCnt="5">
        <dgm:presLayoutVars>
          <dgm:bulletEnabled val="1"/>
        </dgm:presLayoutVars>
      </dgm:prSet>
      <dgm:spPr/>
    </dgm:pt>
    <dgm:pt modelId="{3587CE45-C60E-4352-8AB6-18CE621BA8FC}" type="pres">
      <dgm:prSet presAssocID="{880CDF97-DB24-4A98-8363-E2B6AC175BAB}" presName="accent_5" presStyleCnt="0"/>
      <dgm:spPr/>
    </dgm:pt>
    <dgm:pt modelId="{3212A138-0CAC-47DF-8216-5C45E85B7B91}" type="pres">
      <dgm:prSet presAssocID="{880CDF97-DB24-4A98-8363-E2B6AC175BAB}" presName="accentRepeatNode" presStyleLbl="solidFgAcc1" presStyleIdx="4" presStyleCnt="5"/>
      <dgm:spPr>
        <a:solidFill>
          <a:schemeClr val="accent5"/>
        </a:solidFill>
      </dgm:spPr>
    </dgm:pt>
  </dgm:ptLst>
  <dgm:cxnLst>
    <dgm:cxn modelId="{4B0C42EE-530B-4CA3-8EA3-A143FE6CAA61}" srcId="{91EF2CD8-A4CD-4044-AED9-733E84D7D859}" destId="{BB8A9F45-A586-4FA2-A4BD-61F964D7DE9E}" srcOrd="2" destOrd="0" parTransId="{C675BF79-50E9-442F-B68A-33EA560039E2}" sibTransId="{D581E7B4-9A0A-4635-B2C6-7289FAD880A9}"/>
    <dgm:cxn modelId="{527C3C75-612F-4D59-8B00-620351FBCA12}" type="presOf" srcId="{880CDF97-DB24-4A98-8363-E2B6AC175BAB}" destId="{AE598EF3-E8A6-43B1-9896-2BC233961863}" srcOrd="0" destOrd="0" presId="urn:microsoft.com/office/officeart/2008/layout/VerticalCurvedList"/>
    <dgm:cxn modelId="{44E357F3-F459-44E2-BB08-C081D07C82D6}" srcId="{91EF2CD8-A4CD-4044-AED9-733E84D7D859}" destId="{8CAE1131-587E-4E46-8A2A-5C96ADDFF802}" srcOrd="0" destOrd="0" parTransId="{807C8639-1BC6-460B-B5BF-2538E13DD329}" sibTransId="{00951C82-25A0-4031-9654-0A1694DC68D7}"/>
    <dgm:cxn modelId="{EB97E81E-BB89-403D-BA10-EBB6D969443F}" srcId="{91EF2CD8-A4CD-4044-AED9-733E84D7D859}" destId="{D680ED27-2C04-4ACF-AD41-093E4B0F479A}" srcOrd="3" destOrd="0" parTransId="{75E89D3E-8085-45F6-89A8-2F9ACC35A843}" sibTransId="{EA6B5276-E525-4FE7-A985-8EE229273E1D}"/>
    <dgm:cxn modelId="{86C889AB-3328-4C17-9911-D530DFC4F298}" type="presOf" srcId="{8CAE1131-587E-4E46-8A2A-5C96ADDFF802}" destId="{D1D5EAAE-9F3A-4C29-8678-CFDB30EA6B34}" srcOrd="0" destOrd="0" presId="urn:microsoft.com/office/officeart/2008/layout/VerticalCurvedList"/>
    <dgm:cxn modelId="{C2703D9D-33B1-4CBB-B6F6-A613447305DD}" srcId="{91EF2CD8-A4CD-4044-AED9-733E84D7D859}" destId="{535C2828-6688-4412-B205-89A0006FC332}" srcOrd="1" destOrd="0" parTransId="{01579FD4-724F-485E-BD91-A0CB3CAA36FC}" sibTransId="{B4B06531-F2D6-4D5B-B499-E0592CFAE030}"/>
    <dgm:cxn modelId="{5712B2C3-5B89-499B-A37B-1D442C9D1126}" type="presOf" srcId="{535C2828-6688-4412-B205-89A0006FC332}" destId="{D95BECFC-B6ED-4369-890A-C3EF862F5581}" srcOrd="0" destOrd="0" presId="urn:microsoft.com/office/officeart/2008/layout/VerticalCurvedList"/>
    <dgm:cxn modelId="{D7EF7D03-6A94-442B-A124-C22F9DC6D556}" type="presOf" srcId="{00951C82-25A0-4031-9654-0A1694DC68D7}" destId="{901AA186-A05E-4F3E-96D3-69BA6D1DDEB9}" srcOrd="0" destOrd="0" presId="urn:microsoft.com/office/officeart/2008/layout/VerticalCurvedList"/>
    <dgm:cxn modelId="{6E49FB71-6992-4724-ABB0-4D01B98757DE}" type="presOf" srcId="{D680ED27-2C04-4ACF-AD41-093E4B0F479A}" destId="{273A0AED-D579-4CD6-869D-A679FBD1423D}" srcOrd="0" destOrd="0" presId="urn:microsoft.com/office/officeart/2008/layout/VerticalCurvedList"/>
    <dgm:cxn modelId="{78B71673-3B00-4D6D-878C-E0D68E15EC24}" type="presOf" srcId="{BB8A9F45-A586-4FA2-A4BD-61F964D7DE9E}" destId="{A03EE9F2-BCA3-4501-A158-C7AA985E3D88}" srcOrd="0" destOrd="0" presId="urn:microsoft.com/office/officeart/2008/layout/VerticalCurvedList"/>
    <dgm:cxn modelId="{5A7C3A4A-0F4F-4BA9-B352-023DFB6329B4}" srcId="{91EF2CD8-A4CD-4044-AED9-733E84D7D859}" destId="{880CDF97-DB24-4A98-8363-E2B6AC175BAB}" srcOrd="4" destOrd="0" parTransId="{5E4FF45F-1F1C-4696-889C-B65F5DE30F14}" sibTransId="{E5596295-81AF-4A36-8134-A42A27986BD8}"/>
    <dgm:cxn modelId="{C9F4329B-379C-4C7A-8839-D2252DD56174}" type="presOf" srcId="{91EF2CD8-A4CD-4044-AED9-733E84D7D859}" destId="{BD422C72-159A-4A37-BA26-A092E9385DC4}" srcOrd="0" destOrd="0" presId="urn:microsoft.com/office/officeart/2008/layout/VerticalCurvedList"/>
    <dgm:cxn modelId="{CE8DE242-DEC9-4293-8DB7-5E20EDD55E7A}" type="presParOf" srcId="{BD422C72-159A-4A37-BA26-A092E9385DC4}" destId="{B9C38977-8BE2-42F6-BECD-E18B4DEE2E4C}" srcOrd="0" destOrd="0" presId="urn:microsoft.com/office/officeart/2008/layout/VerticalCurvedList"/>
    <dgm:cxn modelId="{E6AA5229-4217-4978-B014-BBF034EC65C9}" type="presParOf" srcId="{B9C38977-8BE2-42F6-BECD-E18B4DEE2E4C}" destId="{D806FE0D-9B8E-4CA4-BAE3-E1B28F7E628C}" srcOrd="0" destOrd="0" presId="urn:microsoft.com/office/officeart/2008/layout/VerticalCurvedList"/>
    <dgm:cxn modelId="{050FCDF8-D587-45C5-AD82-487782246D3E}" type="presParOf" srcId="{D806FE0D-9B8E-4CA4-BAE3-E1B28F7E628C}" destId="{C92669EE-3F00-49EF-9FBF-77EE3CD53846}" srcOrd="0" destOrd="0" presId="urn:microsoft.com/office/officeart/2008/layout/VerticalCurvedList"/>
    <dgm:cxn modelId="{9E061D81-8C24-4D13-AF02-94EF48B2014A}" type="presParOf" srcId="{D806FE0D-9B8E-4CA4-BAE3-E1B28F7E628C}" destId="{901AA186-A05E-4F3E-96D3-69BA6D1DDEB9}" srcOrd="1" destOrd="0" presId="urn:microsoft.com/office/officeart/2008/layout/VerticalCurvedList"/>
    <dgm:cxn modelId="{05A1BCB8-F45F-485C-9E92-FAAAD72BBCAB}" type="presParOf" srcId="{D806FE0D-9B8E-4CA4-BAE3-E1B28F7E628C}" destId="{D45567A3-A334-403B-87EB-5A04570F94AB}" srcOrd="2" destOrd="0" presId="urn:microsoft.com/office/officeart/2008/layout/VerticalCurvedList"/>
    <dgm:cxn modelId="{2421F566-1749-4DC6-8EBE-D8BACF988E5F}" type="presParOf" srcId="{D806FE0D-9B8E-4CA4-BAE3-E1B28F7E628C}" destId="{68C73D3A-85A7-4EE7-9745-4C5223906AF6}" srcOrd="3" destOrd="0" presId="urn:microsoft.com/office/officeart/2008/layout/VerticalCurvedList"/>
    <dgm:cxn modelId="{868ACE34-EAB2-4403-ADE8-E3E0EA10D5BA}" type="presParOf" srcId="{B9C38977-8BE2-42F6-BECD-E18B4DEE2E4C}" destId="{D1D5EAAE-9F3A-4C29-8678-CFDB30EA6B34}" srcOrd="1" destOrd="0" presId="urn:microsoft.com/office/officeart/2008/layout/VerticalCurvedList"/>
    <dgm:cxn modelId="{C35E34A8-675E-4187-A036-18D46509A2CB}" type="presParOf" srcId="{B9C38977-8BE2-42F6-BECD-E18B4DEE2E4C}" destId="{29455D19-A9A7-47B2-8C0A-172A9EC4F891}" srcOrd="2" destOrd="0" presId="urn:microsoft.com/office/officeart/2008/layout/VerticalCurvedList"/>
    <dgm:cxn modelId="{89FD202B-4BD9-4F6A-98E9-DF107E4EA53B}" type="presParOf" srcId="{29455D19-A9A7-47B2-8C0A-172A9EC4F891}" destId="{773213C5-BCE7-48E1-A3AE-47A93F50742B}" srcOrd="0" destOrd="0" presId="urn:microsoft.com/office/officeart/2008/layout/VerticalCurvedList"/>
    <dgm:cxn modelId="{7B23F158-2E38-4457-BE61-D40FBE2CB6A7}" type="presParOf" srcId="{B9C38977-8BE2-42F6-BECD-E18B4DEE2E4C}" destId="{D95BECFC-B6ED-4369-890A-C3EF862F5581}" srcOrd="3" destOrd="0" presId="urn:microsoft.com/office/officeart/2008/layout/VerticalCurvedList"/>
    <dgm:cxn modelId="{5ADE7BEE-F6C9-4137-90A6-E053A86C492D}" type="presParOf" srcId="{B9C38977-8BE2-42F6-BECD-E18B4DEE2E4C}" destId="{E53B5541-682B-4045-9C34-7987F9D85322}" srcOrd="4" destOrd="0" presId="urn:microsoft.com/office/officeart/2008/layout/VerticalCurvedList"/>
    <dgm:cxn modelId="{C063BCA7-56CA-494A-8F7B-7095772BDC42}" type="presParOf" srcId="{E53B5541-682B-4045-9C34-7987F9D85322}" destId="{365BCC8B-AF51-49FA-871E-4C6F22BCD7B5}" srcOrd="0" destOrd="0" presId="urn:microsoft.com/office/officeart/2008/layout/VerticalCurvedList"/>
    <dgm:cxn modelId="{930517DF-C9C0-4C8F-A03A-B91FD1B9B4A2}" type="presParOf" srcId="{B9C38977-8BE2-42F6-BECD-E18B4DEE2E4C}" destId="{A03EE9F2-BCA3-4501-A158-C7AA985E3D88}" srcOrd="5" destOrd="0" presId="urn:microsoft.com/office/officeart/2008/layout/VerticalCurvedList"/>
    <dgm:cxn modelId="{53CCD12A-15A3-4F72-9974-DA0630DBC88B}" type="presParOf" srcId="{B9C38977-8BE2-42F6-BECD-E18B4DEE2E4C}" destId="{DA1330BF-C7A0-4E0B-BE7B-66FBB43E343E}" srcOrd="6" destOrd="0" presId="urn:microsoft.com/office/officeart/2008/layout/VerticalCurvedList"/>
    <dgm:cxn modelId="{799370AE-82EB-49B6-BBAF-83652B3CD150}" type="presParOf" srcId="{DA1330BF-C7A0-4E0B-BE7B-66FBB43E343E}" destId="{D03CCCA7-76E1-46B2-986E-127A692FC4E4}" srcOrd="0" destOrd="0" presId="urn:microsoft.com/office/officeart/2008/layout/VerticalCurvedList"/>
    <dgm:cxn modelId="{1F71AE69-47E7-48AD-B04D-BE0E1913ED17}" type="presParOf" srcId="{B9C38977-8BE2-42F6-BECD-E18B4DEE2E4C}" destId="{273A0AED-D579-4CD6-869D-A679FBD1423D}" srcOrd="7" destOrd="0" presId="urn:microsoft.com/office/officeart/2008/layout/VerticalCurvedList"/>
    <dgm:cxn modelId="{16BF5C2F-AD5C-4BA2-BA9D-63C427986AE1}" type="presParOf" srcId="{B9C38977-8BE2-42F6-BECD-E18B4DEE2E4C}" destId="{79F209FE-DFBC-4327-9E1E-007954B450EC}" srcOrd="8" destOrd="0" presId="urn:microsoft.com/office/officeart/2008/layout/VerticalCurvedList"/>
    <dgm:cxn modelId="{F5E66220-ABF8-411D-B626-C03627C15A5F}" type="presParOf" srcId="{79F209FE-DFBC-4327-9E1E-007954B450EC}" destId="{281364D8-0F84-4C3C-8579-6B9826802FBB}" srcOrd="0" destOrd="0" presId="urn:microsoft.com/office/officeart/2008/layout/VerticalCurvedList"/>
    <dgm:cxn modelId="{45D88D9A-023C-4204-BF01-517BD954B641}" type="presParOf" srcId="{B9C38977-8BE2-42F6-BECD-E18B4DEE2E4C}" destId="{AE598EF3-E8A6-43B1-9896-2BC233961863}" srcOrd="9" destOrd="0" presId="urn:microsoft.com/office/officeart/2008/layout/VerticalCurvedList"/>
    <dgm:cxn modelId="{397B41A2-664C-4DB4-9808-AB79F6654182}" type="presParOf" srcId="{B9C38977-8BE2-42F6-BECD-E18B4DEE2E4C}" destId="{3587CE45-C60E-4352-8AB6-18CE621BA8FC}" srcOrd="10" destOrd="0" presId="urn:microsoft.com/office/officeart/2008/layout/VerticalCurvedList"/>
    <dgm:cxn modelId="{086A23F2-3D9E-4C40-9BA1-8787ACD25636}" type="presParOf" srcId="{3587CE45-C60E-4352-8AB6-18CE621BA8FC}" destId="{3212A138-0CAC-47DF-8216-5C45E85B7B9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AB942-471C-4D28-8AF2-1166B83ABF2E}"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096102D-BBB0-4573-B258-62A89EBFD8F9}">
      <dgm:prSet/>
      <dgm:spPr/>
      <dgm:t>
        <a:bodyPr/>
        <a:lstStyle/>
        <a:p>
          <a:pPr rtl="0"/>
          <a:r>
            <a:rPr lang="en-US" dirty="0" smtClean="0">
              <a:latin typeface="Calibri" panose="020F0502020204030204" pitchFamily="34" charset="0"/>
            </a:rPr>
            <a:t>1) Encourage youth voice in the community.</a:t>
          </a:r>
          <a:endParaRPr lang="en-US" dirty="0">
            <a:latin typeface="Calibri" panose="020F0502020204030204" pitchFamily="34" charset="0"/>
          </a:endParaRPr>
        </a:p>
      </dgm:t>
    </dgm:pt>
    <dgm:pt modelId="{6DA152D0-77FF-4F61-9D47-79DFB4D623CE}" type="parTrans" cxnId="{7DF89E04-D3AC-459F-9543-39D7DFAD8385}">
      <dgm:prSet/>
      <dgm:spPr/>
      <dgm:t>
        <a:bodyPr/>
        <a:lstStyle/>
        <a:p>
          <a:endParaRPr lang="en-US"/>
        </a:p>
      </dgm:t>
    </dgm:pt>
    <dgm:pt modelId="{4EB20E0C-89F6-4BF6-A373-6FDAE9AD7597}" type="sibTrans" cxnId="{7DF89E04-D3AC-459F-9543-39D7DFAD8385}">
      <dgm:prSet/>
      <dgm:spPr/>
      <dgm:t>
        <a:bodyPr/>
        <a:lstStyle/>
        <a:p>
          <a:endParaRPr lang="en-US"/>
        </a:p>
      </dgm:t>
    </dgm:pt>
    <dgm:pt modelId="{095FB54B-5A38-4B67-97DC-FB16D2360E0C}">
      <dgm:prSet/>
      <dgm:spPr/>
      <dgm:t>
        <a:bodyPr/>
        <a:lstStyle/>
        <a:p>
          <a:pPr rtl="0"/>
          <a:r>
            <a:rPr lang="en-US" dirty="0" smtClean="0">
              <a:latin typeface="Calibri" panose="020F0502020204030204" pitchFamily="34" charset="0"/>
            </a:rPr>
            <a:t>2) Incorporate civic education in 4-H.</a:t>
          </a:r>
          <a:endParaRPr lang="en-US" dirty="0"/>
        </a:p>
      </dgm:t>
    </dgm:pt>
    <dgm:pt modelId="{29AF5E87-28D1-486F-9799-5F3061115498}" type="parTrans" cxnId="{5850BA05-ED7A-41AB-88D7-A73DE34BCD38}">
      <dgm:prSet/>
      <dgm:spPr/>
      <dgm:t>
        <a:bodyPr/>
        <a:lstStyle/>
        <a:p>
          <a:endParaRPr lang="en-US"/>
        </a:p>
      </dgm:t>
    </dgm:pt>
    <dgm:pt modelId="{C5C769F4-4262-4033-9AF2-2A6361EE8A0D}" type="sibTrans" cxnId="{5850BA05-ED7A-41AB-88D7-A73DE34BCD38}">
      <dgm:prSet/>
      <dgm:spPr/>
      <dgm:t>
        <a:bodyPr/>
        <a:lstStyle/>
        <a:p>
          <a:endParaRPr lang="en-US"/>
        </a:p>
      </dgm:t>
    </dgm:pt>
    <dgm:pt modelId="{7DDD32CA-221A-4442-83F8-4A27C9DE8AAC}">
      <dgm:prSet/>
      <dgm:spPr>
        <a:solidFill>
          <a:schemeClr val="accent1"/>
        </a:solidFill>
      </dgm:spPr>
      <dgm:t>
        <a:bodyPr/>
        <a:lstStyle/>
        <a:p>
          <a:pPr rtl="0"/>
          <a:r>
            <a:rPr lang="en-US" dirty="0" smtClean="0">
              <a:latin typeface="Calibri" panose="020F0502020204030204" pitchFamily="34" charset="0"/>
            </a:rPr>
            <a:t>3) Build skills for youth civic engagement</a:t>
          </a:r>
          <a:r>
            <a:rPr lang="en-US" dirty="0" smtClean="0"/>
            <a:t>.</a:t>
          </a:r>
          <a:endParaRPr lang="en-US" dirty="0"/>
        </a:p>
      </dgm:t>
    </dgm:pt>
    <dgm:pt modelId="{30A73C39-882B-4ED7-B7DB-C3A70883E179}" type="parTrans" cxnId="{1A9BEC8A-151C-4CF4-9186-72401E7C8796}">
      <dgm:prSet/>
      <dgm:spPr/>
      <dgm:t>
        <a:bodyPr/>
        <a:lstStyle/>
        <a:p>
          <a:endParaRPr lang="en-US"/>
        </a:p>
      </dgm:t>
    </dgm:pt>
    <dgm:pt modelId="{3BE93BFD-1078-42CB-813F-756740D0DB4F}" type="sibTrans" cxnId="{1A9BEC8A-151C-4CF4-9186-72401E7C8796}">
      <dgm:prSet/>
      <dgm:spPr/>
      <dgm:t>
        <a:bodyPr/>
        <a:lstStyle/>
        <a:p>
          <a:endParaRPr lang="en-US"/>
        </a:p>
      </dgm:t>
    </dgm:pt>
    <dgm:pt modelId="{F7B833F8-683B-42EF-BC8A-0834DCC84774}">
      <dgm:prSet/>
      <dgm:spPr/>
      <dgm:t>
        <a:bodyPr/>
        <a:lstStyle/>
        <a:p>
          <a:pPr rtl="0"/>
          <a:r>
            <a:rPr lang="en-US" dirty="0" smtClean="0">
              <a:latin typeface="Calibri" panose="020F0502020204030204" pitchFamily="34" charset="0"/>
            </a:rPr>
            <a:t>4) Develop 4-H service learning experiences.</a:t>
          </a:r>
          <a:endParaRPr lang="en-US" dirty="0">
            <a:latin typeface="Calibri" panose="020F0502020204030204" pitchFamily="34" charset="0"/>
          </a:endParaRPr>
        </a:p>
      </dgm:t>
    </dgm:pt>
    <dgm:pt modelId="{8AC30462-0A96-4DB8-8536-94DB4AC34933}" type="parTrans" cxnId="{B80AA5ED-9F0C-4BFB-B2AB-82E9955980F4}">
      <dgm:prSet/>
      <dgm:spPr/>
      <dgm:t>
        <a:bodyPr/>
        <a:lstStyle/>
        <a:p>
          <a:endParaRPr lang="en-US"/>
        </a:p>
      </dgm:t>
    </dgm:pt>
    <dgm:pt modelId="{A26A4548-4BF8-46DF-96C7-48E90CDAC3A3}" type="sibTrans" cxnId="{B80AA5ED-9F0C-4BFB-B2AB-82E9955980F4}">
      <dgm:prSet/>
      <dgm:spPr/>
      <dgm:t>
        <a:bodyPr/>
        <a:lstStyle/>
        <a:p>
          <a:endParaRPr lang="en-US"/>
        </a:p>
      </dgm:t>
    </dgm:pt>
    <dgm:pt modelId="{CED8D15D-B8BA-4462-9690-B62E39928F08}" type="pres">
      <dgm:prSet presAssocID="{7A2AB942-471C-4D28-8AF2-1166B83ABF2E}" presName="linear" presStyleCnt="0">
        <dgm:presLayoutVars>
          <dgm:animLvl val="lvl"/>
          <dgm:resizeHandles val="exact"/>
        </dgm:presLayoutVars>
      </dgm:prSet>
      <dgm:spPr/>
      <dgm:t>
        <a:bodyPr/>
        <a:lstStyle/>
        <a:p>
          <a:endParaRPr lang="en-US"/>
        </a:p>
      </dgm:t>
    </dgm:pt>
    <dgm:pt modelId="{170CB4B2-BCC2-43CE-9EE7-EF5AD2A5767F}" type="pres">
      <dgm:prSet presAssocID="{A096102D-BBB0-4573-B258-62A89EBFD8F9}" presName="parentText" presStyleLbl="node1" presStyleIdx="0" presStyleCnt="4">
        <dgm:presLayoutVars>
          <dgm:chMax val="0"/>
          <dgm:bulletEnabled val="1"/>
        </dgm:presLayoutVars>
      </dgm:prSet>
      <dgm:spPr/>
      <dgm:t>
        <a:bodyPr/>
        <a:lstStyle/>
        <a:p>
          <a:endParaRPr lang="en-US"/>
        </a:p>
      </dgm:t>
    </dgm:pt>
    <dgm:pt modelId="{E1494D15-C5A9-4DA8-AAF5-C23FD5DCEAC9}" type="pres">
      <dgm:prSet presAssocID="{4EB20E0C-89F6-4BF6-A373-6FDAE9AD7597}" presName="spacer" presStyleCnt="0"/>
      <dgm:spPr/>
      <dgm:t>
        <a:bodyPr/>
        <a:lstStyle/>
        <a:p>
          <a:endParaRPr lang="en-US"/>
        </a:p>
      </dgm:t>
    </dgm:pt>
    <dgm:pt modelId="{42D99F41-60B4-4694-B025-0523E4CDC4C8}" type="pres">
      <dgm:prSet presAssocID="{095FB54B-5A38-4B67-97DC-FB16D2360E0C}" presName="parentText" presStyleLbl="node1" presStyleIdx="1" presStyleCnt="4">
        <dgm:presLayoutVars>
          <dgm:chMax val="0"/>
          <dgm:bulletEnabled val="1"/>
        </dgm:presLayoutVars>
      </dgm:prSet>
      <dgm:spPr/>
      <dgm:t>
        <a:bodyPr/>
        <a:lstStyle/>
        <a:p>
          <a:endParaRPr lang="en-US"/>
        </a:p>
      </dgm:t>
    </dgm:pt>
    <dgm:pt modelId="{09BE2533-F862-4EC9-A74E-EA8CAF1C5C52}" type="pres">
      <dgm:prSet presAssocID="{C5C769F4-4262-4033-9AF2-2A6361EE8A0D}" presName="spacer" presStyleCnt="0"/>
      <dgm:spPr/>
      <dgm:t>
        <a:bodyPr/>
        <a:lstStyle/>
        <a:p>
          <a:endParaRPr lang="en-US"/>
        </a:p>
      </dgm:t>
    </dgm:pt>
    <dgm:pt modelId="{40B3B81C-734B-439F-AA4D-28BD189016ED}" type="pres">
      <dgm:prSet presAssocID="{7DDD32CA-221A-4442-83F8-4A27C9DE8AAC}" presName="parentText" presStyleLbl="node1" presStyleIdx="2" presStyleCnt="4">
        <dgm:presLayoutVars>
          <dgm:chMax val="0"/>
          <dgm:bulletEnabled val="1"/>
        </dgm:presLayoutVars>
      </dgm:prSet>
      <dgm:spPr/>
      <dgm:t>
        <a:bodyPr/>
        <a:lstStyle/>
        <a:p>
          <a:endParaRPr lang="en-US"/>
        </a:p>
      </dgm:t>
    </dgm:pt>
    <dgm:pt modelId="{5BA72718-26D0-47C5-A888-FB55B656BF78}" type="pres">
      <dgm:prSet presAssocID="{3BE93BFD-1078-42CB-813F-756740D0DB4F}" presName="spacer" presStyleCnt="0"/>
      <dgm:spPr/>
      <dgm:t>
        <a:bodyPr/>
        <a:lstStyle/>
        <a:p>
          <a:endParaRPr lang="en-US"/>
        </a:p>
      </dgm:t>
    </dgm:pt>
    <dgm:pt modelId="{C06F485F-88A9-4233-84CF-68117A0EB760}" type="pres">
      <dgm:prSet presAssocID="{F7B833F8-683B-42EF-BC8A-0834DCC84774}" presName="parentText" presStyleLbl="node1" presStyleIdx="3" presStyleCnt="4">
        <dgm:presLayoutVars>
          <dgm:chMax val="0"/>
          <dgm:bulletEnabled val="1"/>
        </dgm:presLayoutVars>
      </dgm:prSet>
      <dgm:spPr/>
      <dgm:t>
        <a:bodyPr/>
        <a:lstStyle/>
        <a:p>
          <a:endParaRPr lang="en-US"/>
        </a:p>
      </dgm:t>
    </dgm:pt>
  </dgm:ptLst>
  <dgm:cxnLst>
    <dgm:cxn modelId="{A41D5D37-17D5-498E-91A2-BF213F117221}" type="presOf" srcId="{7DDD32CA-221A-4442-83F8-4A27C9DE8AAC}" destId="{40B3B81C-734B-439F-AA4D-28BD189016ED}" srcOrd="0" destOrd="0" presId="urn:microsoft.com/office/officeart/2005/8/layout/vList2"/>
    <dgm:cxn modelId="{7B134B7D-7415-4137-864D-E4D02E8C66B7}" type="presOf" srcId="{095FB54B-5A38-4B67-97DC-FB16D2360E0C}" destId="{42D99F41-60B4-4694-B025-0523E4CDC4C8}" srcOrd="0" destOrd="0" presId="urn:microsoft.com/office/officeart/2005/8/layout/vList2"/>
    <dgm:cxn modelId="{B80AA5ED-9F0C-4BFB-B2AB-82E9955980F4}" srcId="{7A2AB942-471C-4D28-8AF2-1166B83ABF2E}" destId="{F7B833F8-683B-42EF-BC8A-0834DCC84774}" srcOrd="3" destOrd="0" parTransId="{8AC30462-0A96-4DB8-8536-94DB4AC34933}" sibTransId="{A26A4548-4BF8-46DF-96C7-48E90CDAC3A3}"/>
    <dgm:cxn modelId="{D287DE91-4E9D-49D9-80E7-F1E7F38CE145}" type="presOf" srcId="{F7B833F8-683B-42EF-BC8A-0834DCC84774}" destId="{C06F485F-88A9-4233-84CF-68117A0EB760}" srcOrd="0" destOrd="0" presId="urn:microsoft.com/office/officeart/2005/8/layout/vList2"/>
    <dgm:cxn modelId="{5850BA05-ED7A-41AB-88D7-A73DE34BCD38}" srcId="{7A2AB942-471C-4D28-8AF2-1166B83ABF2E}" destId="{095FB54B-5A38-4B67-97DC-FB16D2360E0C}" srcOrd="1" destOrd="0" parTransId="{29AF5E87-28D1-486F-9799-5F3061115498}" sibTransId="{C5C769F4-4262-4033-9AF2-2A6361EE8A0D}"/>
    <dgm:cxn modelId="{7DF89E04-D3AC-459F-9543-39D7DFAD8385}" srcId="{7A2AB942-471C-4D28-8AF2-1166B83ABF2E}" destId="{A096102D-BBB0-4573-B258-62A89EBFD8F9}" srcOrd="0" destOrd="0" parTransId="{6DA152D0-77FF-4F61-9D47-79DFB4D623CE}" sibTransId="{4EB20E0C-89F6-4BF6-A373-6FDAE9AD7597}"/>
    <dgm:cxn modelId="{889BDEA9-BABC-4BCF-B10C-259DCC3B4EF6}" type="presOf" srcId="{A096102D-BBB0-4573-B258-62A89EBFD8F9}" destId="{170CB4B2-BCC2-43CE-9EE7-EF5AD2A5767F}" srcOrd="0" destOrd="0" presId="urn:microsoft.com/office/officeart/2005/8/layout/vList2"/>
    <dgm:cxn modelId="{1A9BEC8A-151C-4CF4-9186-72401E7C8796}" srcId="{7A2AB942-471C-4D28-8AF2-1166B83ABF2E}" destId="{7DDD32CA-221A-4442-83F8-4A27C9DE8AAC}" srcOrd="2" destOrd="0" parTransId="{30A73C39-882B-4ED7-B7DB-C3A70883E179}" sibTransId="{3BE93BFD-1078-42CB-813F-756740D0DB4F}"/>
    <dgm:cxn modelId="{E8AC0B70-0587-49BC-A7D6-15AC0B667F97}" type="presOf" srcId="{7A2AB942-471C-4D28-8AF2-1166B83ABF2E}" destId="{CED8D15D-B8BA-4462-9690-B62E39928F08}" srcOrd="0" destOrd="0" presId="urn:microsoft.com/office/officeart/2005/8/layout/vList2"/>
    <dgm:cxn modelId="{53194E97-91D8-47F3-9084-08C3E5A815A6}" type="presParOf" srcId="{CED8D15D-B8BA-4462-9690-B62E39928F08}" destId="{170CB4B2-BCC2-43CE-9EE7-EF5AD2A5767F}" srcOrd="0" destOrd="0" presId="urn:microsoft.com/office/officeart/2005/8/layout/vList2"/>
    <dgm:cxn modelId="{21B7B90F-F0B0-4F8F-A581-57167BBD47BE}" type="presParOf" srcId="{CED8D15D-B8BA-4462-9690-B62E39928F08}" destId="{E1494D15-C5A9-4DA8-AAF5-C23FD5DCEAC9}" srcOrd="1" destOrd="0" presId="urn:microsoft.com/office/officeart/2005/8/layout/vList2"/>
    <dgm:cxn modelId="{4CB04296-E05D-4161-83CA-F2392C38E1EE}" type="presParOf" srcId="{CED8D15D-B8BA-4462-9690-B62E39928F08}" destId="{42D99F41-60B4-4694-B025-0523E4CDC4C8}" srcOrd="2" destOrd="0" presId="urn:microsoft.com/office/officeart/2005/8/layout/vList2"/>
    <dgm:cxn modelId="{48B3841B-EA40-4B23-9847-7A9C97799FD7}" type="presParOf" srcId="{CED8D15D-B8BA-4462-9690-B62E39928F08}" destId="{09BE2533-F862-4EC9-A74E-EA8CAF1C5C52}" srcOrd="3" destOrd="0" presId="urn:microsoft.com/office/officeart/2005/8/layout/vList2"/>
    <dgm:cxn modelId="{DE979F51-F235-4675-BECF-BE251D39481F}" type="presParOf" srcId="{CED8D15D-B8BA-4462-9690-B62E39928F08}" destId="{40B3B81C-734B-439F-AA4D-28BD189016ED}" srcOrd="4" destOrd="0" presId="urn:microsoft.com/office/officeart/2005/8/layout/vList2"/>
    <dgm:cxn modelId="{15FFED20-E862-47A0-BD1A-17E7D5F619FE}" type="presParOf" srcId="{CED8D15D-B8BA-4462-9690-B62E39928F08}" destId="{5BA72718-26D0-47C5-A888-FB55B656BF78}" srcOrd="5" destOrd="0" presId="urn:microsoft.com/office/officeart/2005/8/layout/vList2"/>
    <dgm:cxn modelId="{784FB44A-5CCB-4C34-840A-AB8EB203F946}" type="presParOf" srcId="{CED8D15D-B8BA-4462-9690-B62E39928F08}" destId="{C06F485F-88A9-4233-84CF-68117A0EB76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CF55E-5557-47AB-8EDF-4046F39C29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EC27C8-AC46-4C02-AC88-9E446A005B80}">
      <dgm:prSet phldrT="[Text]"/>
      <dgm:spPr/>
      <dgm:t>
        <a:bodyPr/>
        <a:lstStyle/>
        <a:p>
          <a:r>
            <a:rPr lang="en-US" dirty="0" smtClean="0"/>
            <a:t>I believe that community engagement is an important part of the 4-H experience</a:t>
          </a:r>
          <a:endParaRPr lang="en-US" dirty="0"/>
        </a:p>
      </dgm:t>
    </dgm:pt>
    <dgm:pt modelId="{45DDCD4E-9B0A-491C-BDDC-08E3EAB5700D}" type="parTrans" cxnId="{9C132062-5E65-4F82-AC1F-654455411F9E}">
      <dgm:prSet/>
      <dgm:spPr/>
      <dgm:t>
        <a:bodyPr/>
        <a:lstStyle/>
        <a:p>
          <a:endParaRPr lang="en-US"/>
        </a:p>
      </dgm:t>
    </dgm:pt>
    <dgm:pt modelId="{E05BB200-42CF-4399-9F86-3768A58B03E3}" type="sibTrans" cxnId="{9C132062-5E65-4F82-AC1F-654455411F9E}">
      <dgm:prSet/>
      <dgm:spPr/>
      <dgm:t>
        <a:bodyPr/>
        <a:lstStyle/>
        <a:p>
          <a:endParaRPr lang="en-US"/>
        </a:p>
      </dgm:t>
    </dgm:pt>
    <dgm:pt modelId="{9FE46374-78D8-468F-B595-BC2AD8859175}">
      <dgm:prSet/>
      <dgm:spPr/>
      <dgm:t>
        <a:bodyPr/>
        <a:lstStyle/>
        <a:p>
          <a:r>
            <a:rPr lang="en-US" dirty="0" smtClean="0"/>
            <a:t>My club engages in service learning projects.  </a:t>
          </a:r>
          <a:endParaRPr lang="en-US" dirty="0" smtClean="0"/>
        </a:p>
      </dgm:t>
    </dgm:pt>
    <dgm:pt modelId="{AC61B748-474A-4E2B-A215-F955BCB6D63D}" type="parTrans" cxnId="{EDA99D65-1D93-47D0-A4C0-152F35CE9401}">
      <dgm:prSet/>
      <dgm:spPr/>
      <dgm:t>
        <a:bodyPr/>
        <a:lstStyle/>
        <a:p>
          <a:endParaRPr lang="en-US"/>
        </a:p>
      </dgm:t>
    </dgm:pt>
    <dgm:pt modelId="{3B35A3F2-47AE-4771-A7A4-D32037AFE21C}" type="sibTrans" cxnId="{EDA99D65-1D93-47D0-A4C0-152F35CE9401}">
      <dgm:prSet/>
      <dgm:spPr/>
      <dgm:t>
        <a:bodyPr/>
        <a:lstStyle/>
        <a:p>
          <a:endParaRPr lang="en-US"/>
        </a:p>
      </dgm:t>
    </dgm:pt>
    <dgm:pt modelId="{37F1BA42-22AA-44FC-A4B7-59B7E738D413}" type="pres">
      <dgm:prSet presAssocID="{9DCCF55E-5557-47AB-8EDF-4046F39C297D}" presName="diagram" presStyleCnt="0">
        <dgm:presLayoutVars>
          <dgm:dir/>
          <dgm:resizeHandles val="exact"/>
        </dgm:presLayoutVars>
      </dgm:prSet>
      <dgm:spPr/>
    </dgm:pt>
    <dgm:pt modelId="{9D7E97CB-D299-420C-BF4A-C1E76643ACFB}" type="pres">
      <dgm:prSet presAssocID="{54EC27C8-AC46-4C02-AC88-9E446A005B80}" presName="node" presStyleLbl="node1" presStyleIdx="0" presStyleCnt="2">
        <dgm:presLayoutVars>
          <dgm:bulletEnabled val="1"/>
        </dgm:presLayoutVars>
      </dgm:prSet>
      <dgm:spPr/>
    </dgm:pt>
    <dgm:pt modelId="{0F61912A-2B7E-4601-A291-06A93D469440}" type="pres">
      <dgm:prSet presAssocID="{E05BB200-42CF-4399-9F86-3768A58B03E3}" presName="sibTrans" presStyleCnt="0"/>
      <dgm:spPr/>
    </dgm:pt>
    <dgm:pt modelId="{AC05C89A-3A88-4F71-8B4F-C10AC137CCF7}" type="pres">
      <dgm:prSet presAssocID="{9FE46374-78D8-468F-B595-BC2AD8859175}" presName="node" presStyleLbl="node1" presStyleIdx="1" presStyleCnt="2">
        <dgm:presLayoutVars>
          <dgm:bulletEnabled val="1"/>
        </dgm:presLayoutVars>
      </dgm:prSet>
      <dgm:spPr/>
    </dgm:pt>
  </dgm:ptLst>
  <dgm:cxnLst>
    <dgm:cxn modelId="{EDA99D65-1D93-47D0-A4C0-152F35CE9401}" srcId="{9DCCF55E-5557-47AB-8EDF-4046F39C297D}" destId="{9FE46374-78D8-468F-B595-BC2AD8859175}" srcOrd="1" destOrd="0" parTransId="{AC61B748-474A-4E2B-A215-F955BCB6D63D}" sibTransId="{3B35A3F2-47AE-4771-A7A4-D32037AFE21C}"/>
    <dgm:cxn modelId="{D68312AD-EA41-4EDD-9F36-7A71EC667647}" type="presOf" srcId="{9FE46374-78D8-468F-B595-BC2AD8859175}" destId="{AC05C89A-3A88-4F71-8B4F-C10AC137CCF7}" srcOrd="0" destOrd="0" presId="urn:microsoft.com/office/officeart/2005/8/layout/default"/>
    <dgm:cxn modelId="{AB838797-61FB-45E2-98C7-5B8AA4672B65}" type="presOf" srcId="{54EC27C8-AC46-4C02-AC88-9E446A005B80}" destId="{9D7E97CB-D299-420C-BF4A-C1E76643ACFB}" srcOrd="0" destOrd="0" presId="urn:microsoft.com/office/officeart/2005/8/layout/default"/>
    <dgm:cxn modelId="{6D0ABBD9-E4CD-4C1A-848B-0A5B25F50CE7}" type="presOf" srcId="{9DCCF55E-5557-47AB-8EDF-4046F39C297D}" destId="{37F1BA42-22AA-44FC-A4B7-59B7E738D413}" srcOrd="0" destOrd="0" presId="urn:microsoft.com/office/officeart/2005/8/layout/default"/>
    <dgm:cxn modelId="{9C132062-5E65-4F82-AC1F-654455411F9E}" srcId="{9DCCF55E-5557-47AB-8EDF-4046F39C297D}" destId="{54EC27C8-AC46-4C02-AC88-9E446A005B80}" srcOrd="0" destOrd="0" parTransId="{45DDCD4E-9B0A-491C-BDDC-08E3EAB5700D}" sibTransId="{E05BB200-42CF-4399-9F86-3768A58B03E3}"/>
    <dgm:cxn modelId="{7899D86B-E47C-4DBD-9855-22BA8745000C}" type="presParOf" srcId="{37F1BA42-22AA-44FC-A4B7-59B7E738D413}" destId="{9D7E97CB-D299-420C-BF4A-C1E76643ACFB}" srcOrd="0" destOrd="0" presId="urn:microsoft.com/office/officeart/2005/8/layout/default"/>
    <dgm:cxn modelId="{17B39E41-B60D-417D-8699-E4BB83D564FD}" type="presParOf" srcId="{37F1BA42-22AA-44FC-A4B7-59B7E738D413}" destId="{0F61912A-2B7E-4601-A291-06A93D469440}" srcOrd="1" destOrd="0" presId="urn:microsoft.com/office/officeart/2005/8/layout/default"/>
    <dgm:cxn modelId="{DAAF8F2F-3C28-4DE2-A5FD-079F2DB01F67}" type="presParOf" srcId="{37F1BA42-22AA-44FC-A4B7-59B7E738D413}" destId="{AC05C89A-3A88-4F71-8B4F-C10AC137CCF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A62C55-11F3-4C0D-A28C-F36F70516383}"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D7AEA8AE-9854-40C9-9D94-1638DF800EF4}">
      <dgm:prSet phldrT="[Text]"/>
      <dgm:spPr/>
      <dgm:t>
        <a:bodyPr/>
        <a:lstStyle/>
        <a:p>
          <a:endParaRPr lang="en-US" dirty="0"/>
        </a:p>
      </dgm:t>
    </dgm:pt>
    <dgm:pt modelId="{86953D2F-4DA2-4D7D-8365-171C4CE379B5}" type="parTrans" cxnId="{18185BC7-FB37-491C-B669-0F95A6265AD1}">
      <dgm:prSet/>
      <dgm:spPr/>
      <dgm:t>
        <a:bodyPr/>
        <a:lstStyle/>
        <a:p>
          <a:endParaRPr lang="en-US"/>
        </a:p>
      </dgm:t>
    </dgm:pt>
    <dgm:pt modelId="{D7F5D26D-E337-49A7-B4E9-40D8F5D31193}" type="sibTrans" cxnId="{18185BC7-FB37-491C-B669-0F95A6265AD1}">
      <dgm:prSet/>
      <dgm:spPr/>
      <dgm:t>
        <a:bodyPr/>
        <a:lstStyle/>
        <a:p>
          <a:endParaRPr lang="en-US"/>
        </a:p>
      </dgm:t>
    </dgm:pt>
    <dgm:pt modelId="{63B720B4-94FD-4F2D-83F2-6EE15963807C}">
      <dgm:prSet phldrT="[Text]" custT="1"/>
      <dgm:spPr/>
      <dgm:t>
        <a:bodyPr/>
        <a:lstStyle/>
        <a:p>
          <a:endParaRPr lang="en-US" sz="3600" dirty="0" smtClean="0"/>
        </a:p>
        <a:p>
          <a:r>
            <a:rPr lang="en-US" sz="3600" dirty="0" smtClean="0"/>
            <a:t>Helping to better others</a:t>
          </a:r>
          <a:endParaRPr lang="en-US" sz="3600" dirty="0"/>
        </a:p>
      </dgm:t>
    </dgm:pt>
    <dgm:pt modelId="{BA4274F3-C11D-4F38-B040-8F97196B45DD}" type="parTrans" cxnId="{9CF6D4D1-3761-4102-AA98-99D99E86569D}">
      <dgm:prSet/>
      <dgm:spPr/>
      <dgm:t>
        <a:bodyPr/>
        <a:lstStyle/>
        <a:p>
          <a:endParaRPr lang="en-US"/>
        </a:p>
      </dgm:t>
    </dgm:pt>
    <dgm:pt modelId="{AC20119D-8534-4591-9352-4B659DD3335D}" type="sibTrans" cxnId="{9CF6D4D1-3761-4102-AA98-99D99E86569D}">
      <dgm:prSet/>
      <dgm:spPr/>
      <dgm:t>
        <a:bodyPr/>
        <a:lstStyle/>
        <a:p>
          <a:endParaRPr lang="en-US"/>
        </a:p>
      </dgm:t>
    </dgm:pt>
    <dgm:pt modelId="{355D6958-6CCD-4C85-8239-AC106B065CED}">
      <dgm:prSet phldrT="[Text]" custT="1"/>
      <dgm:spPr/>
      <dgm:t>
        <a:bodyPr/>
        <a:lstStyle/>
        <a:p>
          <a:endParaRPr lang="en-US" sz="3200" dirty="0" smtClean="0"/>
        </a:p>
        <a:p>
          <a:r>
            <a:rPr lang="en-US" sz="3200" dirty="0" smtClean="0"/>
            <a:t>Learning is secondary and un-intentional</a:t>
          </a:r>
          <a:endParaRPr lang="en-US" sz="3200" dirty="0"/>
        </a:p>
      </dgm:t>
    </dgm:pt>
    <dgm:pt modelId="{61F3C256-2393-451A-A4F0-FF9E94243440}" type="parTrans" cxnId="{4EB439A6-544E-4EEF-8E57-FC84A6E8798B}">
      <dgm:prSet/>
      <dgm:spPr/>
      <dgm:t>
        <a:bodyPr/>
        <a:lstStyle/>
        <a:p>
          <a:endParaRPr lang="en-US"/>
        </a:p>
      </dgm:t>
    </dgm:pt>
    <dgm:pt modelId="{5609DC66-0834-4E53-B6BC-2225ADB930B0}" type="sibTrans" cxnId="{4EB439A6-544E-4EEF-8E57-FC84A6E8798B}">
      <dgm:prSet/>
      <dgm:spPr/>
      <dgm:t>
        <a:bodyPr/>
        <a:lstStyle/>
        <a:p>
          <a:endParaRPr lang="en-US"/>
        </a:p>
      </dgm:t>
    </dgm:pt>
    <dgm:pt modelId="{541CBDA5-C8BF-4382-845C-9C896916E446}">
      <dgm:prSet phldrT="[Text]" phldr="1"/>
      <dgm:spPr/>
      <dgm:t>
        <a:bodyPr/>
        <a:lstStyle/>
        <a:p>
          <a:endParaRPr lang="en-US" dirty="0"/>
        </a:p>
      </dgm:t>
    </dgm:pt>
    <dgm:pt modelId="{718599D0-250B-491E-BC95-7F30D6231752}" type="sibTrans" cxnId="{4F397D57-9202-441B-BB08-59C8CD809B94}">
      <dgm:prSet/>
      <dgm:spPr/>
      <dgm:t>
        <a:bodyPr/>
        <a:lstStyle/>
        <a:p>
          <a:endParaRPr lang="en-US"/>
        </a:p>
      </dgm:t>
    </dgm:pt>
    <dgm:pt modelId="{2271B386-4662-4FFC-A989-DF4F30D095DC}" type="parTrans" cxnId="{4F397D57-9202-441B-BB08-59C8CD809B94}">
      <dgm:prSet/>
      <dgm:spPr/>
      <dgm:t>
        <a:bodyPr/>
        <a:lstStyle/>
        <a:p>
          <a:endParaRPr lang="en-US"/>
        </a:p>
      </dgm:t>
    </dgm:pt>
    <dgm:pt modelId="{CF7C769E-C1C3-4BD0-A0CA-3283BDCED00A}">
      <dgm:prSet phldrT="[Text]" phldr="1"/>
      <dgm:spPr>
        <a:solidFill>
          <a:schemeClr val="tx1"/>
        </a:solidFill>
      </dgm:spPr>
      <dgm:t>
        <a:bodyPr/>
        <a:lstStyle/>
        <a:p>
          <a:endParaRPr lang="en-US" dirty="0"/>
        </a:p>
      </dgm:t>
    </dgm:pt>
    <dgm:pt modelId="{0D74BDDA-301A-4B9D-A2D9-D831A2B234B2}" type="sibTrans" cxnId="{E7DE36D8-7B23-4060-8BCA-DCD481EBB654}">
      <dgm:prSet/>
      <dgm:spPr/>
      <dgm:t>
        <a:bodyPr/>
        <a:lstStyle/>
        <a:p>
          <a:endParaRPr lang="en-US"/>
        </a:p>
      </dgm:t>
    </dgm:pt>
    <dgm:pt modelId="{C4D49C23-A6CF-4D57-9C3D-1CF78E5FCE97}" type="parTrans" cxnId="{E7DE36D8-7B23-4060-8BCA-DCD481EBB654}">
      <dgm:prSet/>
      <dgm:spPr/>
      <dgm:t>
        <a:bodyPr/>
        <a:lstStyle/>
        <a:p>
          <a:endParaRPr lang="en-US"/>
        </a:p>
      </dgm:t>
    </dgm:pt>
    <dgm:pt modelId="{66B4CD6A-3003-48EC-95B7-17FFA3C9021F}">
      <dgm:prSet phldrT="[Text]" custT="1"/>
      <dgm:spPr/>
      <dgm:t>
        <a:bodyPr/>
        <a:lstStyle/>
        <a:p>
          <a:endParaRPr lang="en-US" sz="3200" dirty="0" smtClean="0"/>
        </a:p>
        <a:p>
          <a:r>
            <a:rPr lang="en-US" sz="3200" dirty="0" smtClean="0"/>
            <a:t>Youth learn life skills and process</a:t>
          </a:r>
          <a:endParaRPr lang="en-US" sz="3200" dirty="0"/>
        </a:p>
      </dgm:t>
    </dgm:pt>
    <dgm:pt modelId="{CE1AC22C-292F-4A02-BAFB-B100479070A7}" type="sibTrans" cxnId="{8B395A90-2230-49E8-B055-34EC9739486A}">
      <dgm:prSet/>
      <dgm:spPr/>
      <dgm:t>
        <a:bodyPr/>
        <a:lstStyle/>
        <a:p>
          <a:endParaRPr lang="en-US"/>
        </a:p>
      </dgm:t>
    </dgm:pt>
    <dgm:pt modelId="{896D3AE4-CCA2-4568-87D2-F16340AAFA09}" type="parTrans" cxnId="{8B395A90-2230-49E8-B055-34EC9739486A}">
      <dgm:prSet/>
      <dgm:spPr/>
      <dgm:t>
        <a:bodyPr/>
        <a:lstStyle/>
        <a:p>
          <a:endParaRPr lang="en-US"/>
        </a:p>
      </dgm:t>
    </dgm:pt>
    <dgm:pt modelId="{BF5A06C0-DB69-415C-BB07-E636673AD3D9}" type="pres">
      <dgm:prSet presAssocID="{14A62C55-11F3-4C0D-A28C-F36F70516383}" presName="Name0" presStyleCnt="0">
        <dgm:presLayoutVars>
          <dgm:dir/>
          <dgm:animLvl val="lvl"/>
          <dgm:resizeHandles val="exact"/>
        </dgm:presLayoutVars>
      </dgm:prSet>
      <dgm:spPr/>
      <dgm:t>
        <a:bodyPr/>
        <a:lstStyle/>
        <a:p>
          <a:endParaRPr lang="en-US"/>
        </a:p>
      </dgm:t>
    </dgm:pt>
    <dgm:pt modelId="{556B18CE-5D5B-4509-B3CA-68387C7973F2}" type="pres">
      <dgm:prSet presAssocID="{D7AEA8AE-9854-40C9-9D94-1638DF800EF4}" presName="compositeNode" presStyleCnt="0">
        <dgm:presLayoutVars>
          <dgm:bulletEnabled val="1"/>
        </dgm:presLayoutVars>
      </dgm:prSet>
      <dgm:spPr/>
      <dgm:t>
        <a:bodyPr/>
        <a:lstStyle/>
        <a:p>
          <a:endParaRPr lang="en-US"/>
        </a:p>
      </dgm:t>
    </dgm:pt>
    <dgm:pt modelId="{2926A826-D44B-4490-B88C-93C88B79098D}" type="pres">
      <dgm:prSet presAssocID="{D7AEA8AE-9854-40C9-9D94-1638DF800EF4}" presName="bgRect" presStyleLbl="node1" presStyleIdx="0" presStyleCnt="3" custLinFactNeighborX="-1963" custLinFactNeighborY="-1315"/>
      <dgm:spPr/>
      <dgm:t>
        <a:bodyPr/>
        <a:lstStyle/>
        <a:p>
          <a:endParaRPr lang="en-US"/>
        </a:p>
      </dgm:t>
    </dgm:pt>
    <dgm:pt modelId="{61D39AF7-3D9E-4DDF-AF0B-731E38F28A00}" type="pres">
      <dgm:prSet presAssocID="{D7AEA8AE-9854-40C9-9D94-1638DF800EF4}" presName="parentNode" presStyleLbl="node1" presStyleIdx="0" presStyleCnt="3">
        <dgm:presLayoutVars>
          <dgm:chMax val="0"/>
          <dgm:bulletEnabled val="1"/>
        </dgm:presLayoutVars>
      </dgm:prSet>
      <dgm:spPr/>
      <dgm:t>
        <a:bodyPr/>
        <a:lstStyle/>
        <a:p>
          <a:endParaRPr lang="en-US"/>
        </a:p>
      </dgm:t>
    </dgm:pt>
    <dgm:pt modelId="{32EC559C-BBC7-4F0E-9FDE-E12E514D57A2}" type="pres">
      <dgm:prSet presAssocID="{D7AEA8AE-9854-40C9-9D94-1638DF800EF4}" presName="childNode" presStyleLbl="node1" presStyleIdx="0" presStyleCnt="3">
        <dgm:presLayoutVars>
          <dgm:bulletEnabled val="1"/>
        </dgm:presLayoutVars>
      </dgm:prSet>
      <dgm:spPr/>
      <dgm:t>
        <a:bodyPr/>
        <a:lstStyle/>
        <a:p>
          <a:endParaRPr lang="en-US"/>
        </a:p>
      </dgm:t>
    </dgm:pt>
    <dgm:pt modelId="{3A4AABD5-E149-4FE0-A93E-DC9DF889213F}" type="pres">
      <dgm:prSet presAssocID="{D7F5D26D-E337-49A7-B4E9-40D8F5D31193}" presName="hSp" presStyleCnt="0"/>
      <dgm:spPr/>
      <dgm:t>
        <a:bodyPr/>
        <a:lstStyle/>
        <a:p>
          <a:endParaRPr lang="en-US"/>
        </a:p>
      </dgm:t>
    </dgm:pt>
    <dgm:pt modelId="{449F6587-8AA1-4978-9CCE-45211E8DD165}" type="pres">
      <dgm:prSet presAssocID="{D7F5D26D-E337-49A7-B4E9-40D8F5D31193}" presName="vProcSp" presStyleCnt="0"/>
      <dgm:spPr/>
      <dgm:t>
        <a:bodyPr/>
        <a:lstStyle/>
        <a:p>
          <a:endParaRPr lang="en-US"/>
        </a:p>
      </dgm:t>
    </dgm:pt>
    <dgm:pt modelId="{0F6C635A-E3B7-445A-A6AD-3D0682803F97}" type="pres">
      <dgm:prSet presAssocID="{D7F5D26D-E337-49A7-B4E9-40D8F5D31193}" presName="vSp1" presStyleCnt="0"/>
      <dgm:spPr/>
      <dgm:t>
        <a:bodyPr/>
        <a:lstStyle/>
        <a:p>
          <a:endParaRPr lang="en-US"/>
        </a:p>
      </dgm:t>
    </dgm:pt>
    <dgm:pt modelId="{369F2C98-F6AA-44AF-9BA1-E329DF1AEAF7}" type="pres">
      <dgm:prSet presAssocID="{D7F5D26D-E337-49A7-B4E9-40D8F5D31193}" presName="simulatedConn" presStyleLbl="solidFgAcc1" presStyleIdx="0" presStyleCnt="2"/>
      <dgm:spPr/>
      <dgm:t>
        <a:bodyPr/>
        <a:lstStyle/>
        <a:p>
          <a:endParaRPr lang="en-US"/>
        </a:p>
      </dgm:t>
    </dgm:pt>
    <dgm:pt modelId="{389F6296-2DA6-48E5-AC60-2572686E7CA7}" type="pres">
      <dgm:prSet presAssocID="{D7F5D26D-E337-49A7-B4E9-40D8F5D31193}" presName="vSp2" presStyleCnt="0"/>
      <dgm:spPr/>
      <dgm:t>
        <a:bodyPr/>
        <a:lstStyle/>
        <a:p>
          <a:endParaRPr lang="en-US"/>
        </a:p>
      </dgm:t>
    </dgm:pt>
    <dgm:pt modelId="{1089BDCC-C033-4FAC-B901-7BEE947A34DB}" type="pres">
      <dgm:prSet presAssocID="{D7F5D26D-E337-49A7-B4E9-40D8F5D31193}" presName="sibTrans" presStyleCnt="0"/>
      <dgm:spPr/>
      <dgm:t>
        <a:bodyPr/>
        <a:lstStyle/>
        <a:p>
          <a:endParaRPr lang="en-US"/>
        </a:p>
      </dgm:t>
    </dgm:pt>
    <dgm:pt modelId="{26370B14-8B89-457A-A5DA-360DA2733104}" type="pres">
      <dgm:prSet presAssocID="{541CBDA5-C8BF-4382-845C-9C896916E446}" presName="compositeNode" presStyleCnt="0">
        <dgm:presLayoutVars>
          <dgm:bulletEnabled val="1"/>
        </dgm:presLayoutVars>
      </dgm:prSet>
      <dgm:spPr/>
      <dgm:t>
        <a:bodyPr/>
        <a:lstStyle/>
        <a:p>
          <a:endParaRPr lang="en-US"/>
        </a:p>
      </dgm:t>
    </dgm:pt>
    <dgm:pt modelId="{027B4036-330A-47A2-9FC0-03C025E3D32E}" type="pres">
      <dgm:prSet presAssocID="{541CBDA5-C8BF-4382-845C-9C896916E446}" presName="bgRect" presStyleLbl="node1" presStyleIdx="1" presStyleCnt="3" custScaleX="101070" custLinFactNeighborY="-1315"/>
      <dgm:spPr/>
      <dgm:t>
        <a:bodyPr/>
        <a:lstStyle/>
        <a:p>
          <a:endParaRPr lang="en-US"/>
        </a:p>
      </dgm:t>
    </dgm:pt>
    <dgm:pt modelId="{7518B8FB-C57B-4863-95DC-FD8CB0D3CEF9}" type="pres">
      <dgm:prSet presAssocID="{541CBDA5-C8BF-4382-845C-9C896916E446}" presName="parentNode" presStyleLbl="node1" presStyleIdx="1" presStyleCnt="3">
        <dgm:presLayoutVars>
          <dgm:chMax val="0"/>
          <dgm:bulletEnabled val="1"/>
        </dgm:presLayoutVars>
      </dgm:prSet>
      <dgm:spPr/>
      <dgm:t>
        <a:bodyPr/>
        <a:lstStyle/>
        <a:p>
          <a:endParaRPr lang="en-US"/>
        </a:p>
      </dgm:t>
    </dgm:pt>
    <dgm:pt modelId="{68D27B81-998F-4AE2-9C8F-8320B0932DDD}" type="pres">
      <dgm:prSet presAssocID="{541CBDA5-C8BF-4382-845C-9C896916E446}" presName="childNode" presStyleLbl="node1" presStyleIdx="1" presStyleCnt="3">
        <dgm:presLayoutVars>
          <dgm:bulletEnabled val="1"/>
        </dgm:presLayoutVars>
      </dgm:prSet>
      <dgm:spPr/>
      <dgm:t>
        <a:bodyPr/>
        <a:lstStyle/>
        <a:p>
          <a:endParaRPr lang="en-US"/>
        </a:p>
      </dgm:t>
    </dgm:pt>
    <dgm:pt modelId="{AABE52C2-7BCB-4D61-AFA4-F72F8A6ED8CC}" type="pres">
      <dgm:prSet presAssocID="{718599D0-250B-491E-BC95-7F30D6231752}" presName="hSp" presStyleCnt="0"/>
      <dgm:spPr/>
      <dgm:t>
        <a:bodyPr/>
        <a:lstStyle/>
        <a:p>
          <a:endParaRPr lang="en-US"/>
        </a:p>
      </dgm:t>
    </dgm:pt>
    <dgm:pt modelId="{A08B2F13-E64A-4941-9222-8BE0BF73C3F9}" type="pres">
      <dgm:prSet presAssocID="{718599D0-250B-491E-BC95-7F30D6231752}" presName="vProcSp" presStyleCnt="0"/>
      <dgm:spPr/>
      <dgm:t>
        <a:bodyPr/>
        <a:lstStyle/>
        <a:p>
          <a:endParaRPr lang="en-US"/>
        </a:p>
      </dgm:t>
    </dgm:pt>
    <dgm:pt modelId="{9BE4A8F9-8573-4D37-877E-21A9F9D600CA}" type="pres">
      <dgm:prSet presAssocID="{718599D0-250B-491E-BC95-7F30D6231752}" presName="vSp1" presStyleCnt="0"/>
      <dgm:spPr/>
      <dgm:t>
        <a:bodyPr/>
        <a:lstStyle/>
        <a:p>
          <a:endParaRPr lang="en-US"/>
        </a:p>
      </dgm:t>
    </dgm:pt>
    <dgm:pt modelId="{D5E6EDB2-F1C9-47F2-B241-FC71F3C9274A}" type="pres">
      <dgm:prSet presAssocID="{718599D0-250B-491E-BC95-7F30D6231752}" presName="simulatedConn" presStyleLbl="solidFgAcc1" presStyleIdx="1" presStyleCnt="2"/>
      <dgm:spPr/>
      <dgm:t>
        <a:bodyPr/>
        <a:lstStyle/>
        <a:p>
          <a:endParaRPr lang="en-US"/>
        </a:p>
      </dgm:t>
    </dgm:pt>
    <dgm:pt modelId="{1B0AB2CB-1882-4E18-99CD-906F7C79D6EB}" type="pres">
      <dgm:prSet presAssocID="{718599D0-250B-491E-BC95-7F30D6231752}" presName="vSp2" presStyleCnt="0"/>
      <dgm:spPr/>
      <dgm:t>
        <a:bodyPr/>
        <a:lstStyle/>
        <a:p>
          <a:endParaRPr lang="en-US"/>
        </a:p>
      </dgm:t>
    </dgm:pt>
    <dgm:pt modelId="{8D62D132-4A53-452D-87D5-4CAC59CC3404}" type="pres">
      <dgm:prSet presAssocID="{718599D0-250B-491E-BC95-7F30D6231752}" presName="sibTrans" presStyleCnt="0"/>
      <dgm:spPr/>
      <dgm:t>
        <a:bodyPr/>
        <a:lstStyle/>
        <a:p>
          <a:endParaRPr lang="en-US"/>
        </a:p>
      </dgm:t>
    </dgm:pt>
    <dgm:pt modelId="{E6F47F43-F302-4693-9B09-16AFE86504A1}" type="pres">
      <dgm:prSet presAssocID="{CF7C769E-C1C3-4BD0-A0CA-3283BDCED00A}" presName="compositeNode" presStyleCnt="0">
        <dgm:presLayoutVars>
          <dgm:bulletEnabled val="1"/>
        </dgm:presLayoutVars>
      </dgm:prSet>
      <dgm:spPr/>
      <dgm:t>
        <a:bodyPr/>
        <a:lstStyle/>
        <a:p>
          <a:endParaRPr lang="en-US"/>
        </a:p>
      </dgm:t>
    </dgm:pt>
    <dgm:pt modelId="{2EC7CDCB-9445-4A6D-877A-DB8A6840C7F2}" type="pres">
      <dgm:prSet presAssocID="{CF7C769E-C1C3-4BD0-A0CA-3283BDCED00A}" presName="bgRect" presStyleLbl="node1" presStyleIdx="2" presStyleCnt="3" custScaleX="126523"/>
      <dgm:spPr/>
      <dgm:t>
        <a:bodyPr/>
        <a:lstStyle/>
        <a:p>
          <a:endParaRPr lang="en-US"/>
        </a:p>
      </dgm:t>
    </dgm:pt>
    <dgm:pt modelId="{B1BB4976-3177-4C33-804E-61397FEC4D48}" type="pres">
      <dgm:prSet presAssocID="{CF7C769E-C1C3-4BD0-A0CA-3283BDCED00A}" presName="parentNode" presStyleLbl="node1" presStyleIdx="2" presStyleCnt="3">
        <dgm:presLayoutVars>
          <dgm:chMax val="0"/>
          <dgm:bulletEnabled val="1"/>
        </dgm:presLayoutVars>
      </dgm:prSet>
      <dgm:spPr/>
      <dgm:t>
        <a:bodyPr/>
        <a:lstStyle/>
        <a:p>
          <a:endParaRPr lang="en-US"/>
        </a:p>
      </dgm:t>
    </dgm:pt>
    <dgm:pt modelId="{B1008706-1AED-414F-9736-2FA4F640C0E1}" type="pres">
      <dgm:prSet presAssocID="{CF7C769E-C1C3-4BD0-A0CA-3283BDCED00A}" presName="childNode" presStyleLbl="node1" presStyleIdx="2" presStyleCnt="3">
        <dgm:presLayoutVars>
          <dgm:bulletEnabled val="1"/>
        </dgm:presLayoutVars>
      </dgm:prSet>
      <dgm:spPr/>
      <dgm:t>
        <a:bodyPr/>
        <a:lstStyle/>
        <a:p>
          <a:endParaRPr lang="en-US"/>
        </a:p>
      </dgm:t>
    </dgm:pt>
  </dgm:ptLst>
  <dgm:cxnLst>
    <dgm:cxn modelId="{6F9AC7EB-C1E1-4BA9-9320-602EA51DFEB8}" type="presOf" srcId="{66B4CD6A-3003-48EC-95B7-17FFA3C9021F}" destId="{68D27B81-998F-4AE2-9C8F-8320B0932DDD}" srcOrd="0" destOrd="0" presId="urn:microsoft.com/office/officeart/2005/8/layout/hProcess7"/>
    <dgm:cxn modelId="{9CF6D4D1-3761-4102-AA98-99D99E86569D}" srcId="{D7AEA8AE-9854-40C9-9D94-1638DF800EF4}" destId="{63B720B4-94FD-4F2D-83F2-6EE15963807C}" srcOrd="0" destOrd="0" parTransId="{BA4274F3-C11D-4F38-B040-8F97196B45DD}" sibTransId="{AC20119D-8534-4591-9352-4B659DD3335D}"/>
    <dgm:cxn modelId="{4EB439A6-544E-4EEF-8E57-FC84A6E8798B}" srcId="{CF7C769E-C1C3-4BD0-A0CA-3283BDCED00A}" destId="{355D6958-6CCD-4C85-8239-AC106B065CED}" srcOrd="0" destOrd="0" parTransId="{61F3C256-2393-451A-A4F0-FF9E94243440}" sibTransId="{5609DC66-0834-4E53-B6BC-2225ADB930B0}"/>
    <dgm:cxn modelId="{BFB2A77B-F8D5-46C4-966F-E4CEAB2F5BF7}" type="presOf" srcId="{14A62C55-11F3-4C0D-A28C-F36F70516383}" destId="{BF5A06C0-DB69-415C-BB07-E636673AD3D9}" srcOrd="0" destOrd="0" presId="urn:microsoft.com/office/officeart/2005/8/layout/hProcess7"/>
    <dgm:cxn modelId="{4486F467-4175-478F-949A-36826199F2B6}" type="presOf" srcId="{CF7C769E-C1C3-4BD0-A0CA-3283BDCED00A}" destId="{B1BB4976-3177-4C33-804E-61397FEC4D48}" srcOrd="1" destOrd="0" presId="urn:microsoft.com/office/officeart/2005/8/layout/hProcess7"/>
    <dgm:cxn modelId="{8B395A90-2230-49E8-B055-34EC9739486A}" srcId="{541CBDA5-C8BF-4382-845C-9C896916E446}" destId="{66B4CD6A-3003-48EC-95B7-17FFA3C9021F}" srcOrd="0" destOrd="0" parTransId="{896D3AE4-CCA2-4568-87D2-F16340AAFA09}" sibTransId="{CE1AC22C-292F-4A02-BAFB-B100479070A7}"/>
    <dgm:cxn modelId="{2E9E3246-053C-433B-8DBE-B42F9FDB6F1C}" type="presOf" srcId="{541CBDA5-C8BF-4382-845C-9C896916E446}" destId="{7518B8FB-C57B-4863-95DC-FD8CB0D3CEF9}" srcOrd="1" destOrd="0" presId="urn:microsoft.com/office/officeart/2005/8/layout/hProcess7"/>
    <dgm:cxn modelId="{18185BC7-FB37-491C-B669-0F95A6265AD1}" srcId="{14A62C55-11F3-4C0D-A28C-F36F70516383}" destId="{D7AEA8AE-9854-40C9-9D94-1638DF800EF4}" srcOrd="0" destOrd="0" parTransId="{86953D2F-4DA2-4D7D-8365-171C4CE379B5}" sibTransId="{D7F5D26D-E337-49A7-B4E9-40D8F5D31193}"/>
    <dgm:cxn modelId="{689F76F9-1CCF-4497-9534-E6E276FB64E1}" type="presOf" srcId="{355D6958-6CCD-4C85-8239-AC106B065CED}" destId="{B1008706-1AED-414F-9736-2FA4F640C0E1}" srcOrd="0" destOrd="0" presId="urn:microsoft.com/office/officeart/2005/8/layout/hProcess7"/>
    <dgm:cxn modelId="{EF3FDF35-E334-4841-B561-02C2D4777280}" type="presOf" srcId="{CF7C769E-C1C3-4BD0-A0CA-3283BDCED00A}" destId="{2EC7CDCB-9445-4A6D-877A-DB8A6840C7F2}" srcOrd="0" destOrd="0" presId="urn:microsoft.com/office/officeart/2005/8/layout/hProcess7"/>
    <dgm:cxn modelId="{CADA37A2-6908-4E38-A655-A29F0CC45EBA}" type="presOf" srcId="{541CBDA5-C8BF-4382-845C-9C896916E446}" destId="{027B4036-330A-47A2-9FC0-03C025E3D32E}" srcOrd="0" destOrd="0" presId="urn:microsoft.com/office/officeart/2005/8/layout/hProcess7"/>
    <dgm:cxn modelId="{7E9C190C-5445-4D75-9A4E-A2F28DD92D36}" type="presOf" srcId="{D7AEA8AE-9854-40C9-9D94-1638DF800EF4}" destId="{61D39AF7-3D9E-4DDF-AF0B-731E38F28A00}" srcOrd="1" destOrd="0" presId="urn:microsoft.com/office/officeart/2005/8/layout/hProcess7"/>
    <dgm:cxn modelId="{E7DE36D8-7B23-4060-8BCA-DCD481EBB654}" srcId="{14A62C55-11F3-4C0D-A28C-F36F70516383}" destId="{CF7C769E-C1C3-4BD0-A0CA-3283BDCED00A}" srcOrd="2" destOrd="0" parTransId="{C4D49C23-A6CF-4D57-9C3D-1CF78E5FCE97}" sibTransId="{0D74BDDA-301A-4B9D-A2D9-D831A2B234B2}"/>
    <dgm:cxn modelId="{4F397D57-9202-441B-BB08-59C8CD809B94}" srcId="{14A62C55-11F3-4C0D-A28C-F36F70516383}" destId="{541CBDA5-C8BF-4382-845C-9C896916E446}" srcOrd="1" destOrd="0" parTransId="{2271B386-4662-4FFC-A989-DF4F30D095DC}" sibTransId="{718599D0-250B-491E-BC95-7F30D6231752}"/>
    <dgm:cxn modelId="{E4319DF7-9216-44DC-91B0-2A6E068C0A16}" type="presOf" srcId="{63B720B4-94FD-4F2D-83F2-6EE15963807C}" destId="{32EC559C-BBC7-4F0E-9FDE-E12E514D57A2}" srcOrd="0" destOrd="0" presId="urn:microsoft.com/office/officeart/2005/8/layout/hProcess7"/>
    <dgm:cxn modelId="{48135A84-0A74-4C65-994B-8F7E1C7D19D0}" type="presOf" srcId="{D7AEA8AE-9854-40C9-9D94-1638DF800EF4}" destId="{2926A826-D44B-4490-B88C-93C88B79098D}" srcOrd="0" destOrd="0" presId="urn:microsoft.com/office/officeart/2005/8/layout/hProcess7"/>
    <dgm:cxn modelId="{FE6BF1AF-334B-4C97-BD91-B8B042159A07}" type="presParOf" srcId="{BF5A06C0-DB69-415C-BB07-E636673AD3D9}" destId="{556B18CE-5D5B-4509-B3CA-68387C7973F2}" srcOrd="0" destOrd="0" presId="urn:microsoft.com/office/officeart/2005/8/layout/hProcess7"/>
    <dgm:cxn modelId="{0760925A-7F26-4995-A865-7234DFD1E058}" type="presParOf" srcId="{556B18CE-5D5B-4509-B3CA-68387C7973F2}" destId="{2926A826-D44B-4490-B88C-93C88B79098D}" srcOrd="0" destOrd="0" presId="urn:microsoft.com/office/officeart/2005/8/layout/hProcess7"/>
    <dgm:cxn modelId="{1044303A-DD7F-455F-9632-C8880757D0E9}" type="presParOf" srcId="{556B18CE-5D5B-4509-B3CA-68387C7973F2}" destId="{61D39AF7-3D9E-4DDF-AF0B-731E38F28A00}" srcOrd="1" destOrd="0" presId="urn:microsoft.com/office/officeart/2005/8/layout/hProcess7"/>
    <dgm:cxn modelId="{152A9796-E114-4DDE-A367-B55265CFC0BC}" type="presParOf" srcId="{556B18CE-5D5B-4509-B3CA-68387C7973F2}" destId="{32EC559C-BBC7-4F0E-9FDE-E12E514D57A2}" srcOrd="2" destOrd="0" presId="urn:microsoft.com/office/officeart/2005/8/layout/hProcess7"/>
    <dgm:cxn modelId="{972887A8-C6C1-4B39-B3C1-BE2C475FF3E4}" type="presParOf" srcId="{BF5A06C0-DB69-415C-BB07-E636673AD3D9}" destId="{3A4AABD5-E149-4FE0-A93E-DC9DF889213F}" srcOrd="1" destOrd="0" presId="urn:microsoft.com/office/officeart/2005/8/layout/hProcess7"/>
    <dgm:cxn modelId="{1AFB64CC-002C-4E23-A895-E157C1A839D5}" type="presParOf" srcId="{BF5A06C0-DB69-415C-BB07-E636673AD3D9}" destId="{449F6587-8AA1-4978-9CCE-45211E8DD165}" srcOrd="2" destOrd="0" presId="urn:microsoft.com/office/officeart/2005/8/layout/hProcess7"/>
    <dgm:cxn modelId="{70CD9D1B-6883-4E3C-B1E2-3AE15160711E}" type="presParOf" srcId="{449F6587-8AA1-4978-9CCE-45211E8DD165}" destId="{0F6C635A-E3B7-445A-A6AD-3D0682803F97}" srcOrd="0" destOrd="0" presId="urn:microsoft.com/office/officeart/2005/8/layout/hProcess7"/>
    <dgm:cxn modelId="{0C66159D-C260-4302-8ADB-5A01EFD695ED}" type="presParOf" srcId="{449F6587-8AA1-4978-9CCE-45211E8DD165}" destId="{369F2C98-F6AA-44AF-9BA1-E329DF1AEAF7}" srcOrd="1" destOrd="0" presId="urn:microsoft.com/office/officeart/2005/8/layout/hProcess7"/>
    <dgm:cxn modelId="{606C451A-B8E5-4302-9239-34A5E1F98462}" type="presParOf" srcId="{449F6587-8AA1-4978-9CCE-45211E8DD165}" destId="{389F6296-2DA6-48E5-AC60-2572686E7CA7}" srcOrd="2" destOrd="0" presId="urn:microsoft.com/office/officeart/2005/8/layout/hProcess7"/>
    <dgm:cxn modelId="{D0C1FBD9-F541-44BE-B289-69556D91182F}" type="presParOf" srcId="{BF5A06C0-DB69-415C-BB07-E636673AD3D9}" destId="{1089BDCC-C033-4FAC-B901-7BEE947A34DB}" srcOrd="3" destOrd="0" presId="urn:microsoft.com/office/officeart/2005/8/layout/hProcess7"/>
    <dgm:cxn modelId="{95F354E6-129E-44DD-892F-DF04FE967C48}" type="presParOf" srcId="{BF5A06C0-DB69-415C-BB07-E636673AD3D9}" destId="{26370B14-8B89-457A-A5DA-360DA2733104}" srcOrd="4" destOrd="0" presId="urn:microsoft.com/office/officeart/2005/8/layout/hProcess7"/>
    <dgm:cxn modelId="{B3075DD3-9AF4-4BDB-A562-06ADED9D8782}" type="presParOf" srcId="{26370B14-8B89-457A-A5DA-360DA2733104}" destId="{027B4036-330A-47A2-9FC0-03C025E3D32E}" srcOrd="0" destOrd="0" presId="urn:microsoft.com/office/officeart/2005/8/layout/hProcess7"/>
    <dgm:cxn modelId="{009B78EE-EDC6-41E0-B536-091977D93C5F}" type="presParOf" srcId="{26370B14-8B89-457A-A5DA-360DA2733104}" destId="{7518B8FB-C57B-4863-95DC-FD8CB0D3CEF9}" srcOrd="1" destOrd="0" presId="urn:microsoft.com/office/officeart/2005/8/layout/hProcess7"/>
    <dgm:cxn modelId="{F7FF61FD-5628-4844-9D5C-085E956B33ED}" type="presParOf" srcId="{26370B14-8B89-457A-A5DA-360DA2733104}" destId="{68D27B81-998F-4AE2-9C8F-8320B0932DDD}" srcOrd="2" destOrd="0" presId="urn:microsoft.com/office/officeart/2005/8/layout/hProcess7"/>
    <dgm:cxn modelId="{ECFEBBD0-C3C3-4C9A-9974-88FF584AC544}" type="presParOf" srcId="{BF5A06C0-DB69-415C-BB07-E636673AD3D9}" destId="{AABE52C2-7BCB-4D61-AFA4-F72F8A6ED8CC}" srcOrd="5" destOrd="0" presId="urn:microsoft.com/office/officeart/2005/8/layout/hProcess7"/>
    <dgm:cxn modelId="{854C22CE-D433-4CBB-A12E-7C9A16E8B030}" type="presParOf" srcId="{BF5A06C0-DB69-415C-BB07-E636673AD3D9}" destId="{A08B2F13-E64A-4941-9222-8BE0BF73C3F9}" srcOrd="6" destOrd="0" presId="urn:microsoft.com/office/officeart/2005/8/layout/hProcess7"/>
    <dgm:cxn modelId="{D6FE8273-D07E-40F1-A2F5-46257A36C622}" type="presParOf" srcId="{A08B2F13-E64A-4941-9222-8BE0BF73C3F9}" destId="{9BE4A8F9-8573-4D37-877E-21A9F9D600CA}" srcOrd="0" destOrd="0" presId="urn:microsoft.com/office/officeart/2005/8/layout/hProcess7"/>
    <dgm:cxn modelId="{A52402C1-518B-44F4-A623-86CFA8E29086}" type="presParOf" srcId="{A08B2F13-E64A-4941-9222-8BE0BF73C3F9}" destId="{D5E6EDB2-F1C9-47F2-B241-FC71F3C9274A}" srcOrd="1" destOrd="0" presId="urn:microsoft.com/office/officeart/2005/8/layout/hProcess7"/>
    <dgm:cxn modelId="{BA12CFA1-8F84-4302-8962-6BC13711C256}" type="presParOf" srcId="{A08B2F13-E64A-4941-9222-8BE0BF73C3F9}" destId="{1B0AB2CB-1882-4E18-99CD-906F7C79D6EB}" srcOrd="2" destOrd="0" presId="urn:microsoft.com/office/officeart/2005/8/layout/hProcess7"/>
    <dgm:cxn modelId="{938D266B-CC81-4FE4-A9FF-4B674E8A29CA}" type="presParOf" srcId="{BF5A06C0-DB69-415C-BB07-E636673AD3D9}" destId="{8D62D132-4A53-452D-87D5-4CAC59CC3404}" srcOrd="7" destOrd="0" presId="urn:microsoft.com/office/officeart/2005/8/layout/hProcess7"/>
    <dgm:cxn modelId="{2EAAD2B7-265B-4196-B27F-E88EA07658BE}" type="presParOf" srcId="{BF5A06C0-DB69-415C-BB07-E636673AD3D9}" destId="{E6F47F43-F302-4693-9B09-16AFE86504A1}" srcOrd="8" destOrd="0" presId="urn:microsoft.com/office/officeart/2005/8/layout/hProcess7"/>
    <dgm:cxn modelId="{1E630F39-62C7-46A7-B66A-75BADEAEDF3C}" type="presParOf" srcId="{E6F47F43-F302-4693-9B09-16AFE86504A1}" destId="{2EC7CDCB-9445-4A6D-877A-DB8A6840C7F2}" srcOrd="0" destOrd="0" presId="urn:microsoft.com/office/officeart/2005/8/layout/hProcess7"/>
    <dgm:cxn modelId="{9BA4F241-BB5D-4156-9198-F6DBE16CEEA9}" type="presParOf" srcId="{E6F47F43-F302-4693-9B09-16AFE86504A1}" destId="{B1BB4976-3177-4C33-804E-61397FEC4D48}" srcOrd="1" destOrd="0" presId="urn:microsoft.com/office/officeart/2005/8/layout/hProcess7"/>
    <dgm:cxn modelId="{9E0B3B66-13E3-4661-990D-47104035F360}" type="presParOf" srcId="{E6F47F43-F302-4693-9B09-16AFE86504A1}" destId="{B1008706-1AED-414F-9736-2FA4F640C0E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F9C6AE-44A0-4761-BB37-F03351D1FF41}"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E0DF2FDF-B278-4C95-A2B7-0AAB83008FBF}">
      <dgm:prSet phldrT="[Text]" phldr="1"/>
      <dgm:spPr/>
      <dgm:t>
        <a:bodyPr/>
        <a:lstStyle/>
        <a:p>
          <a:endParaRPr lang="en-US"/>
        </a:p>
      </dgm:t>
    </dgm:pt>
    <dgm:pt modelId="{A6BE2264-C13E-419E-B6C4-20D56CB4CF83}" type="parTrans" cxnId="{BA02859D-75B8-4794-AEB7-15251EEA2F2F}">
      <dgm:prSet/>
      <dgm:spPr/>
      <dgm:t>
        <a:bodyPr/>
        <a:lstStyle/>
        <a:p>
          <a:endParaRPr lang="en-US"/>
        </a:p>
      </dgm:t>
    </dgm:pt>
    <dgm:pt modelId="{14D42C04-3A7D-46C9-B265-B46411B7BFA8}" type="sibTrans" cxnId="{BA02859D-75B8-4794-AEB7-15251EEA2F2F}">
      <dgm:prSet/>
      <dgm:spPr/>
      <dgm:t>
        <a:bodyPr/>
        <a:lstStyle/>
        <a:p>
          <a:endParaRPr lang="en-US"/>
        </a:p>
      </dgm:t>
    </dgm:pt>
    <dgm:pt modelId="{5FC6C665-10B0-4227-9FB5-D7253A3E3EF2}">
      <dgm:prSet phldrT="[Text]" custT="1"/>
      <dgm:spPr>
        <a:solidFill>
          <a:schemeClr val="accent1"/>
        </a:solidFill>
      </dgm:spPr>
      <dgm:t>
        <a:bodyPr/>
        <a:lstStyle/>
        <a:p>
          <a:r>
            <a:rPr lang="en-US" sz="2400" dirty="0" smtClean="0"/>
            <a:t>Community Service on steroids</a:t>
          </a:r>
          <a:endParaRPr lang="en-US" sz="2400" dirty="0"/>
        </a:p>
      </dgm:t>
    </dgm:pt>
    <dgm:pt modelId="{578A3A01-83E7-4B51-A838-5D33315B684B}" type="parTrans" cxnId="{70641D10-57B9-4E45-90AA-4E222FAFD5BF}">
      <dgm:prSet/>
      <dgm:spPr/>
      <dgm:t>
        <a:bodyPr/>
        <a:lstStyle/>
        <a:p>
          <a:endParaRPr lang="en-US"/>
        </a:p>
      </dgm:t>
    </dgm:pt>
    <dgm:pt modelId="{541DF081-910D-44B8-805C-DD784B391240}" type="sibTrans" cxnId="{70641D10-57B9-4E45-90AA-4E222FAFD5BF}">
      <dgm:prSet/>
      <dgm:spPr/>
      <dgm:t>
        <a:bodyPr/>
        <a:lstStyle/>
        <a:p>
          <a:endParaRPr lang="en-US"/>
        </a:p>
      </dgm:t>
    </dgm:pt>
    <dgm:pt modelId="{930FB8DB-BF08-499C-B1E2-DE2E3249F957}">
      <dgm:prSet phldrT="[Text]" phldr="1"/>
      <dgm:spPr/>
      <dgm:t>
        <a:bodyPr/>
        <a:lstStyle/>
        <a:p>
          <a:endParaRPr lang="en-US" dirty="0"/>
        </a:p>
      </dgm:t>
    </dgm:pt>
    <dgm:pt modelId="{4518286D-6397-4B14-A312-DC52D53FAB96}" type="parTrans" cxnId="{884280ED-98CF-4F1E-95AB-9FE3C7AF61C5}">
      <dgm:prSet/>
      <dgm:spPr/>
      <dgm:t>
        <a:bodyPr/>
        <a:lstStyle/>
        <a:p>
          <a:endParaRPr lang="en-US"/>
        </a:p>
      </dgm:t>
    </dgm:pt>
    <dgm:pt modelId="{3F5343FC-BE03-4FC5-83F5-2D10855D1F6B}" type="sibTrans" cxnId="{884280ED-98CF-4F1E-95AB-9FE3C7AF61C5}">
      <dgm:prSet/>
      <dgm:spPr/>
      <dgm:t>
        <a:bodyPr/>
        <a:lstStyle/>
        <a:p>
          <a:endParaRPr lang="en-US"/>
        </a:p>
      </dgm:t>
    </dgm:pt>
    <dgm:pt modelId="{B4AFDA4A-457A-41AD-A58D-2E80F2DC8F76}">
      <dgm:prSet phldrT="[Text]" custT="1"/>
      <dgm:spPr>
        <a:solidFill>
          <a:schemeClr val="accent5"/>
        </a:solidFill>
      </dgm:spPr>
      <dgm:t>
        <a:bodyPr/>
        <a:lstStyle/>
        <a:p>
          <a:r>
            <a:rPr lang="en-US" sz="2400" dirty="0" smtClean="0"/>
            <a:t>Enriches learning by engaging youth in meaningful service</a:t>
          </a:r>
          <a:endParaRPr lang="en-US" sz="1200" dirty="0"/>
        </a:p>
      </dgm:t>
    </dgm:pt>
    <dgm:pt modelId="{EBF4CFC9-9684-4C8C-B4CF-1AEAEE93CA9C}" type="parTrans" cxnId="{111C8D58-31B6-48BE-9BFD-C5F2CD3BABED}">
      <dgm:prSet/>
      <dgm:spPr/>
      <dgm:t>
        <a:bodyPr/>
        <a:lstStyle/>
        <a:p>
          <a:endParaRPr lang="en-US"/>
        </a:p>
      </dgm:t>
    </dgm:pt>
    <dgm:pt modelId="{967BF6FB-6B7D-488B-975A-1B6924ACD6C5}" type="sibTrans" cxnId="{111C8D58-31B6-48BE-9BFD-C5F2CD3BABED}">
      <dgm:prSet/>
      <dgm:spPr/>
      <dgm:t>
        <a:bodyPr/>
        <a:lstStyle/>
        <a:p>
          <a:endParaRPr lang="en-US"/>
        </a:p>
      </dgm:t>
    </dgm:pt>
    <dgm:pt modelId="{3988BBFD-E78E-4168-BE1B-70D5D865EF83}">
      <dgm:prSet phldrT="[Text]" phldr="1"/>
      <dgm:spPr/>
      <dgm:t>
        <a:bodyPr/>
        <a:lstStyle/>
        <a:p>
          <a:endParaRPr lang="en-US" dirty="0"/>
        </a:p>
      </dgm:t>
    </dgm:pt>
    <dgm:pt modelId="{52472D8D-B8D0-42C6-BF7D-9096FF413B22}" type="parTrans" cxnId="{5E79E963-14F0-4FD6-8DD9-2603A4B2DC6E}">
      <dgm:prSet/>
      <dgm:spPr/>
      <dgm:t>
        <a:bodyPr/>
        <a:lstStyle/>
        <a:p>
          <a:endParaRPr lang="en-US"/>
        </a:p>
      </dgm:t>
    </dgm:pt>
    <dgm:pt modelId="{692E839B-1EC1-413C-A15C-53C661A7C6C9}" type="sibTrans" cxnId="{5E79E963-14F0-4FD6-8DD9-2603A4B2DC6E}">
      <dgm:prSet/>
      <dgm:spPr/>
      <dgm:t>
        <a:bodyPr/>
        <a:lstStyle/>
        <a:p>
          <a:endParaRPr lang="en-US"/>
        </a:p>
      </dgm:t>
    </dgm:pt>
    <dgm:pt modelId="{29CE91BF-0ADB-476E-807C-370A11366C67}">
      <dgm:prSet phldrT="[Text]" custT="1"/>
      <dgm:spPr>
        <a:solidFill>
          <a:schemeClr val="accent2"/>
        </a:solidFill>
      </dgm:spPr>
      <dgm:t>
        <a:bodyPr/>
        <a:lstStyle/>
        <a:p>
          <a:r>
            <a:rPr lang="en-US" sz="2400" dirty="0" smtClean="0"/>
            <a:t>Planned integration with established learning objectives</a:t>
          </a:r>
          <a:endParaRPr lang="en-US" sz="2400" dirty="0"/>
        </a:p>
      </dgm:t>
    </dgm:pt>
    <dgm:pt modelId="{1D71BC71-0BA2-42EE-A8D5-F9D1C86446A4}" type="parTrans" cxnId="{CAA9DBB7-33B2-431E-95B7-90DE044115D4}">
      <dgm:prSet/>
      <dgm:spPr/>
      <dgm:t>
        <a:bodyPr/>
        <a:lstStyle/>
        <a:p>
          <a:endParaRPr lang="en-US"/>
        </a:p>
      </dgm:t>
    </dgm:pt>
    <dgm:pt modelId="{B5253093-3E7E-4860-87B3-844B70DC0003}" type="sibTrans" cxnId="{CAA9DBB7-33B2-431E-95B7-90DE044115D4}">
      <dgm:prSet/>
      <dgm:spPr/>
      <dgm:t>
        <a:bodyPr/>
        <a:lstStyle/>
        <a:p>
          <a:endParaRPr lang="en-US"/>
        </a:p>
      </dgm:t>
    </dgm:pt>
    <dgm:pt modelId="{9385B7C2-6E0A-40D5-921F-79305F2F66A1}">
      <dgm:prSet phldrT="[Text]" custT="1"/>
      <dgm:spPr>
        <a:solidFill>
          <a:schemeClr val="accent1"/>
        </a:solidFill>
      </dgm:spPr>
      <dgm:t>
        <a:bodyPr/>
        <a:lstStyle/>
        <a:p>
          <a:endParaRPr lang="en-US" sz="2400" dirty="0"/>
        </a:p>
      </dgm:t>
    </dgm:pt>
    <dgm:pt modelId="{536E2A6E-4A34-4585-B2CE-BC0D5FAD680D}" type="parTrans" cxnId="{45F2E314-CDB8-4E86-B4DA-A010B1551B28}">
      <dgm:prSet/>
      <dgm:spPr/>
      <dgm:t>
        <a:bodyPr/>
        <a:lstStyle/>
        <a:p>
          <a:endParaRPr lang="en-US"/>
        </a:p>
      </dgm:t>
    </dgm:pt>
    <dgm:pt modelId="{84D3C2FF-BBB5-4F35-97B3-2B945C039C50}" type="sibTrans" cxnId="{45F2E314-CDB8-4E86-B4DA-A010B1551B28}">
      <dgm:prSet/>
      <dgm:spPr/>
      <dgm:t>
        <a:bodyPr/>
        <a:lstStyle/>
        <a:p>
          <a:endParaRPr lang="en-US"/>
        </a:p>
      </dgm:t>
    </dgm:pt>
    <dgm:pt modelId="{0167953A-BFE3-413E-9396-E62E80E88E23}">
      <dgm:prSet phldrT="[Text]" custT="1"/>
      <dgm:spPr>
        <a:solidFill>
          <a:schemeClr val="accent1"/>
        </a:solidFill>
      </dgm:spPr>
      <dgm:t>
        <a:bodyPr/>
        <a:lstStyle/>
        <a:p>
          <a:endParaRPr lang="en-US" sz="2400" dirty="0"/>
        </a:p>
      </dgm:t>
    </dgm:pt>
    <dgm:pt modelId="{C4F04FF7-4C51-4172-82DC-8D4B25A0238B}" type="parTrans" cxnId="{CA4DF389-3512-41E8-9D0D-02BB26F5238A}">
      <dgm:prSet/>
      <dgm:spPr/>
      <dgm:t>
        <a:bodyPr/>
        <a:lstStyle/>
        <a:p>
          <a:endParaRPr lang="en-US"/>
        </a:p>
      </dgm:t>
    </dgm:pt>
    <dgm:pt modelId="{82237D32-F93F-49BB-A41C-8E710B34DA34}" type="sibTrans" cxnId="{CA4DF389-3512-41E8-9D0D-02BB26F5238A}">
      <dgm:prSet/>
      <dgm:spPr/>
      <dgm:t>
        <a:bodyPr/>
        <a:lstStyle/>
        <a:p>
          <a:endParaRPr lang="en-US"/>
        </a:p>
      </dgm:t>
    </dgm:pt>
    <dgm:pt modelId="{35D33DBE-E7F1-4B34-A6A4-5BCE5D04CE02}">
      <dgm:prSet phldrT="[Text]" custT="1"/>
      <dgm:spPr>
        <a:solidFill>
          <a:schemeClr val="accent5"/>
        </a:solidFill>
      </dgm:spPr>
      <dgm:t>
        <a:bodyPr/>
        <a:lstStyle/>
        <a:p>
          <a:endParaRPr lang="en-US" sz="1200" dirty="0"/>
        </a:p>
      </dgm:t>
    </dgm:pt>
    <dgm:pt modelId="{935D6863-AB55-4F05-979E-C5B76CCC7BF0}" type="parTrans" cxnId="{788A10F9-5C15-4C21-99DF-0E6B0F7322B2}">
      <dgm:prSet/>
      <dgm:spPr/>
      <dgm:t>
        <a:bodyPr/>
        <a:lstStyle/>
        <a:p>
          <a:endParaRPr lang="en-US"/>
        </a:p>
      </dgm:t>
    </dgm:pt>
    <dgm:pt modelId="{97C9D770-AB08-4629-B453-90D6177A6B2B}" type="sibTrans" cxnId="{788A10F9-5C15-4C21-99DF-0E6B0F7322B2}">
      <dgm:prSet/>
      <dgm:spPr/>
      <dgm:t>
        <a:bodyPr/>
        <a:lstStyle/>
        <a:p>
          <a:endParaRPr lang="en-US"/>
        </a:p>
      </dgm:t>
    </dgm:pt>
    <dgm:pt modelId="{51CA2BE5-2311-47CE-A402-6B5C6A4DA2EF}">
      <dgm:prSet phldrT="[Text]" custT="1"/>
      <dgm:spPr>
        <a:solidFill>
          <a:schemeClr val="accent5"/>
        </a:solidFill>
      </dgm:spPr>
      <dgm:t>
        <a:bodyPr/>
        <a:lstStyle/>
        <a:p>
          <a:endParaRPr lang="en-US" sz="1200" dirty="0"/>
        </a:p>
      </dgm:t>
    </dgm:pt>
    <dgm:pt modelId="{8D8D2E1B-A3F7-47EE-8533-964D5A9F22D5}" type="parTrans" cxnId="{8CB3C3CC-1759-4458-95EA-EC1906F11990}">
      <dgm:prSet/>
      <dgm:spPr/>
      <dgm:t>
        <a:bodyPr/>
        <a:lstStyle/>
        <a:p>
          <a:endParaRPr lang="en-US"/>
        </a:p>
      </dgm:t>
    </dgm:pt>
    <dgm:pt modelId="{DC4C9574-8163-4CDE-986F-2F8247008CDC}" type="sibTrans" cxnId="{8CB3C3CC-1759-4458-95EA-EC1906F11990}">
      <dgm:prSet/>
      <dgm:spPr/>
      <dgm:t>
        <a:bodyPr/>
        <a:lstStyle/>
        <a:p>
          <a:endParaRPr lang="en-US"/>
        </a:p>
      </dgm:t>
    </dgm:pt>
    <dgm:pt modelId="{CB18D35B-9100-4333-BA11-6DE043E1EA01}">
      <dgm:prSet phldrT="[Text]" custT="1"/>
      <dgm:spPr>
        <a:solidFill>
          <a:schemeClr val="accent5"/>
        </a:solidFill>
      </dgm:spPr>
      <dgm:t>
        <a:bodyPr/>
        <a:lstStyle/>
        <a:p>
          <a:endParaRPr lang="en-US" sz="1200" dirty="0"/>
        </a:p>
      </dgm:t>
    </dgm:pt>
    <dgm:pt modelId="{EEE34B14-B11D-40F3-A1E2-6E92A2271366}" type="parTrans" cxnId="{B24F40FA-5EAD-4073-9B36-941B4243C6FE}">
      <dgm:prSet/>
      <dgm:spPr/>
      <dgm:t>
        <a:bodyPr/>
        <a:lstStyle/>
        <a:p>
          <a:endParaRPr lang="en-US"/>
        </a:p>
      </dgm:t>
    </dgm:pt>
    <dgm:pt modelId="{3F348939-C0CA-4711-B8E1-2D54B31BA75E}" type="sibTrans" cxnId="{B24F40FA-5EAD-4073-9B36-941B4243C6FE}">
      <dgm:prSet/>
      <dgm:spPr/>
      <dgm:t>
        <a:bodyPr/>
        <a:lstStyle/>
        <a:p>
          <a:endParaRPr lang="en-US"/>
        </a:p>
      </dgm:t>
    </dgm:pt>
    <dgm:pt modelId="{78B1C499-BDC0-425B-8E85-D2D75300BE66}">
      <dgm:prSet phldrT="[Text]" custT="1"/>
      <dgm:spPr>
        <a:solidFill>
          <a:schemeClr val="accent2"/>
        </a:solidFill>
      </dgm:spPr>
      <dgm:t>
        <a:bodyPr/>
        <a:lstStyle/>
        <a:p>
          <a:endParaRPr lang="en-US" sz="2400" dirty="0"/>
        </a:p>
      </dgm:t>
    </dgm:pt>
    <dgm:pt modelId="{88E5FF4D-0C86-4383-975E-64A9898491FE}" type="parTrans" cxnId="{63D4A8CB-8580-4789-AF9C-9CC62F73D40E}">
      <dgm:prSet/>
      <dgm:spPr/>
      <dgm:t>
        <a:bodyPr/>
        <a:lstStyle/>
        <a:p>
          <a:endParaRPr lang="en-US"/>
        </a:p>
      </dgm:t>
    </dgm:pt>
    <dgm:pt modelId="{57E60B5E-866D-4B48-BE66-34C7134F7026}" type="sibTrans" cxnId="{63D4A8CB-8580-4789-AF9C-9CC62F73D40E}">
      <dgm:prSet/>
      <dgm:spPr/>
      <dgm:t>
        <a:bodyPr/>
        <a:lstStyle/>
        <a:p>
          <a:endParaRPr lang="en-US"/>
        </a:p>
      </dgm:t>
    </dgm:pt>
    <dgm:pt modelId="{5AB544B4-4806-494B-A1EA-F095843C240F}">
      <dgm:prSet phldrT="[Text]" custT="1"/>
      <dgm:spPr>
        <a:solidFill>
          <a:schemeClr val="accent2"/>
        </a:solidFill>
      </dgm:spPr>
      <dgm:t>
        <a:bodyPr/>
        <a:lstStyle/>
        <a:p>
          <a:endParaRPr lang="en-US" sz="2400" dirty="0"/>
        </a:p>
      </dgm:t>
    </dgm:pt>
    <dgm:pt modelId="{F64A41FF-C970-41AD-B7E0-58228E28F158}" type="parTrans" cxnId="{62F275B6-31D6-4CDF-9F9B-623620C78A2C}">
      <dgm:prSet/>
      <dgm:spPr/>
      <dgm:t>
        <a:bodyPr/>
        <a:lstStyle/>
        <a:p>
          <a:endParaRPr lang="en-US"/>
        </a:p>
      </dgm:t>
    </dgm:pt>
    <dgm:pt modelId="{C6A380D6-0E4B-4709-A1C9-B1C69FFCB0CD}" type="sibTrans" cxnId="{62F275B6-31D6-4CDF-9F9B-623620C78A2C}">
      <dgm:prSet/>
      <dgm:spPr/>
      <dgm:t>
        <a:bodyPr/>
        <a:lstStyle/>
        <a:p>
          <a:endParaRPr lang="en-US"/>
        </a:p>
      </dgm:t>
    </dgm:pt>
    <dgm:pt modelId="{1768B203-C4F5-4E05-9A43-B15380011569}">
      <dgm:prSet phldrT="[Text]" custT="1"/>
      <dgm:spPr>
        <a:solidFill>
          <a:schemeClr val="accent5"/>
        </a:solidFill>
      </dgm:spPr>
      <dgm:t>
        <a:bodyPr/>
        <a:lstStyle/>
        <a:p>
          <a:endParaRPr lang="en-US" sz="1200" dirty="0"/>
        </a:p>
      </dgm:t>
    </dgm:pt>
    <dgm:pt modelId="{56E40727-46AC-408E-924B-E3AF837601A5}" type="parTrans" cxnId="{631621F7-A1AC-4E55-8873-2A0208F04BFE}">
      <dgm:prSet/>
      <dgm:spPr/>
      <dgm:t>
        <a:bodyPr/>
        <a:lstStyle/>
        <a:p>
          <a:endParaRPr lang="en-US"/>
        </a:p>
      </dgm:t>
    </dgm:pt>
    <dgm:pt modelId="{A3F9F9C7-E739-4790-851B-D25D344FB950}" type="sibTrans" cxnId="{631621F7-A1AC-4E55-8873-2A0208F04BFE}">
      <dgm:prSet/>
      <dgm:spPr/>
      <dgm:t>
        <a:bodyPr/>
        <a:lstStyle/>
        <a:p>
          <a:endParaRPr lang="en-US"/>
        </a:p>
      </dgm:t>
    </dgm:pt>
    <dgm:pt modelId="{E10BCB44-D605-483D-AF68-7B9971DF18CE}" type="pres">
      <dgm:prSet presAssocID="{8CF9C6AE-44A0-4761-BB37-F03351D1FF41}" presName="linearFlow" presStyleCnt="0">
        <dgm:presLayoutVars>
          <dgm:dir/>
          <dgm:animLvl val="lvl"/>
          <dgm:resizeHandles/>
        </dgm:presLayoutVars>
      </dgm:prSet>
      <dgm:spPr/>
      <dgm:t>
        <a:bodyPr/>
        <a:lstStyle/>
        <a:p>
          <a:endParaRPr lang="en-US"/>
        </a:p>
      </dgm:t>
    </dgm:pt>
    <dgm:pt modelId="{37BAD53C-7D29-46A2-9E56-2D378F207B83}" type="pres">
      <dgm:prSet presAssocID="{E0DF2FDF-B278-4C95-A2B7-0AAB83008FBF}" presName="compositeNode" presStyleCnt="0">
        <dgm:presLayoutVars>
          <dgm:bulletEnabled val="1"/>
        </dgm:presLayoutVars>
      </dgm:prSet>
      <dgm:spPr/>
      <dgm:t>
        <a:bodyPr/>
        <a:lstStyle/>
        <a:p>
          <a:endParaRPr lang="en-US"/>
        </a:p>
      </dgm:t>
    </dgm:pt>
    <dgm:pt modelId="{6E07ADD2-FCE8-41CB-AB0C-9B3B2F567249}" type="pres">
      <dgm:prSet presAssocID="{E0DF2FDF-B278-4C95-A2B7-0AAB83008FBF}" presName="image" presStyleLbl="fgImgPlace1" presStyleIdx="0" presStyleCnt="3" custScaleX="328903" custScaleY="196150" custLinFactNeighborX="16046" custLinFactNeighborY="3192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9BC60785-4198-41E0-9369-EA7950E5C2D7}" type="pres">
      <dgm:prSet presAssocID="{E0DF2FDF-B278-4C95-A2B7-0AAB83008FBF}" presName="childNode" presStyleLbl="node1" presStyleIdx="0" presStyleCnt="3" custScaleX="243445">
        <dgm:presLayoutVars>
          <dgm:bulletEnabled val="1"/>
        </dgm:presLayoutVars>
      </dgm:prSet>
      <dgm:spPr/>
      <dgm:t>
        <a:bodyPr/>
        <a:lstStyle/>
        <a:p>
          <a:endParaRPr lang="en-US"/>
        </a:p>
      </dgm:t>
    </dgm:pt>
    <dgm:pt modelId="{407E65FC-6847-4262-A614-528B7172F55D}" type="pres">
      <dgm:prSet presAssocID="{E0DF2FDF-B278-4C95-A2B7-0AAB83008FBF}" presName="parentNode" presStyleLbl="revTx" presStyleIdx="0" presStyleCnt="3">
        <dgm:presLayoutVars>
          <dgm:chMax val="0"/>
          <dgm:bulletEnabled val="1"/>
        </dgm:presLayoutVars>
      </dgm:prSet>
      <dgm:spPr/>
      <dgm:t>
        <a:bodyPr/>
        <a:lstStyle/>
        <a:p>
          <a:endParaRPr lang="en-US"/>
        </a:p>
      </dgm:t>
    </dgm:pt>
    <dgm:pt modelId="{1BCBEBC1-43DA-4477-8700-674501F94FC3}" type="pres">
      <dgm:prSet presAssocID="{14D42C04-3A7D-46C9-B265-B46411B7BFA8}" presName="sibTrans" presStyleCnt="0"/>
      <dgm:spPr/>
      <dgm:t>
        <a:bodyPr/>
        <a:lstStyle/>
        <a:p>
          <a:endParaRPr lang="en-US"/>
        </a:p>
      </dgm:t>
    </dgm:pt>
    <dgm:pt modelId="{142CB669-09FA-4616-8E82-731513B1398F}" type="pres">
      <dgm:prSet presAssocID="{930FB8DB-BF08-499C-B1E2-DE2E3249F957}" presName="compositeNode" presStyleCnt="0">
        <dgm:presLayoutVars>
          <dgm:bulletEnabled val="1"/>
        </dgm:presLayoutVars>
      </dgm:prSet>
      <dgm:spPr/>
      <dgm:t>
        <a:bodyPr/>
        <a:lstStyle/>
        <a:p>
          <a:endParaRPr lang="en-US"/>
        </a:p>
      </dgm:t>
    </dgm:pt>
    <dgm:pt modelId="{DEE8AE9D-2C2E-425C-ABE9-A805A120186F}" type="pres">
      <dgm:prSet presAssocID="{930FB8DB-BF08-499C-B1E2-DE2E3249F957}" presName="image" presStyleLbl="fgImgPlace1" presStyleIdx="1" presStyleCnt="3" custScaleX="259191" custScaleY="177216" custLinFactNeighborX="-6231" custLinFactNeighborY="31845"/>
      <dgm:spPr/>
      <dgm:t>
        <a:bodyPr/>
        <a:lstStyle/>
        <a:p>
          <a:endParaRPr lang="en-US"/>
        </a:p>
      </dgm:t>
    </dgm:pt>
    <dgm:pt modelId="{E43D146C-C9C7-4D48-A422-B54B1C7CCBB1}" type="pres">
      <dgm:prSet presAssocID="{930FB8DB-BF08-499C-B1E2-DE2E3249F957}" presName="childNode" presStyleLbl="node1" presStyleIdx="1" presStyleCnt="3" custScaleX="239619">
        <dgm:presLayoutVars>
          <dgm:bulletEnabled val="1"/>
        </dgm:presLayoutVars>
      </dgm:prSet>
      <dgm:spPr/>
      <dgm:t>
        <a:bodyPr/>
        <a:lstStyle/>
        <a:p>
          <a:endParaRPr lang="en-US"/>
        </a:p>
      </dgm:t>
    </dgm:pt>
    <dgm:pt modelId="{595B8D7B-F853-484B-81D6-F442BF598D30}" type="pres">
      <dgm:prSet presAssocID="{930FB8DB-BF08-499C-B1E2-DE2E3249F957}" presName="parentNode" presStyleLbl="revTx" presStyleIdx="1" presStyleCnt="3">
        <dgm:presLayoutVars>
          <dgm:chMax val="0"/>
          <dgm:bulletEnabled val="1"/>
        </dgm:presLayoutVars>
      </dgm:prSet>
      <dgm:spPr/>
      <dgm:t>
        <a:bodyPr/>
        <a:lstStyle/>
        <a:p>
          <a:endParaRPr lang="en-US"/>
        </a:p>
      </dgm:t>
    </dgm:pt>
    <dgm:pt modelId="{BB281BFA-284C-4B8A-9980-65719BC49DEF}" type="pres">
      <dgm:prSet presAssocID="{3F5343FC-BE03-4FC5-83F5-2D10855D1F6B}" presName="sibTrans" presStyleCnt="0"/>
      <dgm:spPr/>
      <dgm:t>
        <a:bodyPr/>
        <a:lstStyle/>
        <a:p>
          <a:endParaRPr lang="en-US"/>
        </a:p>
      </dgm:t>
    </dgm:pt>
    <dgm:pt modelId="{7B8BD9CF-3868-4185-9BEA-7026D49F9515}" type="pres">
      <dgm:prSet presAssocID="{3988BBFD-E78E-4168-BE1B-70D5D865EF83}" presName="compositeNode" presStyleCnt="0">
        <dgm:presLayoutVars>
          <dgm:bulletEnabled val="1"/>
        </dgm:presLayoutVars>
      </dgm:prSet>
      <dgm:spPr/>
      <dgm:t>
        <a:bodyPr/>
        <a:lstStyle/>
        <a:p>
          <a:endParaRPr lang="en-US"/>
        </a:p>
      </dgm:t>
    </dgm:pt>
    <dgm:pt modelId="{DD23F378-2EC2-4AE9-B3F7-D970B4D30CE4}" type="pres">
      <dgm:prSet presAssocID="{3988BBFD-E78E-4168-BE1B-70D5D865EF83}" presName="image" presStyleLbl="fgImgPlace1" presStyleIdx="2" presStyleCnt="3" custFlipVert="1" custScaleY="63621" custLinFactNeighborX="-15974" custLinFactNeighborY="61792"/>
      <dgm:spPr/>
      <dgm:t>
        <a:bodyPr/>
        <a:lstStyle/>
        <a:p>
          <a:endParaRPr lang="en-US"/>
        </a:p>
      </dgm:t>
    </dgm:pt>
    <dgm:pt modelId="{9990B343-D67D-49F0-A048-555503578EA3}" type="pres">
      <dgm:prSet presAssocID="{3988BBFD-E78E-4168-BE1B-70D5D865EF83}" presName="childNode" presStyleLbl="node1" presStyleIdx="2" presStyleCnt="3" custScaleX="235011" custScaleY="102740" custLinFactNeighborX="-117" custLinFactNeighborY="9527">
        <dgm:presLayoutVars>
          <dgm:bulletEnabled val="1"/>
        </dgm:presLayoutVars>
      </dgm:prSet>
      <dgm:spPr/>
      <dgm:t>
        <a:bodyPr/>
        <a:lstStyle/>
        <a:p>
          <a:endParaRPr lang="en-US"/>
        </a:p>
      </dgm:t>
    </dgm:pt>
    <dgm:pt modelId="{A1008263-37E4-4504-839A-FA968290DDBC}" type="pres">
      <dgm:prSet presAssocID="{3988BBFD-E78E-4168-BE1B-70D5D865EF83}" presName="parentNode" presStyleLbl="revTx" presStyleIdx="2" presStyleCnt="3">
        <dgm:presLayoutVars>
          <dgm:chMax val="0"/>
          <dgm:bulletEnabled val="1"/>
        </dgm:presLayoutVars>
      </dgm:prSet>
      <dgm:spPr/>
      <dgm:t>
        <a:bodyPr/>
        <a:lstStyle/>
        <a:p>
          <a:endParaRPr lang="en-US"/>
        </a:p>
      </dgm:t>
    </dgm:pt>
  </dgm:ptLst>
  <dgm:cxnLst>
    <dgm:cxn modelId="{B24F40FA-5EAD-4073-9B36-941B4243C6FE}" srcId="{930FB8DB-BF08-499C-B1E2-DE2E3249F957}" destId="{CB18D35B-9100-4333-BA11-6DE043E1EA01}" srcOrd="2" destOrd="0" parTransId="{EEE34B14-B11D-40F3-A1E2-6E92A2271366}" sibTransId="{3F348939-C0CA-4711-B8E1-2D54B31BA75E}"/>
    <dgm:cxn modelId="{6270AC93-4F65-485A-9EF4-F77C28F9191B}" type="presOf" srcId="{35D33DBE-E7F1-4B34-A6A4-5BCE5D04CE02}" destId="{E43D146C-C9C7-4D48-A422-B54B1C7CCBB1}" srcOrd="0" destOrd="0" presId="urn:microsoft.com/office/officeart/2005/8/layout/hList2"/>
    <dgm:cxn modelId="{788A10F9-5C15-4C21-99DF-0E6B0F7322B2}" srcId="{930FB8DB-BF08-499C-B1E2-DE2E3249F957}" destId="{35D33DBE-E7F1-4B34-A6A4-5BCE5D04CE02}" srcOrd="0" destOrd="0" parTransId="{935D6863-AB55-4F05-979E-C5B76CCC7BF0}" sibTransId="{97C9D770-AB08-4629-B453-90D6177A6B2B}"/>
    <dgm:cxn modelId="{8EA72D86-7945-4EB9-9B98-529321FF818C}" type="presOf" srcId="{8CF9C6AE-44A0-4761-BB37-F03351D1FF41}" destId="{E10BCB44-D605-483D-AF68-7B9971DF18CE}" srcOrd="0" destOrd="0" presId="urn:microsoft.com/office/officeart/2005/8/layout/hList2"/>
    <dgm:cxn modelId="{631621F7-A1AC-4E55-8873-2A0208F04BFE}" srcId="{930FB8DB-BF08-499C-B1E2-DE2E3249F957}" destId="{1768B203-C4F5-4E05-9A43-B15380011569}" srcOrd="3" destOrd="0" parTransId="{56E40727-46AC-408E-924B-E3AF837601A5}" sibTransId="{A3F9F9C7-E739-4790-851B-D25D344FB950}"/>
    <dgm:cxn modelId="{09540C07-FC1D-408F-ABF2-423E7223D991}" type="presOf" srcId="{B4AFDA4A-457A-41AD-A58D-2E80F2DC8F76}" destId="{E43D146C-C9C7-4D48-A422-B54B1C7CCBB1}" srcOrd="0" destOrd="4" presId="urn:microsoft.com/office/officeart/2005/8/layout/hList2"/>
    <dgm:cxn modelId="{45F2E314-CDB8-4E86-B4DA-A010B1551B28}" srcId="{E0DF2FDF-B278-4C95-A2B7-0AAB83008FBF}" destId="{9385B7C2-6E0A-40D5-921F-79305F2F66A1}" srcOrd="0" destOrd="0" parTransId="{536E2A6E-4A34-4585-B2CE-BC0D5FAD680D}" sibTransId="{84D3C2FF-BBB5-4F35-97B3-2B945C039C50}"/>
    <dgm:cxn modelId="{CAA9DBB7-33B2-431E-95B7-90DE044115D4}" srcId="{3988BBFD-E78E-4168-BE1B-70D5D865EF83}" destId="{29CE91BF-0ADB-476E-807C-370A11366C67}" srcOrd="2" destOrd="0" parTransId="{1D71BC71-0BA2-42EE-A8D5-F9D1C86446A4}" sibTransId="{B5253093-3E7E-4860-87B3-844B70DC0003}"/>
    <dgm:cxn modelId="{CA4DF389-3512-41E8-9D0D-02BB26F5238A}" srcId="{E0DF2FDF-B278-4C95-A2B7-0AAB83008FBF}" destId="{0167953A-BFE3-413E-9396-E62E80E88E23}" srcOrd="1" destOrd="0" parTransId="{C4F04FF7-4C51-4172-82DC-8D4B25A0238B}" sibTransId="{82237D32-F93F-49BB-A41C-8E710B34DA34}"/>
    <dgm:cxn modelId="{6BEE8944-ADC2-48CE-A177-6B6024B5E69B}" type="presOf" srcId="{9385B7C2-6E0A-40D5-921F-79305F2F66A1}" destId="{9BC60785-4198-41E0-9369-EA7950E5C2D7}" srcOrd="0" destOrd="0" presId="urn:microsoft.com/office/officeart/2005/8/layout/hList2"/>
    <dgm:cxn modelId="{5E79E963-14F0-4FD6-8DD9-2603A4B2DC6E}" srcId="{8CF9C6AE-44A0-4761-BB37-F03351D1FF41}" destId="{3988BBFD-E78E-4168-BE1B-70D5D865EF83}" srcOrd="2" destOrd="0" parTransId="{52472D8D-B8D0-42C6-BF7D-9096FF413B22}" sibTransId="{692E839B-1EC1-413C-A15C-53C661A7C6C9}"/>
    <dgm:cxn modelId="{BE304945-38F3-49A5-BCAD-3444C085951C}" type="presOf" srcId="{5FC6C665-10B0-4227-9FB5-D7253A3E3EF2}" destId="{9BC60785-4198-41E0-9369-EA7950E5C2D7}" srcOrd="0" destOrd="2" presId="urn:microsoft.com/office/officeart/2005/8/layout/hList2"/>
    <dgm:cxn modelId="{63D4A8CB-8580-4789-AF9C-9CC62F73D40E}" srcId="{3988BBFD-E78E-4168-BE1B-70D5D865EF83}" destId="{78B1C499-BDC0-425B-8E85-D2D75300BE66}" srcOrd="0" destOrd="0" parTransId="{88E5FF4D-0C86-4383-975E-64A9898491FE}" sibTransId="{57E60B5E-866D-4B48-BE66-34C7134F7026}"/>
    <dgm:cxn modelId="{F9900542-EEBA-4C9E-B3FE-8F0A9E93A673}" type="presOf" srcId="{51CA2BE5-2311-47CE-A402-6B5C6A4DA2EF}" destId="{E43D146C-C9C7-4D48-A422-B54B1C7CCBB1}" srcOrd="0" destOrd="1" presId="urn:microsoft.com/office/officeart/2005/8/layout/hList2"/>
    <dgm:cxn modelId="{B7129A45-4BD2-4AA8-9E49-D4AEA37901A3}" type="presOf" srcId="{1768B203-C4F5-4E05-9A43-B15380011569}" destId="{E43D146C-C9C7-4D48-A422-B54B1C7CCBB1}" srcOrd="0" destOrd="3" presId="urn:microsoft.com/office/officeart/2005/8/layout/hList2"/>
    <dgm:cxn modelId="{BB379055-94E8-419D-B010-B55E7C027F46}" type="presOf" srcId="{78B1C499-BDC0-425B-8E85-D2D75300BE66}" destId="{9990B343-D67D-49F0-A048-555503578EA3}" srcOrd="0" destOrd="0" presId="urn:microsoft.com/office/officeart/2005/8/layout/hList2"/>
    <dgm:cxn modelId="{70641D10-57B9-4E45-90AA-4E222FAFD5BF}" srcId="{E0DF2FDF-B278-4C95-A2B7-0AAB83008FBF}" destId="{5FC6C665-10B0-4227-9FB5-D7253A3E3EF2}" srcOrd="2" destOrd="0" parTransId="{578A3A01-83E7-4B51-A838-5D33315B684B}" sibTransId="{541DF081-910D-44B8-805C-DD784B391240}"/>
    <dgm:cxn modelId="{62F275B6-31D6-4CDF-9F9B-623620C78A2C}" srcId="{3988BBFD-E78E-4168-BE1B-70D5D865EF83}" destId="{5AB544B4-4806-494B-A1EA-F095843C240F}" srcOrd="1" destOrd="0" parTransId="{F64A41FF-C970-41AD-B7E0-58228E28F158}" sibTransId="{C6A380D6-0E4B-4709-A1C9-B1C69FFCB0CD}"/>
    <dgm:cxn modelId="{111C8D58-31B6-48BE-9BFD-C5F2CD3BABED}" srcId="{930FB8DB-BF08-499C-B1E2-DE2E3249F957}" destId="{B4AFDA4A-457A-41AD-A58D-2E80F2DC8F76}" srcOrd="4" destOrd="0" parTransId="{EBF4CFC9-9684-4C8C-B4CF-1AEAEE93CA9C}" sibTransId="{967BF6FB-6B7D-488B-975A-1B6924ACD6C5}"/>
    <dgm:cxn modelId="{442384C5-1D28-4594-90BB-C840522161DD}" type="presOf" srcId="{29CE91BF-0ADB-476E-807C-370A11366C67}" destId="{9990B343-D67D-49F0-A048-555503578EA3}" srcOrd="0" destOrd="2" presId="urn:microsoft.com/office/officeart/2005/8/layout/hList2"/>
    <dgm:cxn modelId="{38AD2821-848E-43A5-887F-4CE5BBDD0066}" type="presOf" srcId="{CB18D35B-9100-4333-BA11-6DE043E1EA01}" destId="{E43D146C-C9C7-4D48-A422-B54B1C7CCBB1}" srcOrd="0" destOrd="2" presId="urn:microsoft.com/office/officeart/2005/8/layout/hList2"/>
    <dgm:cxn modelId="{884280ED-98CF-4F1E-95AB-9FE3C7AF61C5}" srcId="{8CF9C6AE-44A0-4761-BB37-F03351D1FF41}" destId="{930FB8DB-BF08-499C-B1E2-DE2E3249F957}" srcOrd="1" destOrd="0" parTransId="{4518286D-6397-4B14-A312-DC52D53FAB96}" sibTransId="{3F5343FC-BE03-4FC5-83F5-2D10855D1F6B}"/>
    <dgm:cxn modelId="{C8E3B8A6-B694-4E63-8405-819ECDEFE3CA}" type="presOf" srcId="{E0DF2FDF-B278-4C95-A2B7-0AAB83008FBF}" destId="{407E65FC-6847-4262-A614-528B7172F55D}" srcOrd="0" destOrd="0" presId="urn:microsoft.com/office/officeart/2005/8/layout/hList2"/>
    <dgm:cxn modelId="{BA02859D-75B8-4794-AEB7-15251EEA2F2F}" srcId="{8CF9C6AE-44A0-4761-BB37-F03351D1FF41}" destId="{E0DF2FDF-B278-4C95-A2B7-0AAB83008FBF}" srcOrd="0" destOrd="0" parTransId="{A6BE2264-C13E-419E-B6C4-20D56CB4CF83}" sibTransId="{14D42C04-3A7D-46C9-B265-B46411B7BFA8}"/>
    <dgm:cxn modelId="{DA1580EC-72A5-4E69-BA27-75863B2F8136}" type="presOf" srcId="{3988BBFD-E78E-4168-BE1B-70D5D865EF83}" destId="{A1008263-37E4-4504-839A-FA968290DDBC}" srcOrd="0" destOrd="0" presId="urn:microsoft.com/office/officeart/2005/8/layout/hList2"/>
    <dgm:cxn modelId="{125BDFE7-396E-4623-8C12-B498ED468EE2}" type="presOf" srcId="{0167953A-BFE3-413E-9396-E62E80E88E23}" destId="{9BC60785-4198-41E0-9369-EA7950E5C2D7}" srcOrd="0" destOrd="1" presId="urn:microsoft.com/office/officeart/2005/8/layout/hList2"/>
    <dgm:cxn modelId="{510B2D8D-E650-4E56-92BE-AC275CB23931}" type="presOf" srcId="{930FB8DB-BF08-499C-B1E2-DE2E3249F957}" destId="{595B8D7B-F853-484B-81D6-F442BF598D30}" srcOrd="0" destOrd="0" presId="urn:microsoft.com/office/officeart/2005/8/layout/hList2"/>
    <dgm:cxn modelId="{3E4F6036-3BEF-47CC-8C86-0ABE06A41FD5}" type="presOf" srcId="{5AB544B4-4806-494B-A1EA-F095843C240F}" destId="{9990B343-D67D-49F0-A048-555503578EA3}" srcOrd="0" destOrd="1" presId="urn:microsoft.com/office/officeart/2005/8/layout/hList2"/>
    <dgm:cxn modelId="{8CB3C3CC-1759-4458-95EA-EC1906F11990}" srcId="{930FB8DB-BF08-499C-B1E2-DE2E3249F957}" destId="{51CA2BE5-2311-47CE-A402-6B5C6A4DA2EF}" srcOrd="1" destOrd="0" parTransId="{8D8D2E1B-A3F7-47EE-8533-964D5A9F22D5}" sibTransId="{DC4C9574-8163-4CDE-986F-2F8247008CDC}"/>
    <dgm:cxn modelId="{4F8191DA-B8CA-48E2-A5B5-ECF52AD602E6}" type="presParOf" srcId="{E10BCB44-D605-483D-AF68-7B9971DF18CE}" destId="{37BAD53C-7D29-46A2-9E56-2D378F207B83}" srcOrd="0" destOrd="0" presId="urn:microsoft.com/office/officeart/2005/8/layout/hList2"/>
    <dgm:cxn modelId="{8CA43540-761F-4DC3-95D4-A13AF17546A2}" type="presParOf" srcId="{37BAD53C-7D29-46A2-9E56-2D378F207B83}" destId="{6E07ADD2-FCE8-41CB-AB0C-9B3B2F567249}" srcOrd="0" destOrd="0" presId="urn:microsoft.com/office/officeart/2005/8/layout/hList2"/>
    <dgm:cxn modelId="{D0163D11-EBCA-49AB-A95A-1E3942030401}" type="presParOf" srcId="{37BAD53C-7D29-46A2-9E56-2D378F207B83}" destId="{9BC60785-4198-41E0-9369-EA7950E5C2D7}" srcOrd="1" destOrd="0" presId="urn:microsoft.com/office/officeart/2005/8/layout/hList2"/>
    <dgm:cxn modelId="{F5ABB63D-69B6-4C6A-BACB-3653C3658BB8}" type="presParOf" srcId="{37BAD53C-7D29-46A2-9E56-2D378F207B83}" destId="{407E65FC-6847-4262-A614-528B7172F55D}" srcOrd="2" destOrd="0" presId="urn:microsoft.com/office/officeart/2005/8/layout/hList2"/>
    <dgm:cxn modelId="{E333E427-B732-423D-A8D7-24B24F412870}" type="presParOf" srcId="{E10BCB44-D605-483D-AF68-7B9971DF18CE}" destId="{1BCBEBC1-43DA-4477-8700-674501F94FC3}" srcOrd="1" destOrd="0" presId="urn:microsoft.com/office/officeart/2005/8/layout/hList2"/>
    <dgm:cxn modelId="{AA095EC9-A975-468C-94E7-4909282FD775}" type="presParOf" srcId="{E10BCB44-D605-483D-AF68-7B9971DF18CE}" destId="{142CB669-09FA-4616-8E82-731513B1398F}" srcOrd="2" destOrd="0" presId="urn:microsoft.com/office/officeart/2005/8/layout/hList2"/>
    <dgm:cxn modelId="{E7D440CA-0FC9-42C9-A379-9AB119FDAAAB}" type="presParOf" srcId="{142CB669-09FA-4616-8E82-731513B1398F}" destId="{DEE8AE9D-2C2E-425C-ABE9-A805A120186F}" srcOrd="0" destOrd="0" presId="urn:microsoft.com/office/officeart/2005/8/layout/hList2"/>
    <dgm:cxn modelId="{8FBBC2C2-987B-4CE3-A1FE-2133797A3D2B}" type="presParOf" srcId="{142CB669-09FA-4616-8E82-731513B1398F}" destId="{E43D146C-C9C7-4D48-A422-B54B1C7CCBB1}" srcOrd="1" destOrd="0" presId="urn:microsoft.com/office/officeart/2005/8/layout/hList2"/>
    <dgm:cxn modelId="{7DA9717E-26A3-48D5-8D1B-9FE155DDBE5E}" type="presParOf" srcId="{142CB669-09FA-4616-8E82-731513B1398F}" destId="{595B8D7B-F853-484B-81D6-F442BF598D30}" srcOrd="2" destOrd="0" presId="urn:microsoft.com/office/officeart/2005/8/layout/hList2"/>
    <dgm:cxn modelId="{648F2165-AA67-4AA2-956C-4C5309C23B15}" type="presParOf" srcId="{E10BCB44-D605-483D-AF68-7B9971DF18CE}" destId="{BB281BFA-284C-4B8A-9980-65719BC49DEF}" srcOrd="3" destOrd="0" presId="urn:microsoft.com/office/officeart/2005/8/layout/hList2"/>
    <dgm:cxn modelId="{7FC65510-A78F-4D42-BB0B-98185A018D7A}" type="presParOf" srcId="{E10BCB44-D605-483D-AF68-7B9971DF18CE}" destId="{7B8BD9CF-3868-4185-9BEA-7026D49F9515}" srcOrd="4" destOrd="0" presId="urn:microsoft.com/office/officeart/2005/8/layout/hList2"/>
    <dgm:cxn modelId="{1B25977D-9958-46D4-AEBE-15379846F2F6}" type="presParOf" srcId="{7B8BD9CF-3868-4185-9BEA-7026D49F9515}" destId="{DD23F378-2EC2-4AE9-B3F7-D970B4D30CE4}" srcOrd="0" destOrd="0" presId="urn:microsoft.com/office/officeart/2005/8/layout/hList2"/>
    <dgm:cxn modelId="{1F9E5A60-AEFE-49A0-8F86-D2BFEE97F470}" type="presParOf" srcId="{7B8BD9CF-3868-4185-9BEA-7026D49F9515}" destId="{9990B343-D67D-49F0-A048-555503578EA3}" srcOrd="1" destOrd="0" presId="urn:microsoft.com/office/officeart/2005/8/layout/hList2"/>
    <dgm:cxn modelId="{B3EC2929-4F61-4654-BDDA-0FC723663903}" type="presParOf" srcId="{7B8BD9CF-3868-4185-9BEA-7026D49F9515}" destId="{A1008263-37E4-4504-839A-FA968290DDB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EA3565-CD00-4275-824F-080BB4889FD3}"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en-US"/>
        </a:p>
      </dgm:t>
    </dgm:pt>
    <dgm:pt modelId="{D8EA2740-CCA0-41B2-AAAC-85A3377C5CAF}">
      <dgm:prSet phldrT="[Text]"/>
      <dgm:spPr/>
      <dgm:t>
        <a:bodyPr/>
        <a:lstStyle/>
        <a:p>
          <a:r>
            <a:rPr lang="en-US" dirty="0" smtClean="0"/>
            <a:t>Integrated Learning</a:t>
          </a:r>
          <a:endParaRPr lang="en-US" dirty="0"/>
        </a:p>
      </dgm:t>
    </dgm:pt>
    <dgm:pt modelId="{1FFE3483-32E6-4D90-9735-B85897DC66EA}" type="parTrans" cxnId="{B84FEC81-F7BB-4487-9992-975C56B1405A}">
      <dgm:prSet/>
      <dgm:spPr/>
      <dgm:t>
        <a:bodyPr/>
        <a:lstStyle/>
        <a:p>
          <a:endParaRPr lang="en-US"/>
        </a:p>
      </dgm:t>
    </dgm:pt>
    <dgm:pt modelId="{544971FB-B8A1-4836-BF20-9A79989568EB}" type="sibTrans" cxnId="{B84FEC81-F7BB-4487-9992-975C56B1405A}">
      <dgm:prSet/>
      <dgm:spPr/>
      <dgm:t>
        <a:bodyPr/>
        <a:lstStyle/>
        <a:p>
          <a:endParaRPr lang="en-US"/>
        </a:p>
      </dgm:t>
    </dgm:pt>
    <dgm:pt modelId="{51500B94-BE66-41A0-9E20-9EE5ADD64543}">
      <dgm:prSet phldrT="[Text]"/>
      <dgm:spPr/>
      <dgm:t>
        <a:bodyPr/>
        <a:lstStyle/>
        <a:p>
          <a:r>
            <a:rPr lang="en-US" dirty="0" smtClean="0"/>
            <a:t>High Service</a:t>
          </a:r>
          <a:endParaRPr lang="en-US" dirty="0"/>
        </a:p>
      </dgm:t>
    </dgm:pt>
    <dgm:pt modelId="{18690B4C-0F12-43A4-90FC-AE530C07807B}" type="parTrans" cxnId="{DABE7F67-C08F-40C0-AD1E-A1494DBE913D}">
      <dgm:prSet/>
      <dgm:spPr/>
      <dgm:t>
        <a:bodyPr/>
        <a:lstStyle/>
        <a:p>
          <a:endParaRPr lang="en-US"/>
        </a:p>
      </dgm:t>
    </dgm:pt>
    <dgm:pt modelId="{417C3E9D-2D2B-4D59-A6BC-909B4C645DC3}" type="sibTrans" cxnId="{DABE7F67-C08F-40C0-AD1E-A1494DBE913D}">
      <dgm:prSet/>
      <dgm:spPr/>
      <dgm:t>
        <a:bodyPr/>
        <a:lstStyle/>
        <a:p>
          <a:endParaRPr lang="en-US"/>
        </a:p>
      </dgm:t>
    </dgm:pt>
    <dgm:pt modelId="{3D6FF748-320F-4FE6-9479-3225E4647F52}">
      <dgm:prSet phldrT="[Text]"/>
      <dgm:spPr/>
      <dgm:t>
        <a:bodyPr/>
        <a:lstStyle/>
        <a:p>
          <a:r>
            <a:rPr lang="en-US" dirty="0" smtClean="0"/>
            <a:t>Youth Voice</a:t>
          </a:r>
          <a:endParaRPr lang="en-US" dirty="0"/>
        </a:p>
      </dgm:t>
    </dgm:pt>
    <dgm:pt modelId="{1A8E4E9E-30C2-4A56-8EAC-7405468382D0}" type="parTrans" cxnId="{1D4E751C-6279-42D1-B238-0A5E53E4C847}">
      <dgm:prSet/>
      <dgm:spPr/>
      <dgm:t>
        <a:bodyPr/>
        <a:lstStyle/>
        <a:p>
          <a:endParaRPr lang="en-US"/>
        </a:p>
      </dgm:t>
    </dgm:pt>
    <dgm:pt modelId="{51B19E98-D0E8-480F-8228-79AE6D74B18F}" type="sibTrans" cxnId="{1D4E751C-6279-42D1-B238-0A5E53E4C847}">
      <dgm:prSet/>
      <dgm:spPr/>
      <dgm:t>
        <a:bodyPr/>
        <a:lstStyle/>
        <a:p>
          <a:endParaRPr lang="en-US"/>
        </a:p>
      </dgm:t>
    </dgm:pt>
    <dgm:pt modelId="{E86F75BF-4F9E-4373-A126-9A403C8EB491}">
      <dgm:prSet phldrT="[Text]"/>
      <dgm:spPr/>
      <dgm:t>
        <a:bodyPr/>
        <a:lstStyle/>
        <a:p>
          <a:r>
            <a:rPr lang="en-US" dirty="0" smtClean="0"/>
            <a:t>Reflection</a:t>
          </a:r>
          <a:endParaRPr lang="en-US" dirty="0"/>
        </a:p>
      </dgm:t>
    </dgm:pt>
    <dgm:pt modelId="{0163FC83-2478-41A8-A95F-0B366A447C2B}" type="parTrans" cxnId="{4D803F67-BA4F-4E24-BADF-2756B96E5D14}">
      <dgm:prSet/>
      <dgm:spPr/>
      <dgm:t>
        <a:bodyPr/>
        <a:lstStyle/>
        <a:p>
          <a:endParaRPr lang="en-US"/>
        </a:p>
      </dgm:t>
    </dgm:pt>
    <dgm:pt modelId="{DA3B96D8-8DC7-4DE1-AEED-8E40B960E4C5}" type="sibTrans" cxnId="{4D803F67-BA4F-4E24-BADF-2756B96E5D14}">
      <dgm:prSet/>
      <dgm:spPr/>
      <dgm:t>
        <a:bodyPr/>
        <a:lstStyle/>
        <a:p>
          <a:endParaRPr lang="en-US"/>
        </a:p>
      </dgm:t>
    </dgm:pt>
    <dgm:pt modelId="{9913D304-C61F-4E49-8459-D364762E03A6}">
      <dgm:prSet phldrT="[Text]"/>
      <dgm:spPr/>
      <dgm:t>
        <a:bodyPr/>
        <a:lstStyle/>
        <a:p>
          <a:r>
            <a:rPr lang="en-US" dirty="0" smtClean="0"/>
            <a:t>Collaboration</a:t>
          </a:r>
          <a:endParaRPr lang="en-US" dirty="0"/>
        </a:p>
      </dgm:t>
    </dgm:pt>
    <dgm:pt modelId="{C5671DD6-DCCB-4E25-9517-7A3E624A505F}" type="parTrans" cxnId="{E6585216-2836-4991-8EBC-AE8ECE88393D}">
      <dgm:prSet/>
      <dgm:spPr/>
      <dgm:t>
        <a:bodyPr/>
        <a:lstStyle/>
        <a:p>
          <a:endParaRPr lang="en-US"/>
        </a:p>
      </dgm:t>
    </dgm:pt>
    <dgm:pt modelId="{F2F32BC4-02F3-4133-AF83-9638266F8C2D}" type="sibTrans" cxnId="{E6585216-2836-4991-8EBC-AE8ECE88393D}">
      <dgm:prSet/>
      <dgm:spPr/>
      <dgm:t>
        <a:bodyPr/>
        <a:lstStyle/>
        <a:p>
          <a:endParaRPr lang="en-US"/>
        </a:p>
      </dgm:t>
    </dgm:pt>
    <dgm:pt modelId="{1B504B66-89DA-4953-98E2-61B49E68165F}">
      <dgm:prSet phldrT="[Text]"/>
      <dgm:spPr/>
      <dgm:t>
        <a:bodyPr/>
        <a:lstStyle/>
        <a:p>
          <a:r>
            <a:rPr lang="en-US" dirty="0" smtClean="0"/>
            <a:t>Evaluation</a:t>
          </a:r>
          <a:endParaRPr lang="en-US" dirty="0"/>
        </a:p>
      </dgm:t>
    </dgm:pt>
    <dgm:pt modelId="{E15CFFC4-1B3B-41D1-A047-81303B3E34E5}" type="parTrans" cxnId="{83F97488-56B2-4100-8E1B-F8BDEB39B571}">
      <dgm:prSet/>
      <dgm:spPr/>
      <dgm:t>
        <a:bodyPr/>
        <a:lstStyle/>
        <a:p>
          <a:endParaRPr lang="en-US"/>
        </a:p>
      </dgm:t>
    </dgm:pt>
    <dgm:pt modelId="{9621D25D-5EC8-4792-98ED-72D1202F1CC7}" type="sibTrans" cxnId="{83F97488-56B2-4100-8E1B-F8BDEB39B571}">
      <dgm:prSet/>
      <dgm:spPr/>
      <dgm:t>
        <a:bodyPr/>
        <a:lstStyle/>
        <a:p>
          <a:endParaRPr lang="en-US"/>
        </a:p>
      </dgm:t>
    </dgm:pt>
    <dgm:pt modelId="{FDA7C35A-F080-4588-A355-3759978AB00F}" type="pres">
      <dgm:prSet presAssocID="{E3EA3565-CD00-4275-824F-080BB4889FD3}" presName="Name0" presStyleCnt="0">
        <dgm:presLayoutVars>
          <dgm:dir/>
          <dgm:resizeHandles val="exact"/>
        </dgm:presLayoutVars>
      </dgm:prSet>
      <dgm:spPr/>
      <dgm:t>
        <a:bodyPr/>
        <a:lstStyle/>
        <a:p>
          <a:endParaRPr lang="en-US"/>
        </a:p>
      </dgm:t>
    </dgm:pt>
    <dgm:pt modelId="{F0347C79-3C84-42DB-A938-BB6F80F2DC8D}" type="pres">
      <dgm:prSet presAssocID="{D8EA2740-CCA0-41B2-AAAC-85A3377C5CAF}" presName="composite" presStyleCnt="0"/>
      <dgm:spPr/>
      <dgm:t>
        <a:bodyPr/>
        <a:lstStyle/>
        <a:p>
          <a:endParaRPr lang="en-US"/>
        </a:p>
      </dgm:t>
    </dgm:pt>
    <dgm:pt modelId="{9AC3666F-D547-4732-9ADF-43CB61699BEA}" type="pres">
      <dgm:prSet presAssocID="{D8EA2740-CCA0-41B2-AAAC-85A3377C5CAF}" presName="rect1" presStyleLbl="trAlignAcc1" presStyleIdx="0" presStyleCnt="6">
        <dgm:presLayoutVars>
          <dgm:bulletEnabled val="1"/>
        </dgm:presLayoutVars>
      </dgm:prSet>
      <dgm:spPr/>
      <dgm:t>
        <a:bodyPr/>
        <a:lstStyle/>
        <a:p>
          <a:endParaRPr lang="en-US"/>
        </a:p>
      </dgm:t>
    </dgm:pt>
    <dgm:pt modelId="{01F1E13C-64B1-44CA-9646-4C3499EFF007}" type="pres">
      <dgm:prSet presAssocID="{D8EA2740-CCA0-41B2-AAAC-85A3377C5CAF}" presName="rect2" presStyleLbl="fgImgPlace1" presStyleIdx="0" presStyleCnt="6"/>
      <dgm:spPr>
        <a:solidFill>
          <a:schemeClr val="accent2"/>
        </a:solidFill>
      </dgm:spPr>
      <dgm:t>
        <a:bodyPr/>
        <a:lstStyle/>
        <a:p>
          <a:endParaRPr lang="en-US"/>
        </a:p>
      </dgm:t>
    </dgm:pt>
    <dgm:pt modelId="{6D2D5914-5B70-4D95-903F-4C9C62BCA3AC}" type="pres">
      <dgm:prSet presAssocID="{544971FB-B8A1-4836-BF20-9A79989568EB}" presName="sibTrans" presStyleCnt="0"/>
      <dgm:spPr/>
      <dgm:t>
        <a:bodyPr/>
        <a:lstStyle/>
        <a:p>
          <a:endParaRPr lang="en-US"/>
        </a:p>
      </dgm:t>
    </dgm:pt>
    <dgm:pt modelId="{5DABA3C7-DC9A-414F-AA57-5CED056CDB16}" type="pres">
      <dgm:prSet presAssocID="{51500B94-BE66-41A0-9E20-9EE5ADD64543}" presName="composite" presStyleCnt="0"/>
      <dgm:spPr/>
      <dgm:t>
        <a:bodyPr/>
        <a:lstStyle/>
        <a:p>
          <a:endParaRPr lang="en-US"/>
        </a:p>
      </dgm:t>
    </dgm:pt>
    <dgm:pt modelId="{44FBCC89-8BB6-4F24-A5BF-E87E95781E2C}" type="pres">
      <dgm:prSet presAssocID="{51500B94-BE66-41A0-9E20-9EE5ADD64543}" presName="rect1" presStyleLbl="trAlignAcc1" presStyleIdx="1" presStyleCnt="6" custLinFactNeighborX="-414" custLinFactNeighborY="1438">
        <dgm:presLayoutVars>
          <dgm:bulletEnabled val="1"/>
        </dgm:presLayoutVars>
      </dgm:prSet>
      <dgm:spPr/>
      <dgm:t>
        <a:bodyPr/>
        <a:lstStyle/>
        <a:p>
          <a:endParaRPr lang="en-US"/>
        </a:p>
      </dgm:t>
    </dgm:pt>
    <dgm:pt modelId="{B80D1B6D-99C3-47D6-93B5-90905C2225F9}" type="pres">
      <dgm:prSet presAssocID="{51500B94-BE66-41A0-9E20-9EE5ADD64543}" presName="rect2" presStyleLbl="fgImgPlace1" presStyleIdx="1" presStyleCnt="6"/>
      <dgm:spPr>
        <a:solidFill>
          <a:schemeClr val="accent5"/>
        </a:solidFill>
      </dgm:spPr>
      <dgm:t>
        <a:bodyPr/>
        <a:lstStyle/>
        <a:p>
          <a:endParaRPr lang="en-US"/>
        </a:p>
      </dgm:t>
    </dgm:pt>
    <dgm:pt modelId="{1469F431-91C2-4DE2-809A-47F9B49B16E0}" type="pres">
      <dgm:prSet presAssocID="{417C3E9D-2D2B-4D59-A6BC-909B4C645DC3}" presName="sibTrans" presStyleCnt="0"/>
      <dgm:spPr/>
      <dgm:t>
        <a:bodyPr/>
        <a:lstStyle/>
        <a:p>
          <a:endParaRPr lang="en-US"/>
        </a:p>
      </dgm:t>
    </dgm:pt>
    <dgm:pt modelId="{16FD7580-C3F8-4862-A1F3-4A1CF149A36E}" type="pres">
      <dgm:prSet presAssocID="{3D6FF748-320F-4FE6-9479-3225E4647F52}" presName="composite" presStyleCnt="0"/>
      <dgm:spPr/>
      <dgm:t>
        <a:bodyPr/>
        <a:lstStyle/>
        <a:p>
          <a:endParaRPr lang="en-US"/>
        </a:p>
      </dgm:t>
    </dgm:pt>
    <dgm:pt modelId="{BDC37EC5-8726-409B-9B61-8707BC2ECC99}" type="pres">
      <dgm:prSet presAssocID="{3D6FF748-320F-4FE6-9479-3225E4647F52}" presName="rect1" presStyleLbl="trAlignAcc1" presStyleIdx="2" presStyleCnt="6">
        <dgm:presLayoutVars>
          <dgm:bulletEnabled val="1"/>
        </dgm:presLayoutVars>
      </dgm:prSet>
      <dgm:spPr/>
      <dgm:t>
        <a:bodyPr/>
        <a:lstStyle/>
        <a:p>
          <a:endParaRPr lang="en-US"/>
        </a:p>
      </dgm:t>
    </dgm:pt>
    <dgm:pt modelId="{C1627FD3-799A-4248-ADDD-1B247153CA8D}" type="pres">
      <dgm:prSet presAssocID="{3D6FF748-320F-4FE6-9479-3225E4647F52}" presName="rect2" presStyleLbl="fgImgPlace1" presStyleIdx="2" presStyleCnt="6"/>
      <dgm:spPr>
        <a:solidFill>
          <a:schemeClr val="tx1"/>
        </a:solidFill>
      </dgm:spPr>
      <dgm:t>
        <a:bodyPr/>
        <a:lstStyle/>
        <a:p>
          <a:endParaRPr lang="en-US"/>
        </a:p>
      </dgm:t>
    </dgm:pt>
    <dgm:pt modelId="{C210A119-E5BB-42C0-A065-17639F46DFE3}" type="pres">
      <dgm:prSet presAssocID="{51B19E98-D0E8-480F-8228-79AE6D74B18F}" presName="sibTrans" presStyleCnt="0"/>
      <dgm:spPr/>
      <dgm:t>
        <a:bodyPr/>
        <a:lstStyle/>
        <a:p>
          <a:endParaRPr lang="en-US"/>
        </a:p>
      </dgm:t>
    </dgm:pt>
    <dgm:pt modelId="{A3275667-1550-4F72-A63D-BED628B51428}" type="pres">
      <dgm:prSet presAssocID="{E86F75BF-4F9E-4373-A126-9A403C8EB491}" presName="composite" presStyleCnt="0"/>
      <dgm:spPr/>
      <dgm:t>
        <a:bodyPr/>
        <a:lstStyle/>
        <a:p>
          <a:endParaRPr lang="en-US"/>
        </a:p>
      </dgm:t>
    </dgm:pt>
    <dgm:pt modelId="{83998794-BAAD-44FD-8DCE-5551A0883F7D}" type="pres">
      <dgm:prSet presAssocID="{E86F75BF-4F9E-4373-A126-9A403C8EB491}" presName="rect1" presStyleLbl="trAlignAcc1" presStyleIdx="3" presStyleCnt="6">
        <dgm:presLayoutVars>
          <dgm:bulletEnabled val="1"/>
        </dgm:presLayoutVars>
      </dgm:prSet>
      <dgm:spPr/>
      <dgm:t>
        <a:bodyPr/>
        <a:lstStyle/>
        <a:p>
          <a:endParaRPr lang="en-US"/>
        </a:p>
      </dgm:t>
    </dgm:pt>
    <dgm:pt modelId="{59A9E692-F61C-43ED-BBE1-C98FA8BE84E1}" type="pres">
      <dgm:prSet presAssocID="{E86F75BF-4F9E-4373-A126-9A403C8EB491}" presName="rect2" presStyleLbl="fgImgPlace1" presStyleIdx="3" presStyleCnt="6"/>
      <dgm:spPr>
        <a:solidFill>
          <a:schemeClr val="accent3"/>
        </a:solidFill>
      </dgm:spPr>
      <dgm:t>
        <a:bodyPr/>
        <a:lstStyle/>
        <a:p>
          <a:endParaRPr lang="en-US"/>
        </a:p>
      </dgm:t>
    </dgm:pt>
    <dgm:pt modelId="{C108F921-67B2-4A01-9AD8-618BD4B0975C}" type="pres">
      <dgm:prSet presAssocID="{DA3B96D8-8DC7-4DE1-AEED-8E40B960E4C5}" presName="sibTrans" presStyleCnt="0"/>
      <dgm:spPr/>
      <dgm:t>
        <a:bodyPr/>
        <a:lstStyle/>
        <a:p>
          <a:endParaRPr lang="en-US"/>
        </a:p>
      </dgm:t>
    </dgm:pt>
    <dgm:pt modelId="{B734600D-1408-40E4-B6C9-20480B364C1C}" type="pres">
      <dgm:prSet presAssocID="{9913D304-C61F-4E49-8459-D364762E03A6}" presName="composite" presStyleCnt="0"/>
      <dgm:spPr/>
      <dgm:t>
        <a:bodyPr/>
        <a:lstStyle/>
        <a:p>
          <a:endParaRPr lang="en-US"/>
        </a:p>
      </dgm:t>
    </dgm:pt>
    <dgm:pt modelId="{188EFEEE-7615-4BFF-A0A4-345C8B221C82}" type="pres">
      <dgm:prSet presAssocID="{9913D304-C61F-4E49-8459-D364762E03A6}" presName="rect1" presStyleLbl="trAlignAcc1" presStyleIdx="4" presStyleCnt="6">
        <dgm:presLayoutVars>
          <dgm:bulletEnabled val="1"/>
        </dgm:presLayoutVars>
      </dgm:prSet>
      <dgm:spPr/>
      <dgm:t>
        <a:bodyPr/>
        <a:lstStyle/>
        <a:p>
          <a:endParaRPr lang="en-US"/>
        </a:p>
      </dgm:t>
    </dgm:pt>
    <dgm:pt modelId="{A17350C5-5027-4024-AC39-E938EE3E2520}" type="pres">
      <dgm:prSet presAssocID="{9913D304-C61F-4E49-8459-D364762E03A6}" presName="rect2" presStyleLbl="fgImgPlace1" presStyleIdx="4" presStyleCnt="6"/>
      <dgm:spPr>
        <a:solidFill>
          <a:schemeClr val="accent1"/>
        </a:solidFill>
      </dgm:spPr>
      <dgm:t>
        <a:bodyPr/>
        <a:lstStyle/>
        <a:p>
          <a:endParaRPr lang="en-US"/>
        </a:p>
      </dgm:t>
    </dgm:pt>
    <dgm:pt modelId="{9144BDCA-22B2-4593-817D-189C1BD5CBF7}" type="pres">
      <dgm:prSet presAssocID="{F2F32BC4-02F3-4133-AF83-9638266F8C2D}" presName="sibTrans" presStyleCnt="0"/>
      <dgm:spPr/>
      <dgm:t>
        <a:bodyPr/>
        <a:lstStyle/>
        <a:p>
          <a:endParaRPr lang="en-US"/>
        </a:p>
      </dgm:t>
    </dgm:pt>
    <dgm:pt modelId="{D9C1CF50-17FE-4360-8E8F-9A8C37059B07}" type="pres">
      <dgm:prSet presAssocID="{1B504B66-89DA-4953-98E2-61B49E68165F}" presName="composite" presStyleCnt="0"/>
      <dgm:spPr/>
      <dgm:t>
        <a:bodyPr/>
        <a:lstStyle/>
        <a:p>
          <a:endParaRPr lang="en-US"/>
        </a:p>
      </dgm:t>
    </dgm:pt>
    <dgm:pt modelId="{E382187B-35F9-41A5-9EF6-A4C824AA6A27}" type="pres">
      <dgm:prSet presAssocID="{1B504B66-89DA-4953-98E2-61B49E68165F}" presName="rect1" presStyleLbl="trAlignAcc1" presStyleIdx="5" presStyleCnt="6">
        <dgm:presLayoutVars>
          <dgm:bulletEnabled val="1"/>
        </dgm:presLayoutVars>
      </dgm:prSet>
      <dgm:spPr/>
      <dgm:t>
        <a:bodyPr/>
        <a:lstStyle/>
        <a:p>
          <a:endParaRPr lang="en-US"/>
        </a:p>
      </dgm:t>
    </dgm:pt>
    <dgm:pt modelId="{BA002CD5-ABC1-4734-B3D9-BFAA42E10980}" type="pres">
      <dgm:prSet presAssocID="{1B504B66-89DA-4953-98E2-61B49E68165F}" presName="rect2" presStyleLbl="fgImgPlace1" presStyleIdx="5" presStyleCnt="6" custLinFactNeighborX="-1094" custLinFactNeighborY="1027"/>
      <dgm:spPr>
        <a:solidFill>
          <a:schemeClr val="tx1"/>
        </a:solidFill>
      </dgm:spPr>
      <dgm:t>
        <a:bodyPr/>
        <a:lstStyle/>
        <a:p>
          <a:endParaRPr lang="en-US"/>
        </a:p>
      </dgm:t>
    </dgm:pt>
  </dgm:ptLst>
  <dgm:cxnLst>
    <dgm:cxn modelId="{4375397F-32A5-4B36-B847-F651181232C8}" type="presOf" srcId="{1B504B66-89DA-4953-98E2-61B49E68165F}" destId="{E382187B-35F9-41A5-9EF6-A4C824AA6A27}" srcOrd="0" destOrd="0" presId="urn:microsoft.com/office/officeart/2008/layout/PictureStrips"/>
    <dgm:cxn modelId="{83F97488-56B2-4100-8E1B-F8BDEB39B571}" srcId="{E3EA3565-CD00-4275-824F-080BB4889FD3}" destId="{1B504B66-89DA-4953-98E2-61B49E68165F}" srcOrd="5" destOrd="0" parTransId="{E15CFFC4-1B3B-41D1-A047-81303B3E34E5}" sibTransId="{9621D25D-5EC8-4792-98ED-72D1202F1CC7}"/>
    <dgm:cxn modelId="{2401036B-4CAC-439A-BDE5-CCFC6A2D1DCD}" type="presOf" srcId="{D8EA2740-CCA0-41B2-AAAC-85A3377C5CAF}" destId="{9AC3666F-D547-4732-9ADF-43CB61699BEA}" srcOrd="0" destOrd="0" presId="urn:microsoft.com/office/officeart/2008/layout/PictureStrips"/>
    <dgm:cxn modelId="{54C6029B-A920-4374-8BDF-8F82293326AC}" type="presOf" srcId="{9913D304-C61F-4E49-8459-D364762E03A6}" destId="{188EFEEE-7615-4BFF-A0A4-345C8B221C82}" srcOrd="0" destOrd="0" presId="urn:microsoft.com/office/officeart/2008/layout/PictureStrips"/>
    <dgm:cxn modelId="{AEC5D9DC-4D1B-4FBF-9F50-8235BAD83F25}" type="presOf" srcId="{E86F75BF-4F9E-4373-A126-9A403C8EB491}" destId="{83998794-BAAD-44FD-8DCE-5551A0883F7D}" srcOrd="0" destOrd="0" presId="urn:microsoft.com/office/officeart/2008/layout/PictureStrips"/>
    <dgm:cxn modelId="{E6585216-2836-4991-8EBC-AE8ECE88393D}" srcId="{E3EA3565-CD00-4275-824F-080BB4889FD3}" destId="{9913D304-C61F-4E49-8459-D364762E03A6}" srcOrd="4" destOrd="0" parTransId="{C5671DD6-DCCB-4E25-9517-7A3E624A505F}" sibTransId="{F2F32BC4-02F3-4133-AF83-9638266F8C2D}"/>
    <dgm:cxn modelId="{DABE7F67-C08F-40C0-AD1E-A1494DBE913D}" srcId="{E3EA3565-CD00-4275-824F-080BB4889FD3}" destId="{51500B94-BE66-41A0-9E20-9EE5ADD64543}" srcOrd="1" destOrd="0" parTransId="{18690B4C-0F12-43A4-90FC-AE530C07807B}" sibTransId="{417C3E9D-2D2B-4D59-A6BC-909B4C645DC3}"/>
    <dgm:cxn modelId="{4D803F67-BA4F-4E24-BADF-2756B96E5D14}" srcId="{E3EA3565-CD00-4275-824F-080BB4889FD3}" destId="{E86F75BF-4F9E-4373-A126-9A403C8EB491}" srcOrd="3" destOrd="0" parTransId="{0163FC83-2478-41A8-A95F-0B366A447C2B}" sibTransId="{DA3B96D8-8DC7-4DE1-AEED-8E40B960E4C5}"/>
    <dgm:cxn modelId="{1A915519-0C30-4017-87E1-7AA4B647B9BA}" type="presOf" srcId="{E3EA3565-CD00-4275-824F-080BB4889FD3}" destId="{FDA7C35A-F080-4588-A355-3759978AB00F}" srcOrd="0" destOrd="0" presId="urn:microsoft.com/office/officeart/2008/layout/PictureStrips"/>
    <dgm:cxn modelId="{05817EE3-0DF5-4BD5-83EE-F48E5E62BE77}" type="presOf" srcId="{3D6FF748-320F-4FE6-9479-3225E4647F52}" destId="{BDC37EC5-8726-409B-9B61-8707BC2ECC99}" srcOrd="0" destOrd="0" presId="urn:microsoft.com/office/officeart/2008/layout/PictureStrips"/>
    <dgm:cxn modelId="{B84FEC81-F7BB-4487-9992-975C56B1405A}" srcId="{E3EA3565-CD00-4275-824F-080BB4889FD3}" destId="{D8EA2740-CCA0-41B2-AAAC-85A3377C5CAF}" srcOrd="0" destOrd="0" parTransId="{1FFE3483-32E6-4D90-9735-B85897DC66EA}" sibTransId="{544971FB-B8A1-4836-BF20-9A79989568EB}"/>
    <dgm:cxn modelId="{1D4E751C-6279-42D1-B238-0A5E53E4C847}" srcId="{E3EA3565-CD00-4275-824F-080BB4889FD3}" destId="{3D6FF748-320F-4FE6-9479-3225E4647F52}" srcOrd="2" destOrd="0" parTransId="{1A8E4E9E-30C2-4A56-8EAC-7405468382D0}" sibTransId="{51B19E98-D0E8-480F-8228-79AE6D74B18F}"/>
    <dgm:cxn modelId="{1555AF5D-FACD-485E-999D-87DF8F0C9205}" type="presOf" srcId="{51500B94-BE66-41A0-9E20-9EE5ADD64543}" destId="{44FBCC89-8BB6-4F24-A5BF-E87E95781E2C}" srcOrd="0" destOrd="0" presId="urn:microsoft.com/office/officeart/2008/layout/PictureStrips"/>
    <dgm:cxn modelId="{EE252074-5F7D-4C74-8B62-FB4D0433C757}" type="presParOf" srcId="{FDA7C35A-F080-4588-A355-3759978AB00F}" destId="{F0347C79-3C84-42DB-A938-BB6F80F2DC8D}" srcOrd="0" destOrd="0" presId="urn:microsoft.com/office/officeart/2008/layout/PictureStrips"/>
    <dgm:cxn modelId="{3C866969-C56D-43F3-A6AD-4238AF391EF6}" type="presParOf" srcId="{F0347C79-3C84-42DB-A938-BB6F80F2DC8D}" destId="{9AC3666F-D547-4732-9ADF-43CB61699BEA}" srcOrd="0" destOrd="0" presId="urn:microsoft.com/office/officeart/2008/layout/PictureStrips"/>
    <dgm:cxn modelId="{F4DA11CF-8D42-4598-9C0D-58114A6BCF17}" type="presParOf" srcId="{F0347C79-3C84-42DB-A938-BB6F80F2DC8D}" destId="{01F1E13C-64B1-44CA-9646-4C3499EFF007}" srcOrd="1" destOrd="0" presId="urn:microsoft.com/office/officeart/2008/layout/PictureStrips"/>
    <dgm:cxn modelId="{80E41387-E200-4FFD-9ED1-3050C6FD994D}" type="presParOf" srcId="{FDA7C35A-F080-4588-A355-3759978AB00F}" destId="{6D2D5914-5B70-4D95-903F-4C9C62BCA3AC}" srcOrd="1" destOrd="0" presId="urn:microsoft.com/office/officeart/2008/layout/PictureStrips"/>
    <dgm:cxn modelId="{43377F5D-0E6C-4D93-B3A1-45EDB006C867}" type="presParOf" srcId="{FDA7C35A-F080-4588-A355-3759978AB00F}" destId="{5DABA3C7-DC9A-414F-AA57-5CED056CDB16}" srcOrd="2" destOrd="0" presId="urn:microsoft.com/office/officeart/2008/layout/PictureStrips"/>
    <dgm:cxn modelId="{E331EB65-1052-493E-926C-7778A3804951}" type="presParOf" srcId="{5DABA3C7-DC9A-414F-AA57-5CED056CDB16}" destId="{44FBCC89-8BB6-4F24-A5BF-E87E95781E2C}" srcOrd="0" destOrd="0" presId="urn:microsoft.com/office/officeart/2008/layout/PictureStrips"/>
    <dgm:cxn modelId="{67128358-732D-4FEE-AD03-004AF810C63D}" type="presParOf" srcId="{5DABA3C7-DC9A-414F-AA57-5CED056CDB16}" destId="{B80D1B6D-99C3-47D6-93B5-90905C2225F9}" srcOrd="1" destOrd="0" presId="urn:microsoft.com/office/officeart/2008/layout/PictureStrips"/>
    <dgm:cxn modelId="{D2572715-A125-4B41-9B97-D0C0283F2D91}" type="presParOf" srcId="{FDA7C35A-F080-4588-A355-3759978AB00F}" destId="{1469F431-91C2-4DE2-809A-47F9B49B16E0}" srcOrd="3" destOrd="0" presId="urn:microsoft.com/office/officeart/2008/layout/PictureStrips"/>
    <dgm:cxn modelId="{E59DF6C8-5885-4181-8E94-02A37870803C}" type="presParOf" srcId="{FDA7C35A-F080-4588-A355-3759978AB00F}" destId="{16FD7580-C3F8-4862-A1F3-4A1CF149A36E}" srcOrd="4" destOrd="0" presId="urn:microsoft.com/office/officeart/2008/layout/PictureStrips"/>
    <dgm:cxn modelId="{895C26F6-2394-4832-8964-815674C2EC74}" type="presParOf" srcId="{16FD7580-C3F8-4862-A1F3-4A1CF149A36E}" destId="{BDC37EC5-8726-409B-9B61-8707BC2ECC99}" srcOrd="0" destOrd="0" presId="urn:microsoft.com/office/officeart/2008/layout/PictureStrips"/>
    <dgm:cxn modelId="{9237CAE4-5C79-4263-B74B-82D98DD3DB10}" type="presParOf" srcId="{16FD7580-C3F8-4862-A1F3-4A1CF149A36E}" destId="{C1627FD3-799A-4248-ADDD-1B247153CA8D}" srcOrd="1" destOrd="0" presId="urn:microsoft.com/office/officeart/2008/layout/PictureStrips"/>
    <dgm:cxn modelId="{DCAB57CB-022F-4759-83FD-56169622A441}" type="presParOf" srcId="{FDA7C35A-F080-4588-A355-3759978AB00F}" destId="{C210A119-E5BB-42C0-A065-17639F46DFE3}" srcOrd="5" destOrd="0" presId="urn:microsoft.com/office/officeart/2008/layout/PictureStrips"/>
    <dgm:cxn modelId="{058B0B38-8034-4BFA-8B52-86632E21905D}" type="presParOf" srcId="{FDA7C35A-F080-4588-A355-3759978AB00F}" destId="{A3275667-1550-4F72-A63D-BED628B51428}" srcOrd="6" destOrd="0" presId="urn:microsoft.com/office/officeart/2008/layout/PictureStrips"/>
    <dgm:cxn modelId="{995B6D82-7CCF-4833-99AD-8DBCC6D83E63}" type="presParOf" srcId="{A3275667-1550-4F72-A63D-BED628B51428}" destId="{83998794-BAAD-44FD-8DCE-5551A0883F7D}" srcOrd="0" destOrd="0" presId="urn:microsoft.com/office/officeart/2008/layout/PictureStrips"/>
    <dgm:cxn modelId="{7A145FA7-2936-4132-83CA-042918FCB82D}" type="presParOf" srcId="{A3275667-1550-4F72-A63D-BED628B51428}" destId="{59A9E692-F61C-43ED-BBE1-C98FA8BE84E1}" srcOrd="1" destOrd="0" presId="urn:microsoft.com/office/officeart/2008/layout/PictureStrips"/>
    <dgm:cxn modelId="{92A0242B-E8AD-43B1-8D09-B03DC68584B4}" type="presParOf" srcId="{FDA7C35A-F080-4588-A355-3759978AB00F}" destId="{C108F921-67B2-4A01-9AD8-618BD4B0975C}" srcOrd="7" destOrd="0" presId="urn:microsoft.com/office/officeart/2008/layout/PictureStrips"/>
    <dgm:cxn modelId="{BF74A977-98A8-4B55-A176-1128E8FED7FD}" type="presParOf" srcId="{FDA7C35A-F080-4588-A355-3759978AB00F}" destId="{B734600D-1408-40E4-B6C9-20480B364C1C}" srcOrd="8" destOrd="0" presId="urn:microsoft.com/office/officeart/2008/layout/PictureStrips"/>
    <dgm:cxn modelId="{4E578D15-D9AE-450E-94FD-C7DA7D4A03D7}" type="presParOf" srcId="{B734600D-1408-40E4-B6C9-20480B364C1C}" destId="{188EFEEE-7615-4BFF-A0A4-345C8B221C82}" srcOrd="0" destOrd="0" presId="urn:microsoft.com/office/officeart/2008/layout/PictureStrips"/>
    <dgm:cxn modelId="{16682540-9346-4385-98B3-5AAC69C016CB}" type="presParOf" srcId="{B734600D-1408-40E4-B6C9-20480B364C1C}" destId="{A17350C5-5027-4024-AC39-E938EE3E2520}" srcOrd="1" destOrd="0" presId="urn:microsoft.com/office/officeart/2008/layout/PictureStrips"/>
    <dgm:cxn modelId="{076FB341-3791-48C9-BFFA-CBCB2F4CCA2B}" type="presParOf" srcId="{FDA7C35A-F080-4588-A355-3759978AB00F}" destId="{9144BDCA-22B2-4593-817D-189C1BD5CBF7}" srcOrd="9" destOrd="0" presId="urn:microsoft.com/office/officeart/2008/layout/PictureStrips"/>
    <dgm:cxn modelId="{7E49D4D2-F60F-4FF3-8C42-19EB9D38C3D6}" type="presParOf" srcId="{FDA7C35A-F080-4588-A355-3759978AB00F}" destId="{D9C1CF50-17FE-4360-8E8F-9A8C37059B07}" srcOrd="10" destOrd="0" presId="urn:microsoft.com/office/officeart/2008/layout/PictureStrips"/>
    <dgm:cxn modelId="{DF7FD9FA-51EF-42AE-87E2-0139D8AFD3FF}" type="presParOf" srcId="{D9C1CF50-17FE-4360-8E8F-9A8C37059B07}" destId="{E382187B-35F9-41A5-9EF6-A4C824AA6A27}" srcOrd="0" destOrd="0" presId="urn:microsoft.com/office/officeart/2008/layout/PictureStrips"/>
    <dgm:cxn modelId="{5FB556B1-1905-4313-863A-FDFD5C624A45}" type="presParOf" srcId="{D9C1CF50-17FE-4360-8E8F-9A8C37059B07}" destId="{BA002CD5-ABC1-4734-B3D9-BFAA42E1098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9F648B-CC75-4F6A-BF2C-2E76D2910059}"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1FE81C17-0FB4-4A55-8626-5BB43B9EBCF6}">
      <dgm:prSet phldrT="[Text]" custT="1"/>
      <dgm:spPr/>
      <dgm:t>
        <a:bodyPr/>
        <a:lstStyle/>
        <a:p>
          <a:r>
            <a:rPr lang="en-US" sz="2000" dirty="0" smtClean="0"/>
            <a:t>Start Small</a:t>
          </a:r>
          <a:endParaRPr lang="en-US" sz="2000" dirty="0"/>
        </a:p>
      </dgm:t>
    </dgm:pt>
    <dgm:pt modelId="{483317AF-0992-4F8A-A151-5B1BCFAE9AA4}" type="parTrans" cxnId="{D13BB7B8-A18F-4FA3-A60B-D0F01780D213}">
      <dgm:prSet/>
      <dgm:spPr/>
      <dgm:t>
        <a:bodyPr/>
        <a:lstStyle/>
        <a:p>
          <a:endParaRPr lang="en-US"/>
        </a:p>
      </dgm:t>
    </dgm:pt>
    <dgm:pt modelId="{A9E79914-A8C5-4191-ACE8-46FE30029FB8}" type="sibTrans" cxnId="{D13BB7B8-A18F-4FA3-A60B-D0F01780D213}">
      <dgm:prSet/>
      <dgm:spPr/>
      <dgm:t>
        <a:bodyPr/>
        <a:lstStyle/>
        <a:p>
          <a:endParaRPr lang="en-US"/>
        </a:p>
      </dgm:t>
    </dgm:pt>
    <dgm:pt modelId="{6556B9E6-EEF9-4BD2-8DB7-893D4DD59C86}">
      <dgm:prSet phldrT="[Text]" custT="1"/>
      <dgm:spPr/>
      <dgm:t>
        <a:bodyPr/>
        <a:lstStyle/>
        <a:p>
          <a:r>
            <a:rPr lang="en-US" sz="2000" dirty="0" smtClean="0"/>
            <a:t>Youth take the lead</a:t>
          </a:r>
          <a:endParaRPr lang="en-US" sz="2000" dirty="0"/>
        </a:p>
      </dgm:t>
    </dgm:pt>
    <dgm:pt modelId="{FD06C5A7-657A-4F57-ADF1-FD5A96432EDE}" type="parTrans" cxnId="{CC77CD5E-A7E3-4F37-B1CF-0E9D0655007E}">
      <dgm:prSet/>
      <dgm:spPr/>
      <dgm:t>
        <a:bodyPr/>
        <a:lstStyle/>
        <a:p>
          <a:endParaRPr lang="en-US"/>
        </a:p>
      </dgm:t>
    </dgm:pt>
    <dgm:pt modelId="{247AC5BB-41EF-4F7E-9B85-50FA7DDA777E}" type="sibTrans" cxnId="{CC77CD5E-A7E3-4F37-B1CF-0E9D0655007E}">
      <dgm:prSet/>
      <dgm:spPr/>
      <dgm:t>
        <a:bodyPr/>
        <a:lstStyle/>
        <a:p>
          <a:endParaRPr lang="en-US"/>
        </a:p>
      </dgm:t>
    </dgm:pt>
    <dgm:pt modelId="{4F81AF9C-BC8F-43CA-A8FD-263419AE213E}">
      <dgm:prSet phldrT="[Text]" custT="1"/>
      <dgm:spPr/>
      <dgm:t>
        <a:bodyPr/>
        <a:lstStyle/>
        <a:p>
          <a:r>
            <a:rPr lang="en-US" sz="2000" dirty="0" smtClean="0"/>
            <a:t>Set clear goals</a:t>
          </a:r>
          <a:endParaRPr lang="en-US" sz="2000" dirty="0"/>
        </a:p>
      </dgm:t>
    </dgm:pt>
    <dgm:pt modelId="{9407A8C5-4BB7-4F28-BC1C-B8F6B40F81DD}" type="parTrans" cxnId="{93E2BF77-00AD-4F57-9CA5-DE7A359D0B55}">
      <dgm:prSet/>
      <dgm:spPr/>
      <dgm:t>
        <a:bodyPr/>
        <a:lstStyle/>
        <a:p>
          <a:endParaRPr lang="en-US"/>
        </a:p>
      </dgm:t>
    </dgm:pt>
    <dgm:pt modelId="{50BDAD81-0908-4CF7-83ED-C51927DF47DA}" type="sibTrans" cxnId="{93E2BF77-00AD-4F57-9CA5-DE7A359D0B55}">
      <dgm:prSet/>
      <dgm:spPr/>
      <dgm:t>
        <a:bodyPr/>
        <a:lstStyle/>
        <a:p>
          <a:endParaRPr lang="en-US"/>
        </a:p>
      </dgm:t>
    </dgm:pt>
    <dgm:pt modelId="{994BC862-DEDD-4F92-AF52-519B20E95B1A}">
      <dgm:prSet phldrT="[Text]" custT="1"/>
      <dgm:spPr/>
      <dgm:t>
        <a:bodyPr/>
        <a:lstStyle/>
        <a:p>
          <a:r>
            <a:rPr lang="en-US" sz="2000" dirty="0" smtClean="0"/>
            <a:t>Talk with partner agency</a:t>
          </a:r>
          <a:endParaRPr lang="en-US" sz="2000" dirty="0"/>
        </a:p>
      </dgm:t>
    </dgm:pt>
    <dgm:pt modelId="{159A5562-957B-414E-8C9C-4F2BC541937E}" type="parTrans" cxnId="{77C2D977-38BD-4F45-A535-18D8737BC609}">
      <dgm:prSet/>
      <dgm:spPr/>
      <dgm:t>
        <a:bodyPr/>
        <a:lstStyle/>
        <a:p>
          <a:endParaRPr lang="en-US"/>
        </a:p>
      </dgm:t>
    </dgm:pt>
    <dgm:pt modelId="{700D2290-153F-4C41-9F72-2898713AC5BB}" type="sibTrans" cxnId="{77C2D977-38BD-4F45-A535-18D8737BC609}">
      <dgm:prSet/>
      <dgm:spPr/>
      <dgm:t>
        <a:bodyPr/>
        <a:lstStyle/>
        <a:p>
          <a:endParaRPr lang="en-US"/>
        </a:p>
      </dgm:t>
    </dgm:pt>
    <dgm:pt modelId="{39BA5EC5-7A1C-413D-B274-8B5A28E49209}">
      <dgm:prSet phldrT="[Text]" custT="1"/>
      <dgm:spPr/>
      <dgm:t>
        <a:bodyPr/>
        <a:lstStyle/>
        <a:p>
          <a:r>
            <a:rPr lang="en-US" sz="2000" dirty="0" smtClean="0"/>
            <a:t>Explore the causes of social issue</a:t>
          </a:r>
          <a:endParaRPr lang="en-US" sz="2000" dirty="0"/>
        </a:p>
      </dgm:t>
    </dgm:pt>
    <dgm:pt modelId="{3D751455-27E3-4466-B276-3CB4E5877C88}" type="parTrans" cxnId="{CB5BC49E-E4C9-4447-9E9D-4AD1D9148CF0}">
      <dgm:prSet/>
      <dgm:spPr/>
      <dgm:t>
        <a:bodyPr/>
        <a:lstStyle/>
        <a:p>
          <a:endParaRPr lang="en-US"/>
        </a:p>
      </dgm:t>
    </dgm:pt>
    <dgm:pt modelId="{9A144D3A-7770-4EB2-A403-DE859FB8CF04}" type="sibTrans" cxnId="{CB5BC49E-E4C9-4447-9E9D-4AD1D9148CF0}">
      <dgm:prSet/>
      <dgm:spPr/>
      <dgm:t>
        <a:bodyPr/>
        <a:lstStyle/>
        <a:p>
          <a:endParaRPr lang="en-US"/>
        </a:p>
      </dgm:t>
    </dgm:pt>
    <dgm:pt modelId="{9FBB8799-DE3B-4554-858E-8F0A82D8A722}">
      <dgm:prSet phldrT="[Text]" custT="1"/>
      <dgm:spPr/>
      <dgm:t>
        <a:bodyPr/>
        <a:lstStyle/>
        <a:p>
          <a:r>
            <a:rPr lang="en-US" sz="2000" dirty="0" smtClean="0"/>
            <a:t>Lead by example</a:t>
          </a:r>
          <a:endParaRPr lang="en-US" sz="2000" dirty="0"/>
        </a:p>
      </dgm:t>
    </dgm:pt>
    <dgm:pt modelId="{9CB96D52-F2AD-40F1-9735-0A3567AD12D6}" type="parTrans" cxnId="{DA8845B3-F53E-48BD-B4A5-1815F3E3FBDB}">
      <dgm:prSet/>
      <dgm:spPr/>
      <dgm:t>
        <a:bodyPr/>
        <a:lstStyle/>
        <a:p>
          <a:endParaRPr lang="en-US"/>
        </a:p>
      </dgm:t>
    </dgm:pt>
    <dgm:pt modelId="{CD690C4B-3396-42E4-897A-E65A602BBBCE}" type="sibTrans" cxnId="{DA8845B3-F53E-48BD-B4A5-1815F3E3FBDB}">
      <dgm:prSet/>
      <dgm:spPr/>
      <dgm:t>
        <a:bodyPr/>
        <a:lstStyle/>
        <a:p>
          <a:endParaRPr lang="en-US"/>
        </a:p>
      </dgm:t>
    </dgm:pt>
    <dgm:pt modelId="{8FA4B482-B759-4A79-91C2-AE7AF8AD51DE}">
      <dgm:prSet phldrT="[Text]" custT="1"/>
      <dgm:spPr/>
      <dgm:t>
        <a:bodyPr/>
        <a:lstStyle/>
        <a:p>
          <a:r>
            <a:rPr lang="en-US" sz="2000" dirty="0" smtClean="0"/>
            <a:t>Plan ahead</a:t>
          </a:r>
          <a:endParaRPr lang="en-US" sz="2000" dirty="0"/>
        </a:p>
      </dgm:t>
    </dgm:pt>
    <dgm:pt modelId="{855B5411-67DB-49AD-B48F-A42C06095164}" type="parTrans" cxnId="{B62869C8-5FC6-4EBC-B19B-D8E654DDC48E}">
      <dgm:prSet/>
      <dgm:spPr/>
      <dgm:t>
        <a:bodyPr/>
        <a:lstStyle/>
        <a:p>
          <a:endParaRPr lang="en-US"/>
        </a:p>
      </dgm:t>
    </dgm:pt>
    <dgm:pt modelId="{E6D32753-0835-43BD-B15F-5238D1E847B8}" type="sibTrans" cxnId="{B62869C8-5FC6-4EBC-B19B-D8E654DDC48E}">
      <dgm:prSet/>
      <dgm:spPr/>
      <dgm:t>
        <a:bodyPr/>
        <a:lstStyle/>
        <a:p>
          <a:endParaRPr lang="en-US"/>
        </a:p>
      </dgm:t>
    </dgm:pt>
    <dgm:pt modelId="{918CB53B-C1C0-4F00-B0FF-6C7B5445CF54}" type="pres">
      <dgm:prSet presAssocID="{EF9F648B-CC75-4F6A-BF2C-2E76D2910059}" presName="Name0" presStyleCnt="0">
        <dgm:presLayoutVars>
          <dgm:dir/>
          <dgm:resizeHandles val="exact"/>
        </dgm:presLayoutVars>
      </dgm:prSet>
      <dgm:spPr/>
      <dgm:t>
        <a:bodyPr/>
        <a:lstStyle/>
        <a:p>
          <a:endParaRPr lang="en-US"/>
        </a:p>
      </dgm:t>
    </dgm:pt>
    <dgm:pt modelId="{AA026CB2-9FF7-4987-BE0E-7E8C20B40C78}" type="pres">
      <dgm:prSet presAssocID="{1FE81C17-0FB4-4A55-8626-5BB43B9EBCF6}" presName="node" presStyleLbl="node1" presStyleIdx="0" presStyleCnt="7" custScaleX="89998" custLinFactNeighborX="-724">
        <dgm:presLayoutVars>
          <dgm:bulletEnabled val="1"/>
        </dgm:presLayoutVars>
      </dgm:prSet>
      <dgm:spPr/>
      <dgm:t>
        <a:bodyPr/>
        <a:lstStyle/>
        <a:p>
          <a:endParaRPr lang="en-US"/>
        </a:p>
      </dgm:t>
    </dgm:pt>
    <dgm:pt modelId="{B0C92C1E-0009-4645-AA9A-4485BCA72380}" type="pres">
      <dgm:prSet presAssocID="{A9E79914-A8C5-4191-ACE8-46FE30029FB8}" presName="sibTrans" presStyleCnt="0"/>
      <dgm:spPr/>
      <dgm:t>
        <a:bodyPr/>
        <a:lstStyle/>
        <a:p>
          <a:endParaRPr lang="en-US"/>
        </a:p>
      </dgm:t>
    </dgm:pt>
    <dgm:pt modelId="{A61F00D4-9843-4AFE-B7F2-4B1A166DB37F}" type="pres">
      <dgm:prSet presAssocID="{6556B9E6-EEF9-4BD2-8DB7-893D4DD59C86}" presName="node" presStyleLbl="node1" presStyleIdx="1" presStyleCnt="7" custScaleX="98064" custLinFactNeighborX="13525">
        <dgm:presLayoutVars>
          <dgm:bulletEnabled val="1"/>
        </dgm:presLayoutVars>
      </dgm:prSet>
      <dgm:spPr/>
      <dgm:t>
        <a:bodyPr/>
        <a:lstStyle/>
        <a:p>
          <a:endParaRPr lang="en-US"/>
        </a:p>
      </dgm:t>
    </dgm:pt>
    <dgm:pt modelId="{AAC1204F-5165-4C17-BAF0-1401A62C3464}" type="pres">
      <dgm:prSet presAssocID="{247AC5BB-41EF-4F7E-9B85-50FA7DDA777E}" presName="sibTrans" presStyleCnt="0"/>
      <dgm:spPr/>
      <dgm:t>
        <a:bodyPr/>
        <a:lstStyle/>
        <a:p>
          <a:endParaRPr lang="en-US"/>
        </a:p>
      </dgm:t>
    </dgm:pt>
    <dgm:pt modelId="{85682715-CDE0-4AEA-8FF7-922247AB5D09}" type="pres">
      <dgm:prSet presAssocID="{4F81AF9C-BC8F-43CA-A8FD-263419AE213E}" presName="node" presStyleLbl="node1" presStyleIdx="2" presStyleCnt="7" custScaleX="85398" custLinFactNeighborX="-11629">
        <dgm:presLayoutVars>
          <dgm:bulletEnabled val="1"/>
        </dgm:presLayoutVars>
      </dgm:prSet>
      <dgm:spPr/>
      <dgm:t>
        <a:bodyPr/>
        <a:lstStyle/>
        <a:p>
          <a:endParaRPr lang="en-US"/>
        </a:p>
      </dgm:t>
    </dgm:pt>
    <dgm:pt modelId="{3BE8ADBF-E8DA-4AE7-9C21-469D27C674AD}" type="pres">
      <dgm:prSet presAssocID="{50BDAD81-0908-4CF7-83ED-C51927DF47DA}" presName="sibTrans" presStyleCnt="0"/>
      <dgm:spPr/>
      <dgm:t>
        <a:bodyPr/>
        <a:lstStyle/>
        <a:p>
          <a:endParaRPr lang="en-US"/>
        </a:p>
      </dgm:t>
    </dgm:pt>
    <dgm:pt modelId="{6072BC96-9893-4F72-BAAE-E531000537EE}" type="pres">
      <dgm:prSet presAssocID="{39BA5EC5-7A1C-413D-B274-8B5A28E49209}" presName="node" presStyleLbl="node1" presStyleIdx="3" presStyleCnt="7" custScaleX="109480" custLinFactNeighborX="-11168">
        <dgm:presLayoutVars>
          <dgm:bulletEnabled val="1"/>
        </dgm:presLayoutVars>
      </dgm:prSet>
      <dgm:spPr/>
      <dgm:t>
        <a:bodyPr/>
        <a:lstStyle/>
        <a:p>
          <a:endParaRPr lang="en-US"/>
        </a:p>
      </dgm:t>
    </dgm:pt>
    <dgm:pt modelId="{6632098E-2E47-4B7C-A091-5814422F5F77}" type="pres">
      <dgm:prSet presAssocID="{9A144D3A-7770-4EB2-A403-DE859FB8CF04}" presName="sibTrans" presStyleCnt="0"/>
      <dgm:spPr/>
      <dgm:t>
        <a:bodyPr/>
        <a:lstStyle/>
        <a:p>
          <a:endParaRPr lang="en-US"/>
        </a:p>
      </dgm:t>
    </dgm:pt>
    <dgm:pt modelId="{84F6D200-B6BB-4BB6-AFAA-D49209C56F17}" type="pres">
      <dgm:prSet presAssocID="{8FA4B482-B759-4A79-91C2-AE7AF8AD51DE}" presName="node" presStyleLbl="node1" presStyleIdx="4" presStyleCnt="7" custScaleX="97372" custLinFactNeighborX="-22621">
        <dgm:presLayoutVars>
          <dgm:bulletEnabled val="1"/>
        </dgm:presLayoutVars>
      </dgm:prSet>
      <dgm:spPr/>
      <dgm:t>
        <a:bodyPr/>
        <a:lstStyle/>
        <a:p>
          <a:endParaRPr lang="en-US"/>
        </a:p>
      </dgm:t>
    </dgm:pt>
    <dgm:pt modelId="{63A43730-7A25-428E-9B1A-44670B38CCC9}" type="pres">
      <dgm:prSet presAssocID="{E6D32753-0835-43BD-B15F-5238D1E847B8}" presName="sibTrans" presStyleCnt="0"/>
      <dgm:spPr/>
      <dgm:t>
        <a:bodyPr/>
        <a:lstStyle/>
        <a:p>
          <a:endParaRPr lang="en-US"/>
        </a:p>
      </dgm:t>
    </dgm:pt>
    <dgm:pt modelId="{EEF844DF-F3F3-4FAC-8838-1A3EB6A1DB08}" type="pres">
      <dgm:prSet presAssocID="{9FBB8799-DE3B-4554-858E-8F0A82D8A722}" presName="node" presStyleLbl="node1" presStyleIdx="5" presStyleCnt="7" custScaleX="116843" custLinFactNeighborX="-33655">
        <dgm:presLayoutVars>
          <dgm:bulletEnabled val="1"/>
        </dgm:presLayoutVars>
      </dgm:prSet>
      <dgm:spPr/>
      <dgm:t>
        <a:bodyPr/>
        <a:lstStyle/>
        <a:p>
          <a:endParaRPr lang="en-US"/>
        </a:p>
      </dgm:t>
    </dgm:pt>
    <dgm:pt modelId="{3A934296-2B63-4B02-BCB7-355F59B80104}" type="pres">
      <dgm:prSet presAssocID="{CD690C4B-3396-42E4-897A-E65A602BBBCE}" presName="sibTrans" presStyleCnt="0"/>
      <dgm:spPr/>
      <dgm:t>
        <a:bodyPr/>
        <a:lstStyle/>
        <a:p>
          <a:endParaRPr lang="en-US"/>
        </a:p>
      </dgm:t>
    </dgm:pt>
    <dgm:pt modelId="{B9315E0A-6536-4F2F-AADC-3F5D8CB11E06}" type="pres">
      <dgm:prSet presAssocID="{994BC862-DEDD-4F92-AF52-519B20E95B1A}" presName="node" presStyleLbl="node1" presStyleIdx="6" presStyleCnt="7" custScaleX="113418" custScaleY="98297">
        <dgm:presLayoutVars>
          <dgm:bulletEnabled val="1"/>
        </dgm:presLayoutVars>
      </dgm:prSet>
      <dgm:spPr/>
      <dgm:t>
        <a:bodyPr/>
        <a:lstStyle/>
        <a:p>
          <a:endParaRPr lang="en-US"/>
        </a:p>
      </dgm:t>
    </dgm:pt>
  </dgm:ptLst>
  <dgm:cxnLst>
    <dgm:cxn modelId="{2524976F-E5C9-475A-B30C-0378FF20F34A}" type="presOf" srcId="{1FE81C17-0FB4-4A55-8626-5BB43B9EBCF6}" destId="{AA026CB2-9FF7-4987-BE0E-7E8C20B40C78}" srcOrd="0" destOrd="0" presId="urn:microsoft.com/office/officeart/2005/8/layout/hList6"/>
    <dgm:cxn modelId="{DA8845B3-F53E-48BD-B4A5-1815F3E3FBDB}" srcId="{EF9F648B-CC75-4F6A-BF2C-2E76D2910059}" destId="{9FBB8799-DE3B-4554-858E-8F0A82D8A722}" srcOrd="5" destOrd="0" parTransId="{9CB96D52-F2AD-40F1-9735-0A3567AD12D6}" sibTransId="{CD690C4B-3396-42E4-897A-E65A602BBBCE}"/>
    <dgm:cxn modelId="{CB5BC49E-E4C9-4447-9E9D-4AD1D9148CF0}" srcId="{EF9F648B-CC75-4F6A-BF2C-2E76D2910059}" destId="{39BA5EC5-7A1C-413D-B274-8B5A28E49209}" srcOrd="3" destOrd="0" parTransId="{3D751455-27E3-4466-B276-3CB4E5877C88}" sibTransId="{9A144D3A-7770-4EB2-A403-DE859FB8CF04}"/>
    <dgm:cxn modelId="{CCD224BB-E351-458F-9233-FADFACC85452}" type="presOf" srcId="{9FBB8799-DE3B-4554-858E-8F0A82D8A722}" destId="{EEF844DF-F3F3-4FAC-8838-1A3EB6A1DB08}" srcOrd="0" destOrd="0" presId="urn:microsoft.com/office/officeart/2005/8/layout/hList6"/>
    <dgm:cxn modelId="{3FE77704-30AF-4C0F-A0E2-646A2650438E}" type="presOf" srcId="{EF9F648B-CC75-4F6A-BF2C-2E76D2910059}" destId="{918CB53B-C1C0-4F00-B0FF-6C7B5445CF54}" srcOrd="0" destOrd="0" presId="urn:microsoft.com/office/officeart/2005/8/layout/hList6"/>
    <dgm:cxn modelId="{D13BB7B8-A18F-4FA3-A60B-D0F01780D213}" srcId="{EF9F648B-CC75-4F6A-BF2C-2E76D2910059}" destId="{1FE81C17-0FB4-4A55-8626-5BB43B9EBCF6}" srcOrd="0" destOrd="0" parTransId="{483317AF-0992-4F8A-A151-5B1BCFAE9AA4}" sibTransId="{A9E79914-A8C5-4191-ACE8-46FE30029FB8}"/>
    <dgm:cxn modelId="{68A82B5D-C1E0-4075-80EB-61F5B0559095}" type="presOf" srcId="{994BC862-DEDD-4F92-AF52-519B20E95B1A}" destId="{B9315E0A-6536-4F2F-AADC-3F5D8CB11E06}" srcOrd="0" destOrd="0" presId="urn:microsoft.com/office/officeart/2005/8/layout/hList6"/>
    <dgm:cxn modelId="{2E0A7E7E-D992-4729-9ECA-424C3CCAF6E8}" type="presOf" srcId="{39BA5EC5-7A1C-413D-B274-8B5A28E49209}" destId="{6072BC96-9893-4F72-BAAE-E531000537EE}" srcOrd="0" destOrd="0" presId="urn:microsoft.com/office/officeart/2005/8/layout/hList6"/>
    <dgm:cxn modelId="{027B6D6C-B952-40B7-A2C6-6EBCBAA42D07}" type="presOf" srcId="{4F81AF9C-BC8F-43CA-A8FD-263419AE213E}" destId="{85682715-CDE0-4AEA-8FF7-922247AB5D09}" srcOrd="0" destOrd="0" presId="urn:microsoft.com/office/officeart/2005/8/layout/hList6"/>
    <dgm:cxn modelId="{93E2BF77-00AD-4F57-9CA5-DE7A359D0B55}" srcId="{EF9F648B-CC75-4F6A-BF2C-2E76D2910059}" destId="{4F81AF9C-BC8F-43CA-A8FD-263419AE213E}" srcOrd="2" destOrd="0" parTransId="{9407A8C5-4BB7-4F28-BC1C-B8F6B40F81DD}" sibTransId="{50BDAD81-0908-4CF7-83ED-C51927DF47DA}"/>
    <dgm:cxn modelId="{77C2D977-38BD-4F45-A535-18D8737BC609}" srcId="{EF9F648B-CC75-4F6A-BF2C-2E76D2910059}" destId="{994BC862-DEDD-4F92-AF52-519B20E95B1A}" srcOrd="6" destOrd="0" parTransId="{159A5562-957B-414E-8C9C-4F2BC541937E}" sibTransId="{700D2290-153F-4C41-9F72-2898713AC5BB}"/>
    <dgm:cxn modelId="{14B804BE-F5DB-44F5-8E0F-9594019DAEB4}" type="presOf" srcId="{6556B9E6-EEF9-4BD2-8DB7-893D4DD59C86}" destId="{A61F00D4-9843-4AFE-B7F2-4B1A166DB37F}" srcOrd="0" destOrd="0" presId="urn:microsoft.com/office/officeart/2005/8/layout/hList6"/>
    <dgm:cxn modelId="{B62869C8-5FC6-4EBC-B19B-D8E654DDC48E}" srcId="{EF9F648B-CC75-4F6A-BF2C-2E76D2910059}" destId="{8FA4B482-B759-4A79-91C2-AE7AF8AD51DE}" srcOrd="4" destOrd="0" parTransId="{855B5411-67DB-49AD-B48F-A42C06095164}" sibTransId="{E6D32753-0835-43BD-B15F-5238D1E847B8}"/>
    <dgm:cxn modelId="{B57E2796-6A21-4C8B-B22F-B809B3F63189}" type="presOf" srcId="{8FA4B482-B759-4A79-91C2-AE7AF8AD51DE}" destId="{84F6D200-B6BB-4BB6-AFAA-D49209C56F17}" srcOrd="0" destOrd="0" presId="urn:microsoft.com/office/officeart/2005/8/layout/hList6"/>
    <dgm:cxn modelId="{CC77CD5E-A7E3-4F37-B1CF-0E9D0655007E}" srcId="{EF9F648B-CC75-4F6A-BF2C-2E76D2910059}" destId="{6556B9E6-EEF9-4BD2-8DB7-893D4DD59C86}" srcOrd="1" destOrd="0" parTransId="{FD06C5A7-657A-4F57-ADF1-FD5A96432EDE}" sibTransId="{247AC5BB-41EF-4F7E-9B85-50FA7DDA777E}"/>
    <dgm:cxn modelId="{9202009F-2F1D-4A7A-8BB7-B24E8F8528A9}" type="presParOf" srcId="{918CB53B-C1C0-4F00-B0FF-6C7B5445CF54}" destId="{AA026CB2-9FF7-4987-BE0E-7E8C20B40C78}" srcOrd="0" destOrd="0" presId="urn:microsoft.com/office/officeart/2005/8/layout/hList6"/>
    <dgm:cxn modelId="{84AFA692-7BF9-47DF-9116-1117284F9989}" type="presParOf" srcId="{918CB53B-C1C0-4F00-B0FF-6C7B5445CF54}" destId="{B0C92C1E-0009-4645-AA9A-4485BCA72380}" srcOrd="1" destOrd="0" presId="urn:microsoft.com/office/officeart/2005/8/layout/hList6"/>
    <dgm:cxn modelId="{C8A73258-4771-4B2B-8031-3BE4084AE07E}" type="presParOf" srcId="{918CB53B-C1C0-4F00-B0FF-6C7B5445CF54}" destId="{A61F00D4-9843-4AFE-B7F2-4B1A166DB37F}" srcOrd="2" destOrd="0" presId="urn:microsoft.com/office/officeart/2005/8/layout/hList6"/>
    <dgm:cxn modelId="{19FB023A-5755-4BC6-9099-F918B4033DA3}" type="presParOf" srcId="{918CB53B-C1C0-4F00-B0FF-6C7B5445CF54}" destId="{AAC1204F-5165-4C17-BAF0-1401A62C3464}" srcOrd="3" destOrd="0" presId="urn:microsoft.com/office/officeart/2005/8/layout/hList6"/>
    <dgm:cxn modelId="{12F04A1A-DBDE-43C9-BDD8-B9D1EC4D4D33}" type="presParOf" srcId="{918CB53B-C1C0-4F00-B0FF-6C7B5445CF54}" destId="{85682715-CDE0-4AEA-8FF7-922247AB5D09}" srcOrd="4" destOrd="0" presId="urn:microsoft.com/office/officeart/2005/8/layout/hList6"/>
    <dgm:cxn modelId="{14A519D6-7E2B-4CCE-987F-61B2415DB67F}" type="presParOf" srcId="{918CB53B-C1C0-4F00-B0FF-6C7B5445CF54}" destId="{3BE8ADBF-E8DA-4AE7-9C21-469D27C674AD}" srcOrd="5" destOrd="0" presId="urn:microsoft.com/office/officeart/2005/8/layout/hList6"/>
    <dgm:cxn modelId="{7F06F86C-C194-4949-9A96-793DB410A814}" type="presParOf" srcId="{918CB53B-C1C0-4F00-B0FF-6C7B5445CF54}" destId="{6072BC96-9893-4F72-BAAE-E531000537EE}" srcOrd="6" destOrd="0" presId="urn:microsoft.com/office/officeart/2005/8/layout/hList6"/>
    <dgm:cxn modelId="{934E6DFE-B694-4F12-8E96-B10B2FA7E6B7}" type="presParOf" srcId="{918CB53B-C1C0-4F00-B0FF-6C7B5445CF54}" destId="{6632098E-2E47-4B7C-A091-5814422F5F77}" srcOrd="7" destOrd="0" presId="urn:microsoft.com/office/officeart/2005/8/layout/hList6"/>
    <dgm:cxn modelId="{91A8CE13-2A7B-49DB-A077-2C2BBB943A09}" type="presParOf" srcId="{918CB53B-C1C0-4F00-B0FF-6C7B5445CF54}" destId="{84F6D200-B6BB-4BB6-AFAA-D49209C56F17}" srcOrd="8" destOrd="0" presId="urn:microsoft.com/office/officeart/2005/8/layout/hList6"/>
    <dgm:cxn modelId="{07B14635-37A5-4BE6-9670-7FD7C5B35F95}" type="presParOf" srcId="{918CB53B-C1C0-4F00-B0FF-6C7B5445CF54}" destId="{63A43730-7A25-428E-9B1A-44670B38CCC9}" srcOrd="9" destOrd="0" presId="urn:microsoft.com/office/officeart/2005/8/layout/hList6"/>
    <dgm:cxn modelId="{DBC439B3-652E-486E-848B-D7952558CF7A}" type="presParOf" srcId="{918CB53B-C1C0-4F00-B0FF-6C7B5445CF54}" destId="{EEF844DF-F3F3-4FAC-8838-1A3EB6A1DB08}" srcOrd="10" destOrd="0" presId="urn:microsoft.com/office/officeart/2005/8/layout/hList6"/>
    <dgm:cxn modelId="{3059D9E0-AE6E-4CF7-85B3-6D30B5095AC5}" type="presParOf" srcId="{918CB53B-C1C0-4F00-B0FF-6C7B5445CF54}" destId="{3A934296-2B63-4B02-BCB7-355F59B80104}" srcOrd="11" destOrd="0" presId="urn:microsoft.com/office/officeart/2005/8/layout/hList6"/>
    <dgm:cxn modelId="{181BDD03-E383-4B91-8A50-1FA8D4FB2C1D}" type="presParOf" srcId="{918CB53B-C1C0-4F00-B0FF-6C7B5445CF54}" destId="{B9315E0A-6536-4F2F-AADC-3F5D8CB11E06}"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291E61-C8CB-4A24-B69B-1E1AA92749B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D8DC41CA-67E4-4CF6-A675-6413D85ED9F4}">
      <dgm:prSet phldrT="[Text]"/>
      <dgm:spPr>
        <a:ln w="76200">
          <a:solidFill>
            <a:schemeClr val="accent1"/>
          </a:solidFill>
          <a:prstDash val="sysDash"/>
        </a:ln>
      </dgm:spPr>
      <dgm:t>
        <a:bodyPr/>
        <a:lstStyle/>
        <a:p>
          <a:r>
            <a:rPr lang="en-US" dirty="0" smtClean="0"/>
            <a:t>Animal Science</a:t>
          </a:r>
          <a:endParaRPr lang="en-US" dirty="0"/>
        </a:p>
      </dgm:t>
    </dgm:pt>
    <dgm:pt modelId="{D93CD6BF-E137-4FED-9E52-1AE4212A2E2C}" type="parTrans" cxnId="{AA788D79-087A-4170-A5F0-B729DD75E1FF}">
      <dgm:prSet/>
      <dgm:spPr/>
      <dgm:t>
        <a:bodyPr/>
        <a:lstStyle/>
        <a:p>
          <a:endParaRPr lang="en-US"/>
        </a:p>
      </dgm:t>
    </dgm:pt>
    <dgm:pt modelId="{E0627417-1B93-4F9F-BE17-D92BC59033AB}" type="sibTrans" cxnId="{AA788D79-087A-4170-A5F0-B729DD75E1FF}">
      <dgm:prSet/>
      <dgm:spPr/>
      <dgm:t>
        <a:bodyPr/>
        <a:lstStyle/>
        <a:p>
          <a:endParaRPr lang="en-US"/>
        </a:p>
      </dgm:t>
    </dgm:pt>
    <dgm:pt modelId="{A9E350B8-B799-488C-9BC3-17B2E5C447D2}">
      <dgm:prSet phldrT="[Text]"/>
      <dgm:spPr>
        <a:ln w="76200">
          <a:solidFill>
            <a:schemeClr val="accent1"/>
          </a:solidFill>
          <a:prstDash val="sysDash"/>
        </a:ln>
      </dgm:spPr>
      <dgm:t>
        <a:bodyPr/>
        <a:lstStyle/>
        <a:p>
          <a:r>
            <a:rPr lang="en-US" dirty="0" smtClean="0"/>
            <a:t>Fine and Fiber Arts</a:t>
          </a:r>
          <a:endParaRPr lang="en-US" dirty="0"/>
        </a:p>
      </dgm:t>
    </dgm:pt>
    <dgm:pt modelId="{FCD4BE61-FA2E-4260-9ACA-30A55ADCBC29}" type="parTrans" cxnId="{9D70F804-46CF-4CD4-9833-F29D40FCCA9A}">
      <dgm:prSet/>
      <dgm:spPr/>
      <dgm:t>
        <a:bodyPr/>
        <a:lstStyle/>
        <a:p>
          <a:endParaRPr lang="en-US"/>
        </a:p>
      </dgm:t>
    </dgm:pt>
    <dgm:pt modelId="{DA0BB2F6-5370-4C79-9713-AE17EC6ADD2F}" type="sibTrans" cxnId="{9D70F804-46CF-4CD4-9833-F29D40FCCA9A}">
      <dgm:prSet/>
      <dgm:spPr/>
      <dgm:t>
        <a:bodyPr/>
        <a:lstStyle/>
        <a:p>
          <a:endParaRPr lang="en-US"/>
        </a:p>
      </dgm:t>
    </dgm:pt>
    <dgm:pt modelId="{7F95B545-FC66-4FF6-B4DB-B43C891AC66C}">
      <dgm:prSet phldrT="[Text]"/>
      <dgm:spPr>
        <a:ln w="76200">
          <a:solidFill>
            <a:schemeClr val="accent1"/>
          </a:solidFill>
          <a:prstDash val="sysDash"/>
        </a:ln>
      </dgm:spPr>
      <dgm:t>
        <a:bodyPr/>
        <a:lstStyle/>
        <a:p>
          <a:r>
            <a:rPr lang="en-US" dirty="0" smtClean="0"/>
            <a:t>STEM</a:t>
          </a:r>
          <a:endParaRPr lang="en-US" dirty="0"/>
        </a:p>
      </dgm:t>
    </dgm:pt>
    <dgm:pt modelId="{3E9E1734-5D46-4FB9-A4DD-D3A67C42D9EE}" type="parTrans" cxnId="{5EDE4C56-1217-4963-A428-86C565EC42B8}">
      <dgm:prSet/>
      <dgm:spPr/>
      <dgm:t>
        <a:bodyPr/>
        <a:lstStyle/>
        <a:p>
          <a:endParaRPr lang="en-US"/>
        </a:p>
      </dgm:t>
    </dgm:pt>
    <dgm:pt modelId="{104B2310-3302-4D9B-83D4-538EB3EED119}" type="sibTrans" cxnId="{5EDE4C56-1217-4963-A428-86C565EC42B8}">
      <dgm:prSet/>
      <dgm:spPr/>
      <dgm:t>
        <a:bodyPr/>
        <a:lstStyle/>
        <a:p>
          <a:endParaRPr lang="en-US"/>
        </a:p>
      </dgm:t>
    </dgm:pt>
    <dgm:pt modelId="{E5B5DC67-EEE7-42FD-B5BE-8181B79FA5EA}">
      <dgm:prSet phldrT="[Text]"/>
      <dgm:spPr>
        <a:ln w="76200">
          <a:solidFill>
            <a:schemeClr val="accent1"/>
          </a:solidFill>
          <a:prstDash val="sysDash"/>
        </a:ln>
      </dgm:spPr>
      <dgm:t>
        <a:bodyPr/>
        <a:lstStyle/>
        <a:p>
          <a:r>
            <a:rPr lang="en-US" dirty="0" smtClean="0"/>
            <a:t>Food and Nutrition</a:t>
          </a:r>
          <a:endParaRPr lang="en-US" dirty="0"/>
        </a:p>
      </dgm:t>
    </dgm:pt>
    <dgm:pt modelId="{DFABCE50-6A4B-4F2B-A978-39222E2063E4}" type="parTrans" cxnId="{FA363381-A347-45B2-AC93-E514E0EA68E8}">
      <dgm:prSet/>
      <dgm:spPr/>
      <dgm:t>
        <a:bodyPr/>
        <a:lstStyle/>
        <a:p>
          <a:endParaRPr lang="en-US"/>
        </a:p>
      </dgm:t>
    </dgm:pt>
    <dgm:pt modelId="{EE7C3146-99EF-4688-A2AA-CD3F099DB1E7}" type="sibTrans" cxnId="{FA363381-A347-45B2-AC93-E514E0EA68E8}">
      <dgm:prSet/>
      <dgm:spPr/>
      <dgm:t>
        <a:bodyPr/>
        <a:lstStyle/>
        <a:p>
          <a:endParaRPr lang="en-US"/>
        </a:p>
      </dgm:t>
    </dgm:pt>
    <dgm:pt modelId="{5ADD8D6E-7D98-40B8-9704-FC0528749A29}" type="pres">
      <dgm:prSet presAssocID="{81291E61-C8CB-4A24-B69B-1E1AA92749B2}" presName="diagram" presStyleCnt="0">
        <dgm:presLayoutVars>
          <dgm:dir/>
          <dgm:resizeHandles val="exact"/>
        </dgm:presLayoutVars>
      </dgm:prSet>
      <dgm:spPr/>
      <dgm:t>
        <a:bodyPr/>
        <a:lstStyle/>
        <a:p>
          <a:endParaRPr lang="en-US"/>
        </a:p>
      </dgm:t>
    </dgm:pt>
    <dgm:pt modelId="{7837C192-0D24-4CC7-A437-04739D3390BE}" type="pres">
      <dgm:prSet presAssocID="{D8DC41CA-67E4-4CF6-A675-6413D85ED9F4}" presName="node" presStyleLbl="node1" presStyleIdx="0" presStyleCnt="4">
        <dgm:presLayoutVars>
          <dgm:bulletEnabled val="1"/>
        </dgm:presLayoutVars>
      </dgm:prSet>
      <dgm:spPr/>
      <dgm:t>
        <a:bodyPr/>
        <a:lstStyle/>
        <a:p>
          <a:endParaRPr lang="en-US"/>
        </a:p>
      </dgm:t>
    </dgm:pt>
    <dgm:pt modelId="{2799CE07-32AD-4997-8C85-D8F30485C915}" type="pres">
      <dgm:prSet presAssocID="{E0627417-1B93-4F9F-BE17-D92BC59033AB}" presName="sibTrans" presStyleCnt="0"/>
      <dgm:spPr/>
      <dgm:t>
        <a:bodyPr/>
        <a:lstStyle/>
        <a:p>
          <a:endParaRPr lang="en-US"/>
        </a:p>
      </dgm:t>
    </dgm:pt>
    <dgm:pt modelId="{E5A5849D-EDB3-4044-972E-F5069CAA83E5}" type="pres">
      <dgm:prSet presAssocID="{A9E350B8-B799-488C-9BC3-17B2E5C447D2}" presName="node" presStyleLbl="node1" presStyleIdx="1" presStyleCnt="4">
        <dgm:presLayoutVars>
          <dgm:bulletEnabled val="1"/>
        </dgm:presLayoutVars>
      </dgm:prSet>
      <dgm:spPr/>
      <dgm:t>
        <a:bodyPr/>
        <a:lstStyle/>
        <a:p>
          <a:endParaRPr lang="en-US"/>
        </a:p>
      </dgm:t>
    </dgm:pt>
    <dgm:pt modelId="{4A4F853D-2E66-4B73-B688-4D4BF5F2A037}" type="pres">
      <dgm:prSet presAssocID="{DA0BB2F6-5370-4C79-9713-AE17EC6ADD2F}" presName="sibTrans" presStyleCnt="0"/>
      <dgm:spPr/>
      <dgm:t>
        <a:bodyPr/>
        <a:lstStyle/>
        <a:p>
          <a:endParaRPr lang="en-US"/>
        </a:p>
      </dgm:t>
    </dgm:pt>
    <dgm:pt modelId="{687C71A5-E199-4166-978B-20CB7196A41C}" type="pres">
      <dgm:prSet presAssocID="{7F95B545-FC66-4FF6-B4DB-B43C891AC66C}" presName="node" presStyleLbl="node1" presStyleIdx="2" presStyleCnt="4">
        <dgm:presLayoutVars>
          <dgm:bulletEnabled val="1"/>
        </dgm:presLayoutVars>
      </dgm:prSet>
      <dgm:spPr/>
      <dgm:t>
        <a:bodyPr/>
        <a:lstStyle/>
        <a:p>
          <a:endParaRPr lang="en-US"/>
        </a:p>
      </dgm:t>
    </dgm:pt>
    <dgm:pt modelId="{F2709ECB-E4E9-48F5-94E7-98B2DDFC4F8F}" type="pres">
      <dgm:prSet presAssocID="{104B2310-3302-4D9B-83D4-538EB3EED119}" presName="sibTrans" presStyleCnt="0"/>
      <dgm:spPr/>
      <dgm:t>
        <a:bodyPr/>
        <a:lstStyle/>
        <a:p>
          <a:endParaRPr lang="en-US"/>
        </a:p>
      </dgm:t>
    </dgm:pt>
    <dgm:pt modelId="{71EC6043-F4B2-401E-B942-F21C6E2B6F69}" type="pres">
      <dgm:prSet presAssocID="{E5B5DC67-EEE7-42FD-B5BE-8181B79FA5EA}" presName="node" presStyleLbl="node1" presStyleIdx="3" presStyleCnt="4">
        <dgm:presLayoutVars>
          <dgm:bulletEnabled val="1"/>
        </dgm:presLayoutVars>
      </dgm:prSet>
      <dgm:spPr/>
      <dgm:t>
        <a:bodyPr/>
        <a:lstStyle/>
        <a:p>
          <a:endParaRPr lang="en-US"/>
        </a:p>
      </dgm:t>
    </dgm:pt>
  </dgm:ptLst>
  <dgm:cxnLst>
    <dgm:cxn modelId="{AB97587C-8EC0-4A1E-B39D-F9943905CC94}" type="presOf" srcId="{E5B5DC67-EEE7-42FD-B5BE-8181B79FA5EA}" destId="{71EC6043-F4B2-401E-B942-F21C6E2B6F69}" srcOrd="0" destOrd="0" presId="urn:microsoft.com/office/officeart/2005/8/layout/default"/>
    <dgm:cxn modelId="{36A7933B-54F6-48AB-949A-8EA9E5E86536}" type="presOf" srcId="{D8DC41CA-67E4-4CF6-A675-6413D85ED9F4}" destId="{7837C192-0D24-4CC7-A437-04739D3390BE}" srcOrd="0" destOrd="0" presId="urn:microsoft.com/office/officeart/2005/8/layout/default"/>
    <dgm:cxn modelId="{FA363381-A347-45B2-AC93-E514E0EA68E8}" srcId="{81291E61-C8CB-4A24-B69B-1E1AA92749B2}" destId="{E5B5DC67-EEE7-42FD-B5BE-8181B79FA5EA}" srcOrd="3" destOrd="0" parTransId="{DFABCE50-6A4B-4F2B-A978-39222E2063E4}" sibTransId="{EE7C3146-99EF-4688-A2AA-CD3F099DB1E7}"/>
    <dgm:cxn modelId="{6E5C4815-73C9-4E01-A288-11C2717F4EDF}" type="presOf" srcId="{81291E61-C8CB-4A24-B69B-1E1AA92749B2}" destId="{5ADD8D6E-7D98-40B8-9704-FC0528749A29}" srcOrd="0" destOrd="0" presId="urn:microsoft.com/office/officeart/2005/8/layout/default"/>
    <dgm:cxn modelId="{5501D67D-6012-4A85-8DE5-B4F7681292E8}" type="presOf" srcId="{7F95B545-FC66-4FF6-B4DB-B43C891AC66C}" destId="{687C71A5-E199-4166-978B-20CB7196A41C}" srcOrd="0" destOrd="0" presId="urn:microsoft.com/office/officeart/2005/8/layout/default"/>
    <dgm:cxn modelId="{3E9389F4-DF2F-497B-88B7-AAD064018F01}" type="presOf" srcId="{A9E350B8-B799-488C-9BC3-17B2E5C447D2}" destId="{E5A5849D-EDB3-4044-972E-F5069CAA83E5}" srcOrd="0" destOrd="0" presId="urn:microsoft.com/office/officeart/2005/8/layout/default"/>
    <dgm:cxn modelId="{5EDE4C56-1217-4963-A428-86C565EC42B8}" srcId="{81291E61-C8CB-4A24-B69B-1E1AA92749B2}" destId="{7F95B545-FC66-4FF6-B4DB-B43C891AC66C}" srcOrd="2" destOrd="0" parTransId="{3E9E1734-5D46-4FB9-A4DD-D3A67C42D9EE}" sibTransId="{104B2310-3302-4D9B-83D4-538EB3EED119}"/>
    <dgm:cxn modelId="{9D70F804-46CF-4CD4-9833-F29D40FCCA9A}" srcId="{81291E61-C8CB-4A24-B69B-1E1AA92749B2}" destId="{A9E350B8-B799-488C-9BC3-17B2E5C447D2}" srcOrd="1" destOrd="0" parTransId="{FCD4BE61-FA2E-4260-9ACA-30A55ADCBC29}" sibTransId="{DA0BB2F6-5370-4C79-9713-AE17EC6ADD2F}"/>
    <dgm:cxn modelId="{AA788D79-087A-4170-A5F0-B729DD75E1FF}" srcId="{81291E61-C8CB-4A24-B69B-1E1AA92749B2}" destId="{D8DC41CA-67E4-4CF6-A675-6413D85ED9F4}" srcOrd="0" destOrd="0" parTransId="{D93CD6BF-E137-4FED-9E52-1AE4212A2E2C}" sibTransId="{E0627417-1B93-4F9F-BE17-D92BC59033AB}"/>
    <dgm:cxn modelId="{64618897-8950-49D4-AE04-3D3F545CE4F5}" type="presParOf" srcId="{5ADD8D6E-7D98-40B8-9704-FC0528749A29}" destId="{7837C192-0D24-4CC7-A437-04739D3390BE}" srcOrd="0" destOrd="0" presId="urn:microsoft.com/office/officeart/2005/8/layout/default"/>
    <dgm:cxn modelId="{98E84004-078B-44ED-86D4-CCC1EC5869A8}" type="presParOf" srcId="{5ADD8D6E-7D98-40B8-9704-FC0528749A29}" destId="{2799CE07-32AD-4997-8C85-D8F30485C915}" srcOrd="1" destOrd="0" presId="urn:microsoft.com/office/officeart/2005/8/layout/default"/>
    <dgm:cxn modelId="{74625F4B-8818-4DFE-AF9F-C792964D2AF1}" type="presParOf" srcId="{5ADD8D6E-7D98-40B8-9704-FC0528749A29}" destId="{E5A5849D-EDB3-4044-972E-F5069CAA83E5}" srcOrd="2" destOrd="0" presId="urn:microsoft.com/office/officeart/2005/8/layout/default"/>
    <dgm:cxn modelId="{F1222964-A3BE-4F0D-B47D-DECCD121ECBD}" type="presParOf" srcId="{5ADD8D6E-7D98-40B8-9704-FC0528749A29}" destId="{4A4F853D-2E66-4B73-B688-4D4BF5F2A037}" srcOrd="3" destOrd="0" presId="urn:microsoft.com/office/officeart/2005/8/layout/default"/>
    <dgm:cxn modelId="{672EAC0F-0134-4FC8-AA7D-DA03B3FEAB7A}" type="presParOf" srcId="{5ADD8D6E-7D98-40B8-9704-FC0528749A29}" destId="{687C71A5-E199-4166-978B-20CB7196A41C}" srcOrd="4" destOrd="0" presId="urn:microsoft.com/office/officeart/2005/8/layout/default"/>
    <dgm:cxn modelId="{3B4BAFAB-5B39-44A5-89FD-25FDD47D71D7}" type="presParOf" srcId="{5ADD8D6E-7D98-40B8-9704-FC0528749A29}" destId="{F2709ECB-E4E9-48F5-94E7-98B2DDFC4F8F}" srcOrd="5" destOrd="0" presId="urn:microsoft.com/office/officeart/2005/8/layout/default"/>
    <dgm:cxn modelId="{A99BDAB7-CA5B-4714-8C6B-A3174E2CB949}" type="presParOf" srcId="{5ADD8D6E-7D98-40B8-9704-FC0528749A29}" destId="{71EC6043-F4B2-401E-B942-F21C6E2B6F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43A7B-3608-4B60-BCA5-C90FD9BED792}">
      <dsp:nvSpPr>
        <dsp:cNvPr id="0" name=""/>
        <dsp:cNvSpPr/>
      </dsp:nvSpPr>
      <dsp:spPr>
        <a:xfrm>
          <a:off x="0" y="0"/>
          <a:ext cx="6096000" cy="11688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Angela </a:t>
          </a:r>
          <a:r>
            <a:rPr lang="en-US" sz="2400" kern="1200" dirty="0" err="1" smtClean="0"/>
            <a:t>Baumer</a:t>
          </a:r>
          <a:r>
            <a:rPr lang="en-US" sz="2400" kern="1200" dirty="0" smtClean="0"/>
            <a:t>, Ohio</a:t>
          </a:r>
          <a:endParaRPr lang="en-US" sz="2400" kern="1200" dirty="0"/>
        </a:p>
        <a:p>
          <a:pPr marL="171450" lvl="1" indent="-171450" algn="l" defTabSz="844550">
            <a:lnSpc>
              <a:spcPct val="90000"/>
            </a:lnSpc>
            <a:spcBef>
              <a:spcPct val="0"/>
            </a:spcBef>
            <a:spcAft>
              <a:spcPct val="15000"/>
            </a:spcAft>
            <a:buChar char="••"/>
          </a:pPr>
          <a:r>
            <a:rPr lang="en-US" sz="1900" kern="1200" dirty="0" smtClean="0"/>
            <a:t>2014 Volunteer of the Year</a:t>
          </a:r>
          <a:endParaRPr lang="en-US" sz="1900" kern="1200" dirty="0"/>
        </a:p>
      </dsp:txBody>
      <dsp:txXfrm>
        <a:off x="1336089" y="0"/>
        <a:ext cx="4759910" cy="1168896"/>
      </dsp:txXfrm>
    </dsp:sp>
    <dsp:sp modelId="{AEDF1886-7BCC-4185-8874-5368E68ABE59}">
      <dsp:nvSpPr>
        <dsp:cNvPr id="0" name=""/>
        <dsp:cNvSpPr/>
      </dsp:nvSpPr>
      <dsp:spPr>
        <a:xfrm>
          <a:off x="116889" y="116889"/>
          <a:ext cx="1219200" cy="9351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4F98064-C3EE-4439-AE96-3500FCF2EC52}">
      <dsp:nvSpPr>
        <dsp:cNvPr id="0" name=""/>
        <dsp:cNvSpPr/>
      </dsp:nvSpPr>
      <dsp:spPr>
        <a:xfrm>
          <a:off x="0" y="1285785"/>
          <a:ext cx="6096000" cy="11688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Jeremy Smith, Indiana</a:t>
          </a:r>
          <a:endParaRPr lang="en-US" sz="2400" kern="1200" dirty="0"/>
        </a:p>
        <a:p>
          <a:pPr marL="171450" lvl="1" indent="-171450" algn="l" defTabSz="844550">
            <a:lnSpc>
              <a:spcPct val="90000"/>
            </a:lnSpc>
            <a:spcBef>
              <a:spcPct val="0"/>
            </a:spcBef>
            <a:spcAft>
              <a:spcPct val="15000"/>
            </a:spcAft>
            <a:buChar char="••"/>
          </a:pPr>
          <a:r>
            <a:rPr lang="en-US" sz="1900" kern="1200" dirty="0" smtClean="0"/>
            <a:t>2015 Volunteer of the Year</a:t>
          </a:r>
          <a:endParaRPr lang="en-US" sz="1900" kern="1200" dirty="0"/>
        </a:p>
      </dsp:txBody>
      <dsp:txXfrm>
        <a:off x="1336089" y="1285785"/>
        <a:ext cx="4759910" cy="1168896"/>
      </dsp:txXfrm>
    </dsp:sp>
    <dsp:sp modelId="{EAC32EEA-DEA2-4FD4-A4FC-55FAD9D25EAB}">
      <dsp:nvSpPr>
        <dsp:cNvPr id="0" name=""/>
        <dsp:cNvSpPr/>
      </dsp:nvSpPr>
      <dsp:spPr>
        <a:xfrm>
          <a:off x="116889" y="1402675"/>
          <a:ext cx="1219200" cy="93511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2000" b="-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F06A5EA-DA76-4285-9664-D1458476C034}">
      <dsp:nvSpPr>
        <dsp:cNvPr id="0" name=""/>
        <dsp:cNvSpPr/>
      </dsp:nvSpPr>
      <dsp:spPr>
        <a:xfrm>
          <a:off x="0" y="2571571"/>
          <a:ext cx="6096000" cy="11688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Keith </a:t>
          </a:r>
          <a:r>
            <a:rPr lang="en-US" sz="2400" kern="1200" dirty="0" err="1" smtClean="0"/>
            <a:t>Waddelow</a:t>
          </a:r>
          <a:r>
            <a:rPr lang="en-US" sz="2400" kern="1200" dirty="0" smtClean="0"/>
            <a:t>, Indiana</a:t>
          </a:r>
          <a:endParaRPr lang="en-US" sz="2400" kern="1200" dirty="0"/>
        </a:p>
        <a:p>
          <a:pPr marL="171450" lvl="1" indent="-171450" algn="l" defTabSz="844550">
            <a:lnSpc>
              <a:spcPct val="90000"/>
            </a:lnSpc>
            <a:spcBef>
              <a:spcPct val="0"/>
            </a:spcBef>
            <a:spcAft>
              <a:spcPct val="15000"/>
            </a:spcAft>
            <a:buChar char="••"/>
          </a:pPr>
          <a:r>
            <a:rPr lang="en-US" sz="1900" kern="1200" dirty="0" smtClean="0"/>
            <a:t>2014 Outstanding Lifetime Volunteer</a:t>
          </a:r>
          <a:endParaRPr lang="en-US" sz="1900" kern="1200" dirty="0"/>
        </a:p>
      </dsp:txBody>
      <dsp:txXfrm>
        <a:off x="1336089" y="2571571"/>
        <a:ext cx="4759910" cy="1168896"/>
      </dsp:txXfrm>
    </dsp:sp>
    <dsp:sp modelId="{43370F50-2EAC-479F-9496-04D996A878FE}">
      <dsp:nvSpPr>
        <dsp:cNvPr id="0" name=""/>
        <dsp:cNvSpPr/>
      </dsp:nvSpPr>
      <dsp:spPr>
        <a:xfrm>
          <a:off x="116889" y="2688461"/>
          <a:ext cx="1219200" cy="93511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25A55BD-D88D-483A-A0E1-58850F0ACE71}">
      <dsp:nvSpPr>
        <dsp:cNvPr id="0" name=""/>
        <dsp:cNvSpPr/>
      </dsp:nvSpPr>
      <dsp:spPr>
        <a:xfrm>
          <a:off x="0" y="3857357"/>
          <a:ext cx="6096000" cy="11688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Barbara </a:t>
          </a:r>
          <a:r>
            <a:rPr lang="en-US" sz="2400" kern="1200" dirty="0" err="1" smtClean="0"/>
            <a:t>Determan</a:t>
          </a:r>
          <a:r>
            <a:rPr lang="en-US" sz="2400" kern="1200" dirty="0" smtClean="0"/>
            <a:t>, Iowa</a:t>
          </a:r>
          <a:endParaRPr lang="en-US" sz="2400" kern="1200" dirty="0"/>
        </a:p>
        <a:p>
          <a:pPr marL="171450" lvl="1" indent="-171450" algn="l" defTabSz="844550">
            <a:lnSpc>
              <a:spcPct val="90000"/>
            </a:lnSpc>
            <a:spcBef>
              <a:spcPct val="0"/>
            </a:spcBef>
            <a:spcAft>
              <a:spcPct val="15000"/>
            </a:spcAft>
            <a:buChar char="••"/>
          </a:pPr>
          <a:r>
            <a:rPr lang="en-US" sz="1900" kern="1200" dirty="0" smtClean="0"/>
            <a:t>2015 Outstanding Lifetime Volunteer</a:t>
          </a:r>
          <a:endParaRPr lang="en-US" sz="1900" kern="1200" dirty="0"/>
        </a:p>
      </dsp:txBody>
      <dsp:txXfrm>
        <a:off x="1336089" y="3857357"/>
        <a:ext cx="4759910" cy="1168896"/>
      </dsp:txXfrm>
    </dsp:sp>
    <dsp:sp modelId="{BDB61766-73A1-4C26-B1D3-CA4D4FE7E73C}">
      <dsp:nvSpPr>
        <dsp:cNvPr id="0" name=""/>
        <dsp:cNvSpPr/>
      </dsp:nvSpPr>
      <dsp:spPr>
        <a:xfrm>
          <a:off x="116889" y="3974246"/>
          <a:ext cx="1219200" cy="93511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C9357-3C30-45A1-875E-899783E0AF86}">
      <dsp:nvSpPr>
        <dsp:cNvPr id="0" name=""/>
        <dsp:cNvSpPr/>
      </dsp:nvSpPr>
      <dsp:spPr>
        <a:xfrm>
          <a:off x="3495040" y="2148840"/>
          <a:ext cx="2626360" cy="262636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Discover data</a:t>
          </a:r>
          <a:endParaRPr lang="en-US" sz="1400" kern="1200" dirty="0"/>
        </a:p>
      </dsp:txBody>
      <dsp:txXfrm>
        <a:off x="4023055" y="2764052"/>
        <a:ext cx="1570330" cy="1350004"/>
      </dsp:txXfrm>
    </dsp:sp>
    <dsp:sp modelId="{99959F4E-47E0-441C-8474-0CC0A16D75C3}">
      <dsp:nvSpPr>
        <dsp:cNvPr id="0" name=""/>
        <dsp:cNvSpPr/>
      </dsp:nvSpPr>
      <dsp:spPr>
        <a:xfrm>
          <a:off x="1966976" y="1528064"/>
          <a:ext cx="1910080" cy="19100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Determine decision makers</a:t>
          </a:r>
          <a:endParaRPr lang="en-US" sz="1400" kern="1200" dirty="0"/>
        </a:p>
      </dsp:txBody>
      <dsp:txXfrm>
        <a:off x="2447844" y="2011839"/>
        <a:ext cx="948344" cy="942530"/>
      </dsp:txXfrm>
    </dsp:sp>
    <dsp:sp modelId="{740EEE07-3A70-493E-9015-04630A6A854C}">
      <dsp:nvSpPr>
        <dsp:cNvPr id="0" name=""/>
        <dsp:cNvSpPr/>
      </dsp:nvSpPr>
      <dsp:spPr>
        <a:xfrm rot="20700000">
          <a:off x="3036815" y="210303"/>
          <a:ext cx="1871488" cy="187148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Define the issue</a:t>
          </a:r>
          <a:endParaRPr lang="en-US" sz="1400" kern="1200" dirty="0"/>
        </a:p>
      </dsp:txBody>
      <dsp:txXfrm rot="-20700000">
        <a:off x="3447288" y="620776"/>
        <a:ext cx="1050544" cy="1050544"/>
      </dsp:txXfrm>
    </dsp:sp>
    <dsp:sp modelId="{718D86FF-95F6-4929-BDB4-2A1871338F44}">
      <dsp:nvSpPr>
        <dsp:cNvPr id="0" name=""/>
        <dsp:cNvSpPr/>
      </dsp:nvSpPr>
      <dsp:spPr>
        <a:xfrm>
          <a:off x="3299517" y="1748862"/>
          <a:ext cx="3361740" cy="3361740"/>
        </a:xfrm>
        <a:prstGeom prst="circularArrow">
          <a:avLst>
            <a:gd name="adj1" fmla="val 4688"/>
            <a:gd name="adj2" fmla="val 299029"/>
            <a:gd name="adj3" fmla="val 2528486"/>
            <a:gd name="adj4" fmla="val 1583498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FE7A04-8EBE-47C2-B84E-91E1CBA8D8B3}">
      <dsp:nvSpPr>
        <dsp:cNvPr id="0" name=""/>
        <dsp:cNvSpPr/>
      </dsp:nvSpPr>
      <dsp:spPr>
        <a:xfrm>
          <a:off x="1628704" y="1102942"/>
          <a:ext cx="2442514" cy="244251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DF85B7-CFD5-4BED-AE2D-4232104757B6}">
      <dsp:nvSpPr>
        <dsp:cNvPr id="0" name=""/>
        <dsp:cNvSpPr/>
      </dsp:nvSpPr>
      <dsp:spPr>
        <a:xfrm>
          <a:off x="2603921" y="-202115"/>
          <a:ext cx="2633522" cy="263352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AE781-0668-409A-A872-8563A7A0B37E}">
      <dsp:nvSpPr>
        <dsp:cNvPr id="0" name=""/>
        <dsp:cNvSpPr/>
      </dsp:nvSpPr>
      <dsp:spPr>
        <a:xfrm>
          <a:off x="3167871" y="496"/>
          <a:ext cx="4222625" cy="1934765"/>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Community stakeholders</a:t>
          </a:r>
          <a:endParaRPr lang="en-US" sz="2400" kern="1200" dirty="0"/>
        </a:p>
        <a:p>
          <a:pPr marL="228600" lvl="1" indent="-228600" algn="l" defTabSz="1066800">
            <a:lnSpc>
              <a:spcPct val="90000"/>
            </a:lnSpc>
            <a:spcBef>
              <a:spcPct val="0"/>
            </a:spcBef>
            <a:spcAft>
              <a:spcPct val="15000"/>
            </a:spcAft>
            <a:buChar char="••"/>
          </a:pPr>
          <a:r>
            <a:rPr lang="en-US" sz="2400" kern="1200" dirty="0" smtClean="0"/>
            <a:t>Local and state legislators</a:t>
          </a:r>
          <a:endParaRPr lang="en-US" sz="2400" kern="1200" dirty="0"/>
        </a:p>
      </dsp:txBody>
      <dsp:txXfrm>
        <a:off x="3167871" y="242342"/>
        <a:ext cx="3497088" cy="1451073"/>
      </dsp:txXfrm>
    </dsp:sp>
    <dsp:sp modelId="{47015765-C0EA-498B-95E5-CBADF7E437CE}">
      <dsp:nvSpPr>
        <dsp:cNvPr id="0" name=""/>
        <dsp:cNvSpPr/>
      </dsp:nvSpPr>
      <dsp:spPr>
        <a:xfrm>
          <a:off x="902" y="496"/>
          <a:ext cx="3166969" cy="193476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60960" rIns="121920" bIns="60960" numCol="1" spcCol="1270" anchor="ctr" anchorCtr="0">
          <a:noAutofit/>
        </a:bodyPr>
        <a:lstStyle/>
        <a:p>
          <a:pPr lvl="0" algn="l" defTabSz="1422400">
            <a:lnSpc>
              <a:spcPct val="90000"/>
            </a:lnSpc>
            <a:spcBef>
              <a:spcPct val="0"/>
            </a:spcBef>
            <a:spcAft>
              <a:spcPct val="35000"/>
            </a:spcAft>
          </a:pPr>
          <a:r>
            <a:rPr lang="en-US" sz="3200" kern="1200" dirty="0" smtClean="0"/>
            <a:t>Power of Youth Voice</a:t>
          </a:r>
          <a:endParaRPr lang="en-US" sz="3200" kern="1200" dirty="0"/>
        </a:p>
      </dsp:txBody>
      <dsp:txXfrm>
        <a:off x="95349" y="94943"/>
        <a:ext cx="2978075" cy="1745871"/>
      </dsp:txXfrm>
    </dsp:sp>
    <dsp:sp modelId="{0A7074B5-CF72-490F-A138-7F704E883763}">
      <dsp:nvSpPr>
        <dsp:cNvPr id="0" name=""/>
        <dsp:cNvSpPr/>
      </dsp:nvSpPr>
      <dsp:spPr>
        <a:xfrm>
          <a:off x="3266219" y="2128738"/>
          <a:ext cx="4123015" cy="1934765"/>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t>Equal partners</a:t>
          </a:r>
          <a:endParaRPr lang="en-US" sz="2400" kern="1200" dirty="0"/>
        </a:p>
        <a:p>
          <a:pPr marL="228600" lvl="1" indent="-228600" algn="l" defTabSz="1066800">
            <a:lnSpc>
              <a:spcPct val="90000"/>
            </a:lnSpc>
            <a:spcBef>
              <a:spcPct val="0"/>
            </a:spcBef>
            <a:spcAft>
              <a:spcPct val="15000"/>
            </a:spcAft>
            <a:buChar char="••"/>
          </a:pPr>
          <a:r>
            <a:rPr lang="en-US" sz="2400" kern="1200" dirty="0" smtClean="0"/>
            <a:t>Built on trust</a:t>
          </a:r>
          <a:endParaRPr lang="en-US" sz="2400" kern="1200" dirty="0"/>
        </a:p>
      </dsp:txBody>
      <dsp:txXfrm>
        <a:off x="3266219" y="2370584"/>
        <a:ext cx="3397478" cy="1451073"/>
      </dsp:txXfrm>
    </dsp:sp>
    <dsp:sp modelId="{53A9437D-7E46-4F08-995D-3828F9710455}">
      <dsp:nvSpPr>
        <dsp:cNvPr id="0" name=""/>
        <dsp:cNvSpPr/>
      </dsp:nvSpPr>
      <dsp:spPr>
        <a:xfrm>
          <a:off x="2165" y="2128738"/>
          <a:ext cx="3264053" cy="193476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n-US" sz="3200" kern="1200" dirty="0" smtClean="0"/>
            <a:t>Youth &amp; Adult Partnerships</a:t>
          </a:r>
          <a:endParaRPr lang="en-US" sz="3200" kern="1200" dirty="0"/>
        </a:p>
      </dsp:txBody>
      <dsp:txXfrm>
        <a:off x="96612" y="2223185"/>
        <a:ext cx="3075159" cy="17458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2F546-4DA7-4D68-8BBC-67BD225BB27C}">
      <dsp:nvSpPr>
        <dsp:cNvPr id="0" name=""/>
        <dsp:cNvSpPr/>
      </dsp:nvSpPr>
      <dsp:spPr>
        <a:xfrm>
          <a:off x="744" y="145603"/>
          <a:ext cx="2902148" cy="174128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Animal Science</a:t>
          </a:r>
          <a:endParaRPr lang="en-US" sz="3200" kern="1200" dirty="0"/>
        </a:p>
      </dsp:txBody>
      <dsp:txXfrm>
        <a:off x="744" y="145603"/>
        <a:ext cx="2902148" cy="1741289"/>
      </dsp:txXfrm>
    </dsp:sp>
    <dsp:sp modelId="{DAFEF18E-EC46-4C2B-8345-96F153F95444}">
      <dsp:nvSpPr>
        <dsp:cNvPr id="0" name=""/>
        <dsp:cNvSpPr/>
      </dsp:nvSpPr>
      <dsp:spPr>
        <a:xfrm>
          <a:off x="3193107" y="145603"/>
          <a:ext cx="2902148" cy="174128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Fine and Fiber Arts</a:t>
          </a:r>
          <a:endParaRPr lang="en-US" sz="3200" kern="1200" dirty="0"/>
        </a:p>
      </dsp:txBody>
      <dsp:txXfrm>
        <a:off x="3193107" y="145603"/>
        <a:ext cx="2902148" cy="1741289"/>
      </dsp:txXfrm>
    </dsp:sp>
    <dsp:sp modelId="{2C7CF508-70A7-48EC-BC19-4F8EF5FC2335}">
      <dsp:nvSpPr>
        <dsp:cNvPr id="0" name=""/>
        <dsp:cNvSpPr/>
      </dsp:nvSpPr>
      <dsp:spPr>
        <a:xfrm>
          <a:off x="744" y="2177107"/>
          <a:ext cx="2902148" cy="174128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STEM</a:t>
          </a:r>
          <a:endParaRPr lang="en-US" sz="3200" kern="1200" dirty="0"/>
        </a:p>
      </dsp:txBody>
      <dsp:txXfrm>
        <a:off x="744" y="2177107"/>
        <a:ext cx="2902148" cy="1741289"/>
      </dsp:txXfrm>
    </dsp:sp>
    <dsp:sp modelId="{C4F03FF1-755E-4EF8-805E-948D910664F0}">
      <dsp:nvSpPr>
        <dsp:cNvPr id="0" name=""/>
        <dsp:cNvSpPr/>
      </dsp:nvSpPr>
      <dsp:spPr>
        <a:xfrm>
          <a:off x="3193107" y="2177107"/>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Food and Nutrition </a:t>
          </a:r>
          <a:endParaRPr lang="en-US" sz="3200" kern="1200" dirty="0"/>
        </a:p>
      </dsp:txBody>
      <dsp:txXfrm>
        <a:off x="3193107" y="2177107"/>
        <a:ext cx="2902148" cy="17412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89DA9-92B4-42FB-A846-5A5065E36AF9}">
      <dsp:nvSpPr>
        <dsp:cNvPr id="0" name=""/>
        <dsp:cNvSpPr/>
      </dsp:nvSpPr>
      <dsp:spPr>
        <a:xfrm>
          <a:off x="1131378" y="81"/>
          <a:ext cx="2224496" cy="133469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Trustworthy Data vs. Personal Opinion</a:t>
          </a:r>
          <a:endParaRPr lang="en-US" sz="2100" kern="1200" dirty="0"/>
        </a:p>
      </dsp:txBody>
      <dsp:txXfrm>
        <a:off x="1131378" y="81"/>
        <a:ext cx="2224496" cy="1334698"/>
      </dsp:txXfrm>
    </dsp:sp>
    <dsp:sp modelId="{A233501B-0AD7-4D9D-985E-8663816F90B0}">
      <dsp:nvSpPr>
        <dsp:cNvPr id="0" name=""/>
        <dsp:cNvSpPr/>
      </dsp:nvSpPr>
      <dsp:spPr>
        <a:xfrm>
          <a:off x="3578324" y="81"/>
          <a:ext cx="2224496" cy="133469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Examples of Existing Data</a:t>
          </a:r>
          <a:endParaRPr lang="en-US" sz="2100" kern="1200" dirty="0"/>
        </a:p>
      </dsp:txBody>
      <dsp:txXfrm>
        <a:off x="3578324" y="81"/>
        <a:ext cx="2224496" cy="1334698"/>
      </dsp:txXfrm>
    </dsp:sp>
    <dsp:sp modelId="{CB36D4FB-932F-4B3A-BE7E-A8D049DA6654}">
      <dsp:nvSpPr>
        <dsp:cNvPr id="0" name=""/>
        <dsp:cNvSpPr/>
      </dsp:nvSpPr>
      <dsp:spPr>
        <a:xfrm>
          <a:off x="1131378" y="1557228"/>
          <a:ext cx="2224496" cy="133469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Survey &amp; Observation Skills</a:t>
          </a:r>
          <a:endParaRPr lang="en-US" sz="2100" kern="1200" dirty="0"/>
        </a:p>
      </dsp:txBody>
      <dsp:txXfrm>
        <a:off x="1131378" y="1557228"/>
        <a:ext cx="2224496" cy="1334698"/>
      </dsp:txXfrm>
    </dsp:sp>
    <dsp:sp modelId="{B039361B-52BF-46D5-BE79-D68D77FF02CD}">
      <dsp:nvSpPr>
        <dsp:cNvPr id="0" name=""/>
        <dsp:cNvSpPr/>
      </dsp:nvSpPr>
      <dsp:spPr>
        <a:xfrm>
          <a:off x="3578324" y="1557228"/>
          <a:ext cx="2224496" cy="133469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Stakeholder Interviews</a:t>
          </a:r>
          <a:endParaRPr lang="en-US" sz="2100" kern="1200" dirty="0"/>
        </a:p>
      </dsp:txBody>
      <dsp:txXfrm>
        <a:off x="3578324" y="1557228"/>
        <a:ext cx="2224496" cy="1334698"/>
      </dsp:txXfrm>
    </dsp:sp>
    <dsp:sp modelId="{CE12336F-9BB5-4914-AD57-58AEBA95EB90}">
      <dsp:nvSpPr>
        <dsp:cNvPr id="0" name=""/>
        <dsp:cNvSpPr/>
      </dsp:nvSpPr>
      <dsp:spPr>
        <a:xfrm>
          <a:off x="2354851" y="3114376"/>
          <a:ext cx="2224496" cy="133469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Community Mapping</a:t>
          </a:r>
          <a:endParaRPr lang="en-US" sz="2100" kern="1200" dirty="0"/>
        </a:p>
      </dsp:txBody>
      <dsp:txXfrm>
        <a:off x="2354851" y="3114376"/>
        <a:ext cx="2224496" cy="13346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FC53F-EA31-44CE-A846-CC3AC1247C09}">
      <dsp:nvSpPr>
        <dsp:cNvPr id="0" name=""/>
        <dsp:cNvSpPr/>
      </dsp:nvSpPr>
      <dsp:spPr>
        <a:xfrm>
          <a:off x="0" y="360449"/>
          <a:ext cx="6318504" cy="294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0386" tIns="499872" rIns="49038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Low tech</a:t>
          </a:r>
          <a:endParaRPr lang="en-US" sz="2400" kern="1200" dirty="0"/>
        </a:p>
        <a:p>
          <a:pPr marL="457200" lvl="2" indent="-228600" algn="l" defTabSz="1066800">
            <a:lnSpc>
              <a:spcPct val="90000"/>
            </a:lnSpc>
            <a:spcBef>
              <a:spcPct val="0"/>
            </a:spcBef>
            <a:spcAft>
              <a:spcPct val="15000"/>
            </a:spcAft>
            <a:buChar char="••"/>
          </a:pPr>
          <a:r>
            <a:rPr lang="en-US" sz="2400" kern="1200" dirty="0" smtClean="0"/>
            <a:t>Paper Survey</a:t>
          </a:r>
          <a:endParaRPr lang="en-US" sz="2400" kern="1200" dirty="0"/>
        </a:p>
        <a:p>
          <a:pPr marL="457200" lvl="2" indent="-228600" algn="l" defTabSz="1066800">
            <a:lnSpc>
              <a:spcPct val="90000"/>
            </a:lnSpc>
            <a:spcBef>
              <a:spcPct val="0"/>
            </a:spcBef>
            <a:spcAft>
              <a:spcPct val="15000"/>
            </a:spcAft>
            <a:buChar char="••"/>
          </a:pPr>
          <a:r>
            <a:rPr lang="en-US" sz="2400" kern="1200" dirty="0" smtClean="0"/>
            <a:t>“Man on the street”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High tech</a:t>
          </a:r>
          <a:endParaRPr lang="en-US" sz="2400" kern="1200" dirty="0"/>
        </a:p>
        <a:p>
          <a:pPr marL="457200" lvl="2" indent="-228600" algn="l" defTabSz="1066800">
            <a:lnSpc>
              <a:spcPct val="90000"/>
            </a:lnSpc>
            <a:spcBef>
              <a:spcPct val="0"/>
            </a:spcBef>
            <a:spcAft>
              <a:spcPct val="15000"/>
            </a:spcAft>
            <a:buChar char="••"/>
          </a:pPr>
          <a:r>
            <a:rPr lang="en-US" sz="2400" kern="1200" dirty="0" smtClean="0"/>
            <a:t>iPad Survey</a:t>
          </a:r>
          <a:endParaRPr lang="en-US" sz="2400" kern="1200" dirty="0"/>
        </a:p>
        <a:p>
          <a:pPr marL="457200" lvl="2" indent="-228600" algn="l" defTabSz="1066800">
            <a:lnSpc>
              <a:spcPct val="90000"/>
            </a:lnSpc>
            <a:spcBef>
              <a:spcPct val="0"/>
            </a:spcBef>
            <a:spcAft>
              <a:spcPct val="15000"/>
            </a:spcAft>
            <a:buChar char="••"/>
          </a:pPr>
          <a:r>
            <a:rPr lang="en-US" sz="2400" kern="1200" dirty="0" smtClean="0"/>
            <a:t>E-mail Survey</a:t>
          </a:r>
          <a:endParaRPr lang="en-US" sz="2400" kern="1200" dirty="0"/>
        </a:p>
      </dsp:txBody>
      <dsp:txXfrm>
        <a:off x="0" y="360449"/>
        <a:ext cx="6318504" cy="2948400"/>
      </dsp:txXfrm>
    </dsp:sp>
    <dsp:sp modelId="{FA341A36-498C-416F-80A9-4D7BC8F5D627}">
      <dsp:nvSpPr>
        <dsp:cNvPr id="0" name=""/>
        <dsp:cNvSpPr/>
      </dsp:nvSpPr>
      <dsp:spPr>
        <a:xfrm>
          <a:off x="315925" y="6209"/>
          <a:ext cx="4422952"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177" tIns="0" rIns="167177" bIns="0" numCol="1" spcCol="1270" anchor="ctr" anchorCtr="0">
          <a:noAutofit/>
        </a:bodyPr>
        <a:lstStyle/>
        <a:p>
          <a:pPr lvl="0" algn="l" defTabSz="1066800">
            <a:lnSpc>
              <a:spcPct val="90000"/>
            </a:lnSpc>
            <a:spcBef>
              <a:spcPct val="0"/>
            </a:spcBef>
            <a:spcAft>
              <a:spcPct val="35000"/>
            </a:spcAft>
          </a:pPr>
          <a:r>
            <a:rPr lang="en-US" sz="2400" kern="1200" dirty="0" smtClean="0"/>
            <a:t>Survey Options</a:t>
          </a:r>
          <a:endParaRPr lang="en-US" sz="2400" kern="1200" dirty="0"/>
        </a:p>
      </dsp:txBody>
      <dsp:txXfrm>
        <a:off x="350510" y="40794"/>
        <a:ext cx="4353782" cy="639310"/>
      </dsp:txXfrm>
    </dsp:sp>
    <dsp:sp modelId="{23CD5F40-69FC-44E8-AA53-7467F7305C6D}">
      <dsp:nvSpPr>
        <dsp:cNvPr id="0" name=""/>
        <dsp:cNvSpPr/>
      </dsp:nvSpPr>
      <dsp:spPr>
        <a:xfrm>
          <a:off x="0" y="3792690"/>
          <a:ext cx="6318504" cy="1001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0386" tIns="499872" rIns="49038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Monitoring of behavior or actions</a:t>
          </a:r>
          <a:endParaRPr lang="en-US" sz="2400" kern="1200" dirty="0"/>
        </a:p>
      </dsp:txBody>
      <dsp:txXfrm>
        <a:off x="0" y="3792690"/>
        <a:ext cx="6318504" cy="1001700"/>
      </dsp:txXfrm>
    </dsp:sp>
    <dsp:sp modelId="{EF088420-0E98-4006-91CB-05602AEE744F}">
      <dsp:nvSpPr>
        <dsp:cNvPr id="0" name=""/>
        <dsp:cNvSpPr/>
      </dsp:nvSpPr>
      <dsp:spPr>
        <a:xfrm>
          <a:off x="315925" y="3438450"/>
          <a:ext cx="4422952"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177" tIns="0" rIns="167177" bIns="0" numCol="1" spcCol="1270" anchor="ctr" anchorCtr="0">
          <a:noAutofit/>
        </a:bodyPr>
        <a:lstStyle/>
        <a:p>
          <a:pPr lvl="0" algn="l" defTabSz="1066800">
            <a:lnSpc>
              <a:spcPct val="90000"/>
            </a:lnSpc>
            <a:spcBef>
              <a:spcPct val="0"/>
            </a:spcBef>
            <a:spcAft>
              <a:spcPct val="35000"/>
            </a:spcAft>
          </a:pPr>
          <a:r>
            <a:rPr lang="en-US" sz="2400" kern="1200" dirty="0" smtClean="0"/>
            <a:t>Observation</a:t>
          </a:r>
        </a:p>
      </dsp:txBody>
      <dsp:txXfrm>
        <a:off x="350510" y="3473035"/>
        <a:ext cx="4353782" cy="6393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2BB64-9680-4193-B70F-5373D190E890}">
      <dsp:nvSpPr>
        <dsp:cNvPr id="0" name=""/>
        <dsp:cNvSpPr/>
      </dsp:nvSpPr>
      <dsp:spPr>
        <a:xfrm>
          <a:off x="0" y="3059187"/>
          <a:ext cx="6858000" cy="10040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dirty="0"/>
        </a:p>
      </dsp:txBody>
      <dsp:txXfrm>
        <a:off x="0" y="3059187"/>
        <a:ext cx="6858000" cy="542210"/>
      </dsp:txXfrm>
    </dsp:sp>
    <dsp:sp modelId="{0BB9DBAB-B5CD-4B10-AC5C-B2692F302303}">
      <dsp:nvSpPr>
        <dsp:cNvPr id="0" name=""/>
        <dsp:cNvSpPr/>
      </dsp:nvSpPr>
      <dsp:spPr>
        <a:xfrm>
          <a:off x="0" y="3581316"/>
          <a:ext cx="3429000" cy="46188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Needs-based</a:t>
          </a:r>
          <a:endParaRPr lang="en-US" sz="2800" kern="1200" dirty="0"/>
        </a:p>
      </dsp:txBody>
      <dsp:txXfrm>
        <a:off x="0" y="3581316"/>
        <a:ext cx="3429000" cy="461883"/>
      </dsp:txXfrm>
    </dsp:sp>
    <dsp:sp modelId="{8B0CC119-DBBB-48C9-A1CE-4626A7BC9754}">
      <dsp:nvSpPr>
        <dsp:cNvPr id="0" name=""/>
        <dsp:cNvSpPr/>
      </dsp:nvSpPr>
      <dsp:spPr>
        <a:xfrm>
          <a:off x="3429000" y="3581316"/>
          <a:ext cx="3429000" cy="46188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Strength-based</a:t>
          </a:r>
          <a:endParaRPr lang="en-US" sz="2800" kern="1200" dirty="0"/>
        </a:p>
      </dsp:txBody>
      <dsp:txXfrm>
        <a:off x="3429000" y="3581316"/>
        <a:ext cx="3429000" cy="461883"/>
      </dsp:txXfrm>
    </dsp:sp>
    <dsp:sp modelId="{71F0A5FD-4AC4-43C1-8594-E01371AE39E8}">
      <dsp:nvSpPr>
        <dsp:cNvPr id="0" name=""/>
        <dsp:cNvSpPr/>
      </dsp:nvSpPr>
      <dsp:spPr>
        <a:xfrm rot="10800000">
          <a:off x="0" y="1529953"/>
          <a:ext cx="6858000" cy="1544296"/>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Key Questions</a:t>
          </a:r>
          <a:endParaRPr lang="en-US" sz="3600" kern="1200" dirty="0"/>
        </a:p>
      </dsp:txBody>
      <dsp:txXfrm rot="10800000">
        <a:off x="0" y="1529953"/>
        <a:ext cx="6858000" cy="1003437"/>
      </dsp:txXfrm>
    </dsp:sp>
    <dsp:sp modelId="{0E223D2E-21DE-438A-B385-FA128EFBE33E}">
      <dsp:nvSpPr>
        <dsp:cNvPr id="0" name=""/>
        <dsp:cNvSpPr/>
      </dsp:nvSpPr>
      <dsp:spPr>
        <a:xfrm rot="10800000">
          <a:off x="0" y="718"/>
          <a:ext cx="6858000" cy="1544296"/>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Interview Guide</a:t>
          </a:r>
          <a:endParaRPr lang="en-US" sz="3600" kern="1200" dirty="0"/>
        </a:p>
      </dsp:txBody>
      <dsp:txXfrm rot="10800000">
        <a:off x="0" y="718"/>
        <a:ext cx="6858000" cy="10034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6CCD0-689C-48C7-8F6F-FC28878DABAC}">
      <dsp:nvSpPr>
        <dsp:cNvPr id="0" name=""/>
        <dsp:cNvSpPr/>
      </dsp:nvSpPr>
      <dsp:spPr>
        <a:xfrm>
          <a:off x="744" y="145603"/>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Animal Science </a:t>
          </a:r>
          <a:r>
            <a:rPr lang="en-US" sz="2000" kern="1200" dirty="0" smtClean="0"/>
            <a:t> </a:t>
          </a:r>
          <a:endParaRPr lang="en-US" sz="2000" kern="1200" dirty="0"/>
        </a:p>
      </dsp:txBody>
      <dsp:txXfrm>
        <a:off x="744" y="145603"/>
        <a:ext cx="2902148" cy="1741289"/>
      </dsp:txXfrm>
    </dsp:sp>
    <dsp:sp modelId="{F9A71B0B-C9F2-4A10-92AE-92AE7499E1F1}">
      <dsp:nvSpPr>
        <dsp:cNvPr id="0" name=""/>
        <dsp:cNvSpPr/>
      </dsp:nvSpPr>
      <dsp:spPr>
        <a:xfrm>
          <a:off x="3193107" y="145603"/>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Fine and Fiber Arts</a:t>
          </a:r>
          <a:endParaRPr lang="en-US" sz="3200" kern="1200" dirty="0"/>
        </a:p>
      </dsp:txBody>
      <dsp:txXfrm>
        <a:off x="3193107" y="145603"/>
        <a:ext cx="2902148" cy="1741289"/>
      </dsp:txXfrm>
    </dsp:sp>
    <dsp:sp modelId="{C1762378-3722-47C7-8F08-1953DC61161A}">
      <dsp:nvSpPr>
        <dsp:cNvPr id="0" name=""/>
        <dsp:cNvSpPr/>
      </dsp:nvSpPr>
      <dsp:spPr>
        <a:xfrm>
          <a:off x="744" y="2177107"/>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STEM</a:t>
          </a:r>
          <a:endParaRPr lang="en-US" sz="3200" kern="1200" dirty="0"/>
        </a:p>
      </dsp:txBody>
      <dsp:txXfrm>
        <a:off x="744" y="2177107"/>
        <a:ext cx="2902148" cy="1741289"/>
      </dsp:txXfrm>
    </dsp:sp>
    <dsp:sp modelId="{293B5FC8-685E-4490-BA55-12A530D78FD6}">
      <dsp:nvSpPr>
        <dsp:cNvPr id="0" name=""/>
        <dsp:cNvSpPr/>
      </dsp:nvSpPr>
      <dsp:spPr>
        <a:xfrm>
          <a:off x="3193107" y="2177107"/>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Foods and Nutrition</a:t>
          </a:r>
          <a:endParaRPr lang="en-US" sz="3200" kern="1200" dirty="0"/>
        </a:p>
      </dsp:txBody>
      <dsp:txXfrm>
        <a:off x="3193107" y="2177107"/>
        <a:ext cx="2902148" cy="17412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F14E4-228C-4ADA-84D2-5A80D0B4D129}">
      <dsp:nvSpPr>
        <dsp:cNvPr id="0" name=""/>
        <dsp:cNvSpPr/>
      </dsp:nvSpPr>
      <dsp:spPr>
        <a:xfrm>
          <a:off x="0" y="186624"/>
          <a:ext cx="5942236" cy="112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Community Mapping</a:t>
          </a:r>
          <a:endParaRPr lang="en-US" sz="3900" kern="1200" dirty="0"/>
        </a:p>
      </dsp:txBody>
      <dsp:txXfrm>
        <a:off x="0" y="186624"/>
        <a:ext cx="5942236" cy="1123200"/>
      </dsp:txXfrm>
    </dsp:sp>
    <dsp:sp modelId="{366BA827-95DB-423F-BFF5-80D7679919AD}">
      <dsp:nvSpPr>
        <dsp:cNvPr id="0" name=""/>
        <dsp:cNvSpPr/>
      </dsp:nvSpPr>
      <dsp:spPr>
        <a:xfrm>
          <a:off x="0" y="1298424"/>
          <a:ext cx="5942236" cy="32651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smtClean="0"/>
            <a:t>Identify where the issues are in a visible or tangible way.</a:t>
          </a:r>
          <a:endParaRPr lang="en-US" sz="3900" kern="1200" dirty="0"/>
        </a:p>
        <a:p>
          <a:pPr marL="285750" lvl="1" indent="-285750" algn="l" defTabSz="1733550">
            <a:lnSpc>
              <a:spcPct val="90000"/>
            </a:lnSpc>
            <a:spcBef>
              <a:spcPct val="0"/>
            </a:spcBef>
            <a:spcAft>
              <a:spcPct val="15000"/>
            </a:spcAft>
            <a:buChar char="••"/>
          </a:pPr>
          <a:r>
            <a:rPr lang="en-US" sz="3900" kern="1200" dirty="0" smtClean="0"/>
            <a:t>Use the data to make informed decisions.</a:t>
          </a:r>
          <a:endParaRPr lang="en-US" sz="3900" kern="1200" dirty="0"/>
        </a:p>
      </dsp:txBody>
      <dsp:txXfrm>
        <a:off x="0" y="1298424"/>
        <a:ext cx="5942236" cy="32651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BDCFE-A60D-4A8C-8DEA-09D6B4BA2322}">
      <dsp:nvSpPr>
        <dsp:cNvPr id="0" name=""/>
        <dsp:cNvSpPr/>
      </dsp:nvSpPr>
      <dsp:spPr>
        <a:xfrm>
          <a:off x="2560" y="460039"/>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Welcome signs</a:t>
          </a:r>
          <a:endParaRPr lang="en-US" sz="2300" kern="1200" dirty="0"/>
        </a:p>
      </dsp:txBody>
      <dsp:txXfrm>
        <a:off x="2560" y="460039"/>
        <a:ext cx="2031541" cy="1218924"/>
      </dsp:txXfrm>
    </dsp:sp>
    <dsp:sp modelId="{05DB9514-E850-4C6C-9D4C-F94BCF3AC099}">
      <dsp:nvSpPr>
        <dsp:cNvPr id="0" name=""/>
        <dsp:cNvSpPr/>
      </dsp:nvSpPr>
      <dsp:spPr>
        <a:xfrm>
          <a:off x="2237256" y="460039"/>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4-H Facilities</a:t>
          </a:r>
          <a:endParaRPr lang="en-US" sz="2300" kern="1200" dirty="0"/>
        </a:p>
      </dsp:txBody>
      <dsp:txXfrm>
        <a:off x="2237256" y="460039"/>
        <a:ext cx="2031541" cy="1218924"/>
      </dsp:txXfrm>
    </dsp:sp>
    <dsp:sp modelId="{83E760C5-C4BA-4412-81A0-A6C616399EEA}">
      <dsp:nvSpPr>
        <dsp:cNvPr id="0" name=""/>
        <dsp:cNvSpPr/>
      </dsp:nvSpPr>
      <dsp:spPr>
        <a:xfrm>
          <a:off x="4471951" y="460039"/>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4-H Promotion</a:t>
          </a:r>
          <a:endParaRPr lang="en-US" sz="2300" kern="1200" dirty="0"/>
        </a:p>
      </dsp:txBody>
      <dsp:txXfrm>
        <a:off x="4471951" y="460039"/>
        <a:ext cx="2031541" cy="1218924"/>
      </dsp:txXfrm>
    </dsp:sp>
    <dsp:sp modelId="{A69F9B3F-62EE-46C6-952F-D9E5F52A25DD}">
      <dsp:nvSpPr>
        <dsp:cNvPr id="0" name=""/>
        <dsp:cNvSpPr/>
      </dsp:nvSpPr>
      <dsp:spPr>
        <a:xfrm>
          <a:off x="6706646" y="460039"/>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Pet shelter supplies</a:t>
          </a:r>
          <a:endParaRPr lang="en-US" sz="2300" kern="1200" dirty="0"/>
        </a:p>
      </dsp:txBody>
      <dsp:txXfrm>
        <a:off x="6706646" y="460039"/>
        <a:ext cx="2031541" cy="1218924"/>
      </dsp:txXfrm>
    </dsp:sp>
    <dsp:sp modelId="{27FF9CC0-0E82-4D8E-9990-71ED0E5F6BBE}">
      <dsp:nvSpPr>
        <dsp:cNvPr id="0" name=""/>
        <dsp:cNvSpPr/>
      </dsp:nvSpPr>
      <dsp:spPr>
        <a:xfrm>
          <a:off x="2560" y="1882118"/>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Bike-Hike trail</a:t>
          </a:r>
          <a:endParaRPr lang="en-US" sz="2300" kern="1200" dirty="0"/>
        </a:p>
      </dsp:txBody>
      <dsp:txXfrm>
        <a:off x="2560" y="1882118"/>
        <a:ext cx="2031541" cy="1218924"/>
      </dsp:txXfrm>
    </dsp:sp>
    <dsp:sp modelId="{17D141E9-4F73-4742-BD55-05ED8AC8B069}">
      <dsp:nvSpPr>
        <dsp:cNvPr id="0" name=""/>
        <dsp:cNvSpPr/>
      </dsp:nvSpPr>
      <dsp:spPr>
        <a:xfrm>
          <a:off x="2237256" y="1882118"/>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Stuffed animals for children</a:t>
          </a:r>
          <a:endParaRPr lang="en-US" sz="2300" kern="1200" dirty="0"/>
        </a:p>
      </dsp:txBody>
      <dsp:txXfrm>
        <a:off x="2237256" y="1882118"/>
        <a:ext cx="2031541" cy="1218924"/>
      </dsp:txXfrm>
    </dsp:sp>
    <dsp:sp modelId="{D7C2A5E3-57DF-4842-A802-398291D2BB60}">
      <dsp:nvSpPr>
        <dsp:cNvPr id="0" name=""/>
        <dsp:cNvSpPr/>
      </dsp:nvSpPr>
      <dsp:spPr>
        <a:xfrm>
          <a:off x="4471951" y="1882118"/>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Community Center</a:t>
          </a:r>
          <a:endParaRPr lang="en-US" sz="2300" kern="1200" dirty="0"/>
        </a:p>
      </dsp:txBody>
      <dsp:txXfrm>
        <a:off x="4471951" y="1882118"/>
        <a:ext cx="2031541" cy="1218924"/>
      </dsp:txXfrm>
    </dsp:sp>
    <dsp:sp modelId="{3178988E-3A36-4BC1-ABE5-600373A6ADFE}">
      <dsp:nvSpPr>
        <dsp:cNvPr id="0" name=""/>
        <dsp:cNvSpPr/>
      </dsp:nvSpPr>
      <dsp:spPr>
        <a:xfrm>
          <a:off x="6706646" y="1882118"/>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Holiday Boxes</a:t>
          </a:r>
          <a:endParaRPr lang="en-US" sz="2300" kern="1200" dirty="0"/>
        </a:p>
      </dsp:txBody>
      <dsp:txXfrm>
        <a:off x="6706646" y="1882118"/>
        <a:ext cx="2031541" cy="1218924"/>
      </dsp:txXfrm>
    </dsp:sp>
    <dsp:sp modelId="{7DF7B103-03BE-43E1-8B6B-2B9E9A838F93}">
      <dsp:nvSpPr>
        <dsp:cNvPr id="0" name=""/>
        <dsp:cNvSpPr/>
      </dsp:nvSpPr>
      <dsp:spPr>
        <a:xfrm>
          <a:off x="1119908" y="3304197"/>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Military Service Members</a:t>
          </a:r>
          <a:endParaRPr lang="en-US" sz="2300" kern="1200" dirty="0"/>
        </a:p>
      </dsp:txBody>
      <dsp:txXfrm>
        <a:off x="1119908" y="3304197"/>
        <a:ext cx="2031541" cy="1218924"/>
      </dsp:txXfrm>
    </dsp:sp>
    <dsp:sp modelId="{A74FA4B9-1AE3-4DBF-8527-C09ED30D0A1E}">
      <dsp:nvSpPr>
        <dsp:cNvPr id="0" name=""/>
        <dsp:cNvSpPr/>
      </dsp:nvSpPr>
      <dsp:spPr>
        <a:xfrm>
          <a:off x="3354603" y="3304197"/>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Public Servant Appreciation</a:t>
          </a:r>
          <a:endParaRPr lang="en-US" sz="2300" kern="1200" dirty="0"/>
        </a:p>
      </dsp:txBody>
      <dsp:txXfrm>
        <a:off x="3354603" y="3304197"/>
        <a:ext cx="2031541" cy="1218924"/>
      </dsp:txXfrm>
    </dsp:sp>
    <dsp:sp modelId="{990E8062-8E6E-463D-8CFB-438B54A94184}">
      <dsp:nvSpPr>
        <dsp:cNvPr id="0" name=""/>
        <dsp:cNvSpPr/>
      </dsp:nvSpPr>
      <dsp:spPr>
        <a:xfrm>
          <a:off x="5589299" y="3304197"/>
          <a:ext cx="2031541" cy="1218924"/>
        </a:xfrm>
        <a:prstGeom prst="rect">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Birthday Parties</a:t>
          </a:r>
          <a:endParaRPr lang="en-US" sz="2300" kern="1200" dirty="0"/>
        </a:p>
      </dsp:txBody>
      <dsp:txXfrm>
        <a:off x="5589299" y="3304197"/>
        <a:ext cx="2031541" cy="12189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B9405-34C3-4160-ABBC-8799A42CA80D}">
      <dsp:nvSpPr>
        <dsp:cNvPr id="0" name=""/>
        <dsp:cNvSpPr/>
      </dsp:nvSpPr>
      <dsp:spPr>
        <a:xfrm rot="10800000">
          <a:off x="1529395" y="1177"/>
          <a:ext cx="5472684" cy="60374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n-lt"/>
            </a:rPr>
            <a:t>Create Project Plan</a:t>
          </a:r>
          <a:endParaRPr lang="en-US" sz="2400" kern="1200" dirty="0">
            <a:latin typeface="+mn-lt"/>
          </a:endParaRPr>
        </a:p>
      </dsp:txBody>
      <dsp:txXfrm rot="10800000">
        <a:off x="1680332" y="1177"/>
        <a:ext cx="5321747" cy="603748"/>
      </dsp:txXfrm>
    </dsp:sp>
    <dsp:sp modelId="{A17DE26A-BF29-45C7-B87F-6DF7DD57325F}">
      <dsp:nvSpPr>
        <dsp:cNvPr id="0" name=""/>
        <dsp:cNvSpPr/>
      </dsp:nvSpPr>
      <dsp:spPr>
        <a:xfrm>
          <a:off x="1227520" y="1177"/>
          <a:ext cx="603748" cy="603748"/>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3638D-89E8-4148-A6EA-23C15902BFBB}">
      <dsp:nvSpPr>
        <dsp:cNvPr id="0" name=""/>
        <dsp:cNvSpPr/>
      </dsp:nvSpPr>
      <dsp:spPr>
        <a:xfrm rot="10800000">
          <a:off x="1529395" y="785149"/>
          <a:ext cx="5472684" cy="60374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n-lt"/>
            </a:rPr>
            <a:t>Raise Funds</a:t>
          </a:r>
          <a:endParaRPr lang="en-US" sz="2400" kern="1200" dirty="0">
            <a:latin typeface="+mn-lt"/>
          </a:endParaRPr>
        </a:p>
      </dsp:txBody>
      <dsp:txXfrm rot="10800000">
        <a:off x="1680332" y="785149"/>
        <a:ext cx="5321747" cy="603748"/>
      </dsp:txXfrm>
    </dsp:sp>
    <dsp:sp modelId="{C031A82D-2CD6-48E1-9D6F-39C23F0BF744}">
      <dsp:nvSpPr>
        <dsp:cNvPr id="0" name=""/>
        <dsp:cNvSpPr/>
      </dsp:nvSpPr>
      <dsp:spPr>
        <a:xfrm>
          <a:off x="1227520" y="785149"/>
          <a:ext cx="603748" cy="60374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C8278-18D1-4B71-ACC6-E79AE744D0C7}">
      <dsp:nvSpPr>
        <dsp:cNvPr id="0" name=""/>
        <dsp:cNvSpPr/>
      </dsp:nvSpPr>
      <dsp:spPr>
        <a:xfrm rot="10800000">
          <a:off x="1529395" y="1569121"/>
          <a:ext cx="5472684" cy="603748"/>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n-lt"/>
            </a:rPr>
            <a:t>Promote/Market your project</a:t>
          </a:r>
          <a:endParaRPr lang="en-US" sz="2400" kern="1200" dirty="0">
            <a:latin typeface="+mn-lt"/>
          </a:endParaRPr>
        </a:p>
      </dsp:txBody>
      <dsp:txXfrm rot="10800000">
        <a:off x="1680332" y="1569121"/>
        <a:ext cx="5321747" cy="603748"/>
      </dsp:txXfrm>
    </dsp:sp>
    <dsp:sp modelId="{F6D15438-AA05-4397-A91B-EF3E74517A9C}">
      <dsp:nvSpPr>
        <dsp:cNvPr id="0" name=""/>
        <dsp:cNvSpPr/>
      </dsp:nvSpPr>
      <dsp:spPr>
        <a:xfrm>
          <a:off x="1227520" y="1569121"/>
          <a:ext cx="603748" cy="603748"/>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090AC7-C08B-4150-93CF-73389969A1E8}">
      <dsp:nvSpPr>
        <dsp:cNvPr id="0" name=""/>
        <dsp:cNvSpPr/>
      </dsp:nvSpPr>
      <dsp:spPr>
        <a:xfrm rot="10800000">
          <a:off x="1529395" y="2353093"/>
          <a:ext cx="5472684" cy="60374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n-lt"/>
            </a:rPr>
            <a:t>Control risk</a:t>
          </a:r>
          <a:endParaRPr lang="en-US" sz="2400" kern="1200" dirty="0">
            <a:latin typeface="+mn-lt"/>
          </a:endParaRPr>
        </a:p>
      </dsp:txBody>
      <dsp:txXfrm rot="10800000">
        <a:off x="1680332" y="2353093"/>
        <a:ext cx="5321747" cy="603748"/>
      </dsp:txXfrm>
    </dsp:sp>
    <dsp:sp modelId="{FBB1C706-5300-4E90-8554-B6472B35EC21}">
      <dsp:nvSpPr>
        <dsp:cNvPr id="0" name=""/>
        <dsp:cNvSpPr/>
      </dsp:nvSpPr>
      <dsp:spPr>
        <a:xfrm>
          <a:off x="1227520" y="2353093"/>
          <a:ext cx="603748" cy="603748"/>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F88A96-C1B1-4E65-869C-03A7B3B80AF5}">
      <dsp:nvSpPr>
        <dsp:cNvPr id="0" name=""/>
        <dsp:cNvSpPr/>
      </dsp:nvSpPr>
      <dsp:spPr>
        <a:xfrm rot="10800000">
          <a:off x="1529395" y="3137065"/>
          <a:ext cx="5472684" cy="603748"/>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n-lt"/>
            </a:rPr>
            <a:t>Reflect</a:t>
          </a:r>
          <a:endParaRPr lang="en-US" sz="2400" kern="1200" dirty="0">
            <a:latin typeface="+mn-lt"/>
          </a:endParaRPr>
        </a:p>
      </dsp:txBody>
      <dsp:txXfrm rot="10800000">
        <a:off x="1680332" y="3137065"/>
        <a:ext cx="5321747" cy="603748"/>
      </dsp:txXfrm>
    </dsp:sp>
    <dsp:sp modelId="{E6470231-C005-4F30-8FE3-2A1018F3E5D9}">
      <dsp:nvSpPr>
        <dsp:cNvPr id="0" name=""/>
        <dsp:cNvSpPr/>
      </dsp:nvSpPr>
      <dsp:spPr>
        <a:xfrm>
          <a:off x="1227520" y="3137065"/>
          <a:ext cx="603748" cy="603748"/>
        </a:xfrm>
        <a:prstGeom prst="ellipse">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2E964-508E-4A9A-90E0-2ECFCA38CD2D}">
      <dsp:nvSpPr>
        <dsp:cNvPr id="0" name=""/>
        <dsp:cNvSpPr/>
      </dsp:nvSpPr>
      <dsp:spPr>
        <a:xfrm rot="10800000">
          <a:off x="1529395" y="3921036"/>
          <a:ext cx="5472684" cy="60374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Evaluate/Celebrate</a:t>
          </a:r>
          <a:endParaRPr lang="en-US" sz="2400" kern="1200" dirty="0">
            <a:latin typeface="+mn-lt"/>
          </a:endParaRPr>
        </a:p>
      </dsp:txBody>
      <dsp:txXfrm rot="10800000">
        <a:off x="1680332" y="3921036"/>
        <a:ext cx="5321747" cy="603748"/>
      </dsp:txXfrm>
    </dsp:sp>
    <dsp:sp modelId="{E7BDC959-C14E-4C00-85A7-DE599C18A3E6}">
      <dsp:nvSpPr>
        <dsp:cNvPr id="0" name=""/>
        <dsp:cNvSpPr/>
      </dsp:nvSpPr>
      <dsp:spPr>
        <a:xfrm>
          <a:off x="1227520" y="3921036"/>
          <a:ext cx="603748" cy="603748"/>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8B3A1-A639-4F0A-BB5C-3906724BBA63}">
      <dsp:nvSpPr>
        <dsp:cNvPr id="0" name=""/>
        <dsp:cNvSpPr/>
      </dsp:nvSpPr>
      <dsp:spPr>
        <a:xfrm>
          <a:off x="1215" y="0"/>
          <a:ext cx="1891754" cy="4779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Cathy Johnston, University of Nebraska</a:t>
          </a:r>
          <a:endParaRPr lang="en-US" sz="2000" kern="1200" dirty="0"/>
        </a:p>
      </dsp:txBody>
      <dsp:txXfrm>
        <a:off x="1215" y="1911984"/>
        <a:ext cx="1891754" cy="1911984"/>
      </dsp:txXfrm>
    </dsp:sp>
    <dsp:sp modelId="{3D11AC61-5B48-4C3F-85D6-38C510C66106}">
      <dsp:nvSpPr>
        <dsp:cNvPr id="0" name=""/>
        <dsp:cNvSpPr/>
      </dsp:nvSpPr>
      <dsp:spPr>
        <a:xfrm>
          <a:off x="151229" y="286797"/>
          <a:ext cx="1591727" cy="159172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EBA39-3081-4B16-8B7C-63E6024D84C0}">
      <dsp:nvSpPr>
        <dsp:cNvPr id="0" name=""/>
        <dsp:cNvSpPr/>
      </dsp:nvSpPr>
      <dsp:spPr>
        <a:xfrm>
          <a:off x="1949722" y="0"/>
          <a:ext cx="1891754" cy="4779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Pat </a:t>
          </a:r>
          <a:r>
            <a:rPr lang="en-US" sz="2000" kern="1200" dirty="0" err="1" smtClean="0"/>
            <a:t>McGlaughlin</a:t>
          </a:r>
          <a:r>
            <a:rPr lang="en-US" sz="2000" kern="1200" dirty="0" smtClean="0"/>
            <a:t>, University of Illinois</a:t>
          </a:r>
          <a:endParaRPr lang="en-US" sz="2000" kern="1200" dirty="0"/>
        </a:p>
      </dsp:txBody>
      <dsp:txXfrm>
        <a:off x="1949722" y="1911984"/>
        <a:ext cx="1891754" cy="1911984"/>
      </dsp:txXfrm>
    </dsp:sp>
    <dsp:sp modelId="{86D3DB19-D3B9-4C63-8B3B-81C221E40717}">
      <dsp:nvSpPr>
        <dsp:cNvPr id="0" name=""/>
        <dsp:cNvSpPr/>
      </dsp:nvSpPr>
      <dsp:spPr>
        <a:xfrm>
          <a:off x="2099736" y="286797"/>
          <a:ext cx="1591727" cy="159172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DC366-26FD-422B-BE2F-DF470423264B}">
      <dsp:nvSpPr>
        <dsp:cNvPr id="0" name=""/>
        <dsp:cNvSpPr/>
      </dsp:nvSpPr>
      <dsp:spPr>
        <a:xfrm>
          <a:off x="3898229" y="0"/>
          <a:ext cx="1891754" cy="4779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Rachelle </a:t>
          </a:r>
          <a:r>
            <a:rPr lang="en-US" sz="2000" kern="1200" dirty="0" err="1" smtClean="0"/>
            <a:t>Vettern</a:t>
          </a:r>
          <a:r>
            <a:rPr lang="en-US" sz="2000" kern="1200" dirty="0" smtClean="0"/>
            <a:t>, North Dakota State University</a:t>
          </a:r>
          <a:endParaRPr lang="en-US" sz="2000" kern="1200" dirty="0"/>
        </a:p>
      </dsp:txBody>
      <dsp:txXfrm>
        <a:off x="3898229" y="1911984"/>
        <a:ext cx="1891754" cy="1911984"/>
      </dsp:txXfrm>
    </dsp:sp>
    <dsp:sp modelId="{DD3E187D-99D7-4F63-8BF6-01775B859763}">
      <dsp:nvSpPr>
        <dsp:cNvPr id="0" name=""/>
        <dsp:cNvSpPr/>
      </dsp:nvSpPr>
      <dsp:spPr>
        <a:xfrm>
          <a:off x="4048243" y="286797"/>
          <a:ext cx="1591727" cy="159172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DD25B-63D2-42E4-A0DF-AB138B4A5F57}">
      <dsp:nvSpPr>
        <dsp:cNvPr id="0" name=""/>
        <dsp:cNvSpPr/>
      </dsp:nvSpPr>
      <dsp:spPr>
        <a:xfrm>
          <a:off x="231647" y="3823969"/>
          <a:ext cx="5327904" cy="7169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501FB-585C-480A-BF20-088533C68BAD}">
      <dsp:nvSpPr>
        <dsp:cNvPr id="0" name=""/>
        <dsp:cNvSpPr/>
      </dsp:nvSpPr>
      <dsp:spPr>
        <a:xfrm>
          <a:off x="2589" y="584706"/>
          <a:ext cx="2054423" cy="1232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mj-lt"/>
            </a:rPr>
            <a:t>Identify 4-H club service project managers</a:t>
          </a:r>
          <a:endParaRPr lang="en-US" sz="1800" kern="1200">
            <a:latin typeface="+mj-lt"/>
          </a:endParaRPr>
        </a:p>
      </dsp:txBody>
      <dsp:txXfrm>
        <a:off x="2589" y="584706"/>
        <a:ext cx="2054423" cy="1232654"/>
      </dsp:txXfrm>
    </dsp:sp>
    <dsp:sp modelId="{9E562088-FCBC-4BC0-9354-B8103A89C256}">
      <dsp:nvSpPr>
        <dsp:cNvPr id="0" name=""/>
        <dsp:cNvSpPr/>
      </dsp:nvSpPr>
      <dsp:spPr>
        <a:xfrm>
          <a:off x="2262455" y="584706"/>
          <a:ext cx="2054423" cy="1232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mj-lt"/>
            </a:rPr>
            <a:t>Set beginning and ending dates</a:t>
          </a:r>
          <a:endParaRPr lang="en-US" sz="1800" kern="1200" dirty="0" smtClean="0">
            <a:latin typeface="+mj-lt"/>
          </a:endParaRPr>
        </a:p>
      </dsp:txBody>
      <dsp:txXfrm>
        <a:off x="2262455" y="584706"/>
        <a:ext cx="2054423" cy="1232654"/>
      </dsp:txXfrm>
    </dsp:sp>
    <dsp:sp modelId="{A60B37BC-385A-4A32-907C-AA6175C20CCB}">
      <dsp:nvSpPr>
        <dsp:cNvPr id="0" name=""/>
        <dsp:cNvSpPr/>
      </dsp:nvSpPr>
      <dsp:spPr>
        <a:xfrm>
          <a:off x="4522321" y="584706"/>
          <a:ext cx="2054423" cy="1232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Create an action plan for service project</a:t>
          </a:r>
          <a:endParaRPr lang="en-US" sz="1800" kern="1200" dirty="0" smtClean="0">
            <a:latin typeface="+mj-lt"/>
          </a:endParaRPr>
        </a:p>
      </dsp:txBody>
      <dsp:txXfrm>
        <a:off x="4522321" y="584706"/>
        <a:ext cx="2054423" cy="1232654"/>
      </dsp:txXfrm>
    </dsp:sp>
    <dsp:sp modelId="{E1A56F86-1721-46A6-932D-D1BCDEF17747}">
      <dsp:nvSpPr>
        <dsp:cNvPr id="0" name=""/>
        <dsp:cNvSpPr/>
      </dsp:nvSpPr>
      <dsp:spPr>
        <a:xfrm>
          <a:off x="6782186" y="584706"/>
          <a:ext cx="2054423" cy="1232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mj-lt"/>
            </a:rPr>
            <a:t>Assign individuals to each task</a:t>
          </a:r>
          <a:endParaRPr lang="en-US" sz="1800" kern="1200" dirty="0" smtClean="0">
            <a:latin typeface="+mj-lt"/>
          </a:endParaRPr>
        </a:p>
      </dsp:txBody>
      <dsp:txXfrm>
        <a:off x="6782186" y="584706"/>
        <a:ext cx="2054423" cy="1232654"/>
      </dsp:txXfrm>
    </dsp:sp>
    <dsp:sp modelId="{CE4FFF4A-FD98-4026-8E42-7C2B8F949622}">
      <dsp:nvSpPr>
        <dsp:cNvPr id="0" name=""/>
        <dsp:cNvSpPr/>
      </dsp:nvSpPr>
      <dsp:spPr>
        <a:xfrm>
          <a:off x="1132522" y="2022802"/>
          <a:ext cx="2054423" cy="1232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mj-lt"/>
            </a:rPr>
            <a:t>Give each task a completion deadline</a:t>
          </a:r>
          <a:endParaRPr lang="en-US" sz="1800" kern="1200" dirty="0" smtClean="0">
            <a:latin typeface="+mj-lt"/>
          </a:endParaRPr>
        </a:p>
      </dsp:txBody>
      <dsp:txXfrm>
        <a:off x="1132522" y="2022802"/>
        <a:ext cx="2054423" cy="1232654"/>
      </dsp:txXfrm>
    </dsp:sp>
    <dsp:sp modelId="{1B89D6D3-C1D4-453B-989D-4ADB1D77BAD4}">
      <dsp:nvSpPr>
        <dsp:cNvPr id="0" name=""/>
        <dsp:cNvSpPr/>
      </dsp:nvSpPr>
      <dsp:spPr>
        <a:xfrm>
          <a:off x="3392388" y="2022802"/>
          <a:ext cx="2054423" cy="1232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latin typeface="+mj-lt"/>
            </a:rPr>
            <a:t>Project managers do frequent check-ins to identify challenges and meet deadlines</a:t>
          </a:r>
          <a:endParaRPr lang="en-US" sz="1800" kern="1200" dirty="0" smtClean="0">
            <a:latin typeface="+mj-lt"/>
          </a:endParaRPr>
        </a:p>
      </dsp:txBody>
      <dsp:txXfrm>
        <a:off x="3392388" y="2022802"/>
        <a:ext cx="2054423" cy="1232654"/>
      </dsp:txXfrm>
    </dsp:sp>
    <dsp:sp modelId="{86C6B541-D85E-4605-864F-0AA917427923}">
      <dsp:nvSpPr>
        <dsp:cNvPr id="0" name=""/>
        <dsp:cNvSpPr/>
      </dsp:nvSpPr>
      <dsp:spPr>
        <a:xfrm>
          <a:off x="5652254" y="2022802"/>
          <a:ext cx="2054423" cy="1232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Create supply list</a:t>
          </a:r>
          <a:endParaRPr lang="en-US" sz="1800" kern="1200" dirty="0" smtClean="0">
            <a:latin typeface="+mj-lt"/>
          </a:endParaRPr>
        </a:p>
      </dsp:txBody>
      <dsp:txXfrm>
        <a:off x="5652254" y="2022802"/>
        <a:ext cx="2054423" cy="12326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6AFCE-68DF-42B3-97B4-DCD852D423CC}">
      <dsp:nvSpPr>
        <dsp:cNvPr id="0" name=""/>
        <dsp:cNvSpPr/>
      </dsp:nvSpPr>
      <dsp:spPr>
        <a:xfrm>
          <a:off x="2076" y="0"/>
          <a:ext cx="2176763" cy="533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latin typeface="+mj-lt"/>
              <a:ea typeface="+mn-ea"/>
              <a:cs typeface="+mn-cs"/>
            </a:rPr>
            <a:t>Blog- eBlogger and Word Press</a:t>
          </a:r>
          <a:endParaRPr lang="en-US" sz="2400" kern="1200" dirty="0">
            <a:latin typeface="+mj-lt"/>
            <a:ea typeface="+mn-ea"/>
            <a:cs typeface="+mn-cs"/>
          </a:endParaRPr>
        </a:p>
      </dsp:txBody>
      <dsp:txXfrm>
        <a:off x="64567" y="2196091"/>
        <a:ext cx="2051781" cy="2008618"/>
      </dsp:txXfrm>
    </dsp:sp>
    <dsp:sp modelId="{EDAF97C6-4EA4-4D15-B719-225C4E39F7CD}">
      <dsp:nvSpPr>
        <dsp:cNvPr id="0" name=""/>
        <dsp:cNvSpPr/>
      </dsp:nvSpPr>
      <dsp:spPr>
        <a:xfrm>
          <a:off x="202347" y="320040"/>
          <a:ext cx="1776222" cy="1776222"/>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036D304-11A5-4E69-BF50-6898898F24ED}">
      <dsp:nvSpPr>
        <dsp:cNvPr id="0" name=""/>
        <dsp:cNvSpPr/>
      </dsp:nvSpPr>
      <dsp:spPr>
        <a:xfrm>
          <a:off x="2244143" y="0"/>
          <a:ext cx="2176763" cy="533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smtClean="0">
              <a:latin typeface="+mj-lt"/>
              <a:ea typeface="+mn-ea"/>
              <a:cs typeface="+mn-cs"/>
            </a:rPr>
            <a:t>YouTube channel</a:t>
          </a:r>
          <a:endParaRPr lang="en-US" sz="2800" kern="1200" dirty="0">
            <a:latin typeface="+mj-lt"/>
            <a:ea typeface="+mn-ea"/>
            <a:cs typeface="+mn-cs"/>
          </a:endParaRPr>
        </a:p>
      </dsp:txBody>
      <dsp:txXfrm>
        <a:off x="2306634" y="2196091"/>
        <a:ext cx="2051781" cy="2008618"/>
      </dsp:txXfrm>
    </dsp:sp>
    <dsp:sp modelId="{047F3717-FBAC-4ACD-A95C-B9BA86A501F0}">
      <dsp:nvSpPr>
        <dsp:cNvPr id="0" name=""/>
        <dsp:cNvSpPr/>
      </dsp:nvSpPr>
      <dsp:spPr>
        <a:xfrm>
          <a:off x="2444414" y="320040"/>
          <a:ext cx="1776222" cy="1776222"/>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B9C3DF0-FB5C-408E-B8D6-B85EDC0A5B5F}">
      <dsp:nvSpPr>
        <dsp:cNvPr id="0" name=""/>
        <dsp:cNvSpPr/>
      </dsp:nvSpPr>
      <dsp:spPr>
        <a:xfrm>
          <a:off x="4486210" y="0"/>
          <a:ext cx="2176763" cy="533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latin typeface="+mj-lt"/>
              <a:ea typeface="+mn-ea"/>
              <a:cs typeface="+mn-cs"/>
            </a:rPr>
            <a:t>Extension Web site</a:t>
          </a:r>
          <a:endParaRPr lang="en-US" sz="2400" kern="1200" dirty="0">
            <a:latin typeface="+mj-lt"/>
            <a:ea typeface="+mn-ea"/>
            <a:cs typeface="+mn-cs"/>
          </a:endParaRPr>
        </a:p>
      </dsp:txBody>
      <dsp:txXfrm>
        <a:off x="4548701" y="2196091"/>
        <a:ext cx="2051781" cy="2008618"/>
      </dsp:txXfrm>
    </dsp:sp>
    <dsp:sp modelId="{E57BA49C-04D7-44A9-92D2-AACD6FBD734E}">
      <dsp:nvSpPr>
        <dsp:cNvPr id="0" name=""/>
        <dsp:cNvSpPr/>
      </dsp:nvSpPr>
      <dsp:spPr>
        <a:xfrm>
          <a:off x="4686481" y="320040"/>
          <a:ext cx="1776222" cy="1776222"/>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9EC404-856D-4F51-9B5B-3F0CE3BDF1FF}">
      <dsp:nvSpPr>
        <dsp:cNvPr id="0" name=""/>
        <dsp:cNvSpPr/>
      </dsp:nvSpPr>
      <dsp:spPr>
        <a:xfrm>
          <a:off x="6728277" y="0"/>
          <a:ext cx="2176763" cy="533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ea typeface="+mn-ea"/>
              <a:cs typeface="+mn-cs"/>
            </a:rPr>
            <a:t>News-paper</a:t>
          </a:r>
        </a:p>
        <a:p>
          <a:pPr lvl="0" algn="ctr" defTabSz="1066800" rtl="0">
            <a:lnSpc>
              <a:spcPct val="90000"/>
            </a:lnSpc>
            <a:spcBef>
              <a:spcPct val="0"/>
            </a:spcBef>
            <a:spcAft>
              <a:spcPct val="35000"/>
            </a:spcAft>
          </a:pPr>
          <a:r>
            <a:rPr lang="en-US" sz="1600" kern="1200" dirty="0" smtClean="0">
              <a:latin typeface="+mj-lt"/>
              <a:ea typeface="+mn-ea"/>
              <a:cs typeface="+mn-cs"/>
            </a:rPr>
            <a:t> </a:t>
          </a:r>
          <a:endParaRPr lang="en-US" sz="1600" kern="1200" dirty="0">
            <a:latin typeface="+mj-lt"/>
            <a:ea typeface="+mn-ea"/>
            <a:cs typeface="+mn-cs"/>
          </a:endParaRPr>
        </a:p>
      </dsp:txBody>
      <dsp:txXfrm>
        <a:off x="6790768" y="2196091"/>
        <a:ext cx="2051781" cy="2008618"/>
      </dsp:txXfrm>
    </dsp:sp>
    <dsp:sp modelId="{5BC298AF-F6BC-4C4E-A413-DBB675B7CADB}">
      <dsp:nvSpPr>
        <dsp:cNvPr id="0" name=""/>
        <dsp:cNvSpPr/>
      </dsp:nvSpPr>
      <dsp:spPr>
        <a:xfrm>
          <a:off x="7130896" y="228600"/>
          <a:ext cx="1776222" cy="1776222"/>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3CB2AD7-0678-4D2C-BB8D-1E2D662F5578}">
      <dsp:nvSpPr>
        <dsp:cNvPr id="0" name=""/>
        <dsp:cNvSpPr/>
      </dsp:nvSpPr>
      <dsp:spPr>
        <a:xfrm>
          <a:off x="356284" y="4267200"/>
          <a:ext cx="8194548" cy="800100"/>
        </a:xfrm>
        <a:prstGeom prst="leftRightArrow">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833FC-A9A2-4130-ABE3-C04A9267721E}">
      <dsp:nvSpPr>
        <dsp:cNvPr id="0" name=""/>
        <dsp:cNvSpPr/>
      </dsp:nvSpPr>
      <dsp:spPr>
        <a:xfrm>
          <a:off x="0" y="0"/>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US" sz="5700" kern="1200" smtClean="0"/>
            <a:t>Reduce risk</a:t>
          </a:r>
          <a:endParaRPr lang="en-US" sz="5700" kern="1200"/>
        </a:p>
      </dsp:txBody>
      <dsp:txXfrm>
        <a:off x="39768" y="39768"/>
        <a:ext cx="5530000" cy="1278252"/>
      </dsp:txXfrm>
    </dsp:sp>
    <dsp:sp modelId="{BF7A8932-A995-4475-9AA1-B2699C6E7FD8}">
      <dsp:nvSpPr>
        <dsp:cNvPr id="0" name=""/>
        <dsp:cNvSpPr/>
      </dsp:nvSpPr>
      <dsp:spPr>
        <a:xfrm>
          <a:off x="617219" y="1584087"/>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US" sz="5700" kern="1200" smtClean="0"/>
            <a:t>Share the risk</a:t>
          </a:r>
          <a:endParaRPr lang="en-US" sz="5700" kern="1200"/>
        </a:p>
      </dsp:txBody>
      <dsp:txXfrm>
        <a:off x="656987" y="1623855"/>
        <a:ext cx="5415841" cy="1278252"/>
      </dsp:txXfrm>
    </dsp:sp>
    <dsp:sp modelId="{B1E8CED4-CF53-4F1E-BD15-223E8003DA15}">
      <dsp:nvSpPr>
        <dsp:cNvPr id="0" name=""/>
        <dsp:cNvSpPr/>
      </dsp:nvSpPr>
      <dsp:spPr>
        <a:xfrm>
          <a:off x="1234439" y="3168174"/>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US" sz="5700" kern="1200" smtClean="0"/>
            <a:t>Avoid the risk</a:t>
          </a:r>
          <a:endParaRPr lang="en-US" sz="5700" kern="1200"/>
        </a:p>
      </dsp:txBody>
      <dsp:txXfrm>
        <a:off x="1274207" y="3207942"/>
        <a:ext cx="5415841" cy="1278252"/>
      </dsp:txXfrm>
    </dsp:sp>
    <dsp:sp modelId="{D8052B71-95D0-4F21-B125-FB080736A783}">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11173" y="1029656"/>
        <a:ext cx="485410" cy="664128"/>
      </dsp:txXfrm>
    </dsp:sp>
    <dsp:sp modelId="{4EE5628D-89CD-42C7-B3C5-2E0D3C69F7BE}">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28393" y="2604691"/>
        <a:ext cx="485410" cy="6641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16B8-C92D-428D-A03E-E8B3EBE59D7B}">
      <dsp:nvSpPr>
        <dsp:cNvPr id="0" name=""/>
        <dsp:cNvSpPr/>
      </dsp:nvSpPr>
      <dsp:spPr>
        <a:xfrm>
          <a:off x="5544" y="1669972"/>
          <a:ext cx="2298855" cy="22988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At each stage of the service learning process:</a:t>
          </a:r>
          <a:endParaRPr lang="en-US" sz="2400" kern="1200" dirty="0"/>
        </a:p>
      </dsp:txBody>
      <dsp:txXfrm>
        <a:off x="5544" y="1669972"/>
        <a:ext cx="2298855" cy="2298855"/>
      </dsp:txXfrm>
    </dsp:sp>
    <dsp:sp modelId="{D059554A-AA29-4CCC-86FC-A44D15089D5D}">
      <dsp:nvSpPr>
        <dsp:cNvPr id="0" name=""/>
        <dsp:cNvSpPr/>
      </dsp:nvSpPr>
      <dsp:spPr>
        <a:xfrm rot="19041445">
          <a:off x="2273394" y="2502158"/>
          <a:ext cx="750978" cy="0"/>
        </a:xfrm>
        <a:custGeom>
          <a:avLst/>
          <a:gdLst/>
          <a:ahLst/>
          <a:cxnLst/>
          <a:rect l="0" t="0" r="0" b="0"/>
          <a:pathLst>
            <a:path>
              <a:moveTo>
                <a:pt x="0" y="0"/>
              </a:moveTo>
              <a:lnTo>
                <a:pt x="75097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7F687-1957-46C0-9D58-87CF05E4A483}">
      <dsp:nvSpPr>
        <dsp:cNvPr id="0" name=""/>
        <dsp:cNvSpPr/>
      </dsp:nvSpPr>
      <dsp:spPr>
        <a:xfrm rot="8848106">
          <a:off x="5283070" y="1957211"/>
          <a:ext cx="1080704" cy="0"/>
        </a:xfrm>
        <a:custGeom>
          <a:avLst/>
          <a:gdLst/>
          <a:ahLst/>
          <a:cxnLst/>
          <a:rect l="0" t="0" r="0" b="0"/>
          <a:pathLst>
            <a:path>
              <a:moveTo>
                <a:pt x="0" y="0"/>
              </a:moveTo>
              <a:lnTo>
                <a:pt x="1080704"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2759AF70-749B-4B82-9305-4A96E417BF6B}">
      <dsp:nvSpPr>
        <dsp:cNvPr id="0" name=""/>
        <dsp:cNvSpPr/>
      </dsp:nvSpPr>
      <dsp:spPr>
        <a:xfrm>
          <a:off x="2925090" y="2247793"/>
          <a:ext cx="26870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FFEB7-CA20-4D19-979B-75CEF934C970}">
      <dsp:nvSpPr>
        <dsp:cNvPr id="0" name=""/>
        <dsp:cNvSpPr/>
      </dsp:nvSpPr>
      <dsp:spPr>
        <a:xfrm>
          <a:off x="3193794" y="1676186"/>
          <a:ext cx="1905355" cy="11432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a:t>
          </a:r>
          <a:endParaRPr lang="en-US" sz="4100" kern="1200" dirty="0"/>
        </a:p>
      </dsp:txBody>
      <dsp:txXfrm>
        <a:off x="3193794" y="1676186"/>
        <a:ext cx="1905355" cy="1143213"/>
      </dsp:txXfrm>
    </dsp:sp>
    <dsp:sp modelId="{B158B381-A341-4327-991D-F544465A1FEA}">
      <dsp:nvSpPr>
        <dsp:cNvPr id="0" name=""/>
        <dsp:cNvSpPr/>
      </dsp:nvSpPr>
      <dsp:spPr>
        <a:xfrm>
          <a:off x="5099150" y="2247793"/>
          <a:ext cx="26870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B2B339-CABD-442F-844B-882A59799F0E}">
      <dsp:nvSpPr>
        <dsp:cNvPr id="0" name=""/>
        <dsp:cNvSpPr/>
      </dsp:nvSpPr>
      <dsp:spPr>
        <a:xfrm rot="2558555">
          <a:off x="2273394" y="3136641"/>
          <a:ext cx="750978" cy="0"/>
        </a:xfrm>
        <a:custGeom>
          <a:avLst/>
          <a:gdLst/>
          <a:ahLst/>
          <a:cxnLst/>
          <a:rect l="0" t="0" r="0" b="0"/>
          <a:pathLst>
            <a:path>
              <a:moveTo>
                <a:pt x="0" y="0"/>
              </a:moveTo>
              <a:lnTo>
                <a:pt x="75097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46F91-BB76-41CB-9C21-80769BCAAD25}">
      <dsp:nvSpPr>
        <dsp:cNvPr id="0" name=""/>
        <dsp:cNvSpPr/>
      </dsp:nvSpPr>
      <dsp:spPr>
        <a:xfrm rot="7180860">
          <a:off x="4903399" y="2591694"/>
          <a:ext cx="1840045" cy="0"/>
        </a:xfrm>
        <a:custGeom>
          <a:avLst/>
          <a:gdLst/>
          <a:ahLst/>
          <a:cxnLst/>
          <a:rect l="0" t="0" r="0" b="0"/>
          <a:pathLst>
            <a:path>
              <a:moveTo>
                <a:pt x="0" y="0"/>
              </a:moveTo>
              <a:lnTo>
                <a:pt x="1840045"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6B7E54B9-25A9-43E4-BD32-7001471E1E5D}">
      <dsp:nvSpPr>
        <dsp:cNvPr id="0" name=""/>
        <dsp:cNvSpPr/>
      </dsp:nvSpPr>
      <dsp:spPr>
        <a:xfrm>
          <a:off x="2925090" y="3391006"/>
          <a:ext cx="26870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25379-3AE3-4632-8692-23FB17F5BBB9}">
      <dsp:nvSpPr>
        <dsp:cNvPr id="0" name=""/>
        <dsp:cNvSpPr/>
      </dsp:nvSpPr>
      <dsp:spPr>
        <a:xfrm>
          <a:off x="3193794" y="2819400"/>
          <a:ext cx="1905355" cy="11432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a:t>
          </a:r>
          <a:endParaRPr lang="en-US" sz="4100" kern="1200" dirty="0"/>
        </a:p>
      </dsp:txBody>
      <dsp:txXfrm>
        <a:off x="3193794" y="2819400"/>
        <a:ext cx="1905355" cy="1143213"/>
      </dsp:txXfrm>
    </dsp:sp>
    <dsp:sp modelId="{2D21E1F3-DCA2-4662-B68A-5A9F1E46E88E}">
      <dsp:nvSpPr>
        <dsp:cNvPr id="0" name=""/>
        <dsp:cNvSpPr/>
      </dsp:nvSpPr>
      <dsp:spPr>
        <a:xfrm>
          <a:off x="5099150" y="3391006"/>
          <a:ext cx="26870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DB1C0-A0FD-451B-B241-391D53419CB8}">
      <dsp:nvSpPr>
        <dsp:cNvPr id="0" name=""/>
        <dsp:cNvSpPr/>
      </dsp:nvSpPr>
      <dsp:spPr>
        <a:xfrm>
          <a:off x="6391603" y="445372"/>
          <a:ext cx="2298855" cy="22988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Analyze actions taken, project’s impact, what worked, what didn’t, contribution of the work </a:t>
          </a:r>
          <a:endParaRPr lang="en-US" sz="2400" kern="1200" dirty="0"/>
        </a:p>
      </dsp:txBody>
      <dsp:txXfrm>
        <a:off x="6391603" y="445372"/>
        <a:ext cx="2298855" cy="2298855"/>
      </dsp:txXfrm>
    </dsp:sp>
    <dsp:sp modelId="{6CD73F2F-4AC0-4168-91D7-03530FF61B41}">
      <dsp:nvSpPr>
        <dsp:cNvPr id="0" name=""/>
        <dsp:cNvSpPr/>
      </dsp:nvSpPr>
      <dsp:spPr>
        <a:xfrm>
          <a:off x="6391603" y="3093331"/>
          <a:ext cx="2298855" cy="22988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Use a variety of techniques: group discussion, journaling, art projects, public discussion </a:t>
          </a:r>
          <a:endParaRPr lang="en-US" sz="2400" kern="1200" dirty="0">
            <a:latin typeface="+mj-lt"/>
          </a:endParaRPr>
        </a:p>
      </dsp:txBody>
      <dsp:txXfrm>
        <a:off x="6391603" y="3093331"/>
        <a:ext cx="2298855" cy="229885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47B9F-2328-4658-B2FD-CCA423F39FD1}">
      <dsp:nvSpPr>
        <dsp:cNvPr id="0" name=""/>
        <dsp:cNvSpPr/>
      </dsp:nvSpPr>
      <dsp:spPr>
        <a:xfrm>
          <a:off x="0" y="3581396"/>
          <a:ext cx="8001000" cy="119353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latin typeface="+mj-lt"/>
            </a:rPr>
            <a:t>Now what? What will we do to build on the experience? What will our next project be? How will I use the skills and knowledge learned to continue to meet community needs?</a:t>
          </a:r>
          <a:endParaRPr lang="en-US" sz="2200" kern="1200" dirty="0">
            <a:latin typeface="+mj-lt"/>
          </a:endParaRPr>
        </a:p>
      </dsp:txBody>
      <dsp:txXfrm>
        <a:off x="0" y="3581396"/>
        <a:ext cx="8001000" cy="1193538"/>
      </dsp:txXfrm>
    </dsp:sp>
    <dsp:sp modelId="{AF4357D6-3F24-49AD-9691-1974BB1E969F}">
      <dsp:nvSpPr>
        <dsp:cNvPr id="0" name=""/>
        <dsp:cNvSpPr/>
      </dsp:nvSpPr>
      <dsp:spPr>
        <a:xfrm rot="10800000">
          <a:off x="0" y="1804092"/>
          <a:ext cx="8001000" cy="1835661"/>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latin typeface="+mj-lt"/>
            </a:rPr>
            <a:t>So what? How do I interpret what I experienced? What did the experience mean to me? What did I learn about myself, my community, my world? What life skills did I learn?</a:t>
          </a:r>
          <a:endParaRPr lang="en-US" sz="2200" kern="1200" dirty="0">
            <a:latin typeface="+mj-lt"/>
          </a:endParaRPr>
        </a:p>
      </dsp:txBody>
      <dsp:txXfrm rot="10800000">
        <a:off x="0" y="1804092"/>
        <a:ext cx="8001000" cy="1192757"/>
      </dsp:txXfrm>
    </dsp:sp>
    <dsp:sp modelId="{A3B24D2A-19B0-40B1-B2FB-BF60F0B0E675}">
      <dsp:nvSpPr>
        <dsp:cNvPr id="0" name=""/>
        <dsp:cNvSpPr/>
      </dsp:nvSpPr>
      <dsp:spPr>
        <a:xfrm rot="10800000">
          <a:off x="0" y="0"/>
          <a:ext cx="8001000" cy="1835661"/>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latin typeface="+mj-lt"/>
            </a:rPr>
            <a:t>What? What did we do? What did we see, touch, smell? What did we experience? How did I feel about the experience? What did I learn that I didn’t know before?</a:t>
          </a:r>
          <a:endParaRPr lang="en-US" sz="2200" kern="1200" dirty="0">
            <a:latin typeface="+mj-lt"/>
          </a:endParaRPr>
        </a:p>
      </dsp:txBody>
      <dsp:txXfrm rot="10800000">
        <a:off x="0" y="0"/>
        <a:ext cx="8001000" cy="119275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AA186-A05E-4F3E-96D3-69BA6D1DDEB9}">
      <dsp:nvSpPr>
        <dsp:cNvPr id="0" name=""/>
        <dsp:cNvSpPr/>
      </dsp:nvSpPr>
      <dsp:spPr>
        <a:xfrm>
          <a:off x="-6040626" y="-924282"/>
          <a:ext cx="7190904" cy="7190904"/>
        </a:xfrm>
        <a:prstGeom prst="blockArc">
          <a:avLst>
            <a:gd name="adj1" fmla="val 18900000"/>
            <a:gd name="adj2" fmla="val 2700000"/>
            <a:gd name="adj3" fmla="val 3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5EAAE-9F3A-4C29-8678-CFDB30EA6B34}">
      <dsp:nvSpPr>
        <dsp:cNvPr id="0" name=""/>
        <dsp:cNvSpPr/>
      </dsp:nvSpPr>
      <dsp:spPr>
        <a:xfrm>
          <a:off x="502664" y="333789"/>
          <a:ext cx="5517958" cy="668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23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2"/>
              </a:solidFill>
              <a:latin typeface="+mj-lt"/>
            </a:rPr>
            <a:t>Evaluate</a:t>
          </a:r>
          <a:endParaRPr lang="en-US" sz="2100" kern="1200" dirty="0">
            <a:solidFill>
              <a:schemeClr val="bg2"/>
            </a:solidFill>
            <a:latin typeface="+mj-lt"/>
          </a:endParaRPr>
        </a:p>
      </dsp:txBody>
      <dsp:txXfrm>
        <a:off x="502664" y="333789"/>
        <a:ext cx="5517958" cy="668006"/>
      </dsp:txXfrm>
    </dsp:sp>
    <dsp:sp modelId="{773213C5-BCE7-48E1-A3AE-47A93F50742B}">
      <dsp:nvSpPr>
        <dsp:cNvPr id="0" name=""/>
        <dsp:cNvSpPr/>
      </dsp:nvSpPr>
      <dsp:spPr>
        <a:xfrm>
          <a:off x="85160" y="250288"/>
          <a:ext cx="835007" cy="835007"/>
        </a:xfrm>
        <a:prstGeom prst="ellipse">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5BECFC-B6ED-4369-890A-C3EF862F5581}">
      <dsp:nvSpPr>
        <dsp:cNvPr id="0" name=""/>
        <dsp:cNvSpPr/>
      </dsp:nvSpPr>
      <dsp:spPr>
        <a:xfrm>
          <a:off x="981338" y="1335478"/>
          <a:ext cx="5039285" cy="668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23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2"/>
              </a:solidFill>
              <a:latin typeface="+mj-lt"/>
            </a:rPr>
            <a:t>Collect feedback </a:t>
          </a:r>
          <a:endParaRPr lang="en-US" sz="2100" b="1" kern="1200" dirty="0" smtClean="0">
            <a:solidFill>
              <a:schemeClr val="bg2"/>
            </a:solidFill>
            <a:latin typeface="+mj-lt"/>
          </a:endParaRPr>
        </a:p>
      </dsp:txBody>
      <dsp:txXfrm>
        <a:off x="981338" y="1335478"/>
        <a:ext cx="5039285" cy="668006"/>
      </dsp:txXfrm>
    </dsp:sp>
    <dsp:sp modelId="{365BCC8B-AF51-49FA-871E-4C6F22BCD7B5}">
      <dsp:nvSpPr>
        <dsp:cNvPr id="0" name=""/>
        <dsp:cNvSpPr/>
      </dsp:nvSpPr>
      <dsp:spPr>
        <a:xfrm>
          <a:off x="563834" y="1251977"/>
          <a:ext cx="835007" cy="835007"/>
        </a:xfrm>
        <a:prstGeom prst="ellipse">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EE9F2-BCA3-4501-A158-C7AA985E3D88}">
      <dsp:nvSpPr>
        <dsp:cNvPr id="0" name=""/>
        <dsp:cNvSpPr/>
      </dsp:nvSpPr>
      <dsp:spPr>
        <a:xfrm>
          <a:off x="1128252" y="2337166"/>
          <a:ext cx="4892370" cy="668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23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2"/>
              </a:solidFill>
              <a:latin typeface="+mj-lt"/>
            </a:rPr>
            <a:t>Show others what was accomplished and learned</a:t>
          </a:r>
          <a:endParaRPr lang="en-US" sz="2100" b="1" kern="1200" dirty="0">
            <a:solidFill>
              <a:schemeClr val="bg2"/>
            </a:solidFill>
            <a:latin typeface="+mj-lt"/>
          </a:endParaRPr>
        </a:p>
      </dsp:txBody>
      <dsp:txXfrm>
        <a:off x="1128252" y="2337166"/>
        <a:ext cx="4892370" cy="668006"/>
      </dsp:txXfrm>
    </dsp:sp>
    <dsp:sp modelId="{D03CCCA7-76E1-46B2-986E-127A692FC4E4}">
      <dsp:nvSpPr>
        <dsp:cNvPr id="0" name=""/>
        <dsp:cNvSpPr/>
      </dsp:nvSpPr>
      <dsp:spPr>
        <a:xfrm>
          <a:off x="710748" y="2253666"/>
          <a:ext cx="835007" cy="835007"/>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A0AED-D579-4CD6-869D-A679FBD1423D}">
      <dsp:nvSpPr>
        <dsp:cNvPr id="0" name=""/>
        <dsp:cNvSpPr/>
      </dsp:nvSpPr>
      <dsp:spPr>
        <a:xfrm>
          <a:off x="981338" y="3338855"/>
          <a:ext cx="5039285" cy="668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23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2"/>
              </a:solidFill>
              <a:latin typeface="+mj-lt"/>
            </a:rPr>
            <a:t>Highlight the impact of the work</a:t>
          </a:r>
          <a:endParaRPr lang="en-US" sz="2100" b="1" kern="1200" dirty="0" smtClean="0">
            <a:solidFill>
              <a:schemeClr val="bg2"/>
            </a:solidFill>
            <a:latin typeface="+mj-lt"/>
          </a:endParaRPr>
        </a:p>
      </dsp:txBody>
      <dsp:txXfrm>
        <a:off x="981338" y="3338855"/>
        <a:ext cx="5039285" cy="668006"/>
      </dsp:txXfrm>
    </dsp:sp>
    <dsp:sp modelId="{281364D8-0F84-4C3C-8579-6B9826802FBB}">
      <dsp:nvSpPr>
        <dsp:cNvPr id="0" name=""/>
        <dsp:cNvSpPr/>
      </dsp:nvSpPr>
      <dsp:spPr>
        <a:xfrm>
          <a:off x="563834" y="3255354"/>
          <a:ext cx="835007" cy="835007"/>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98EF3-E8A6-43B1-9896-2BC233961863}">
      <dsp:nvSpPr>
        <dsp:cNvPr id="0" name=""/>
        <dsp:cNvSpPr/>
      </dsp:nvSpPr>
      <dsp:spPr>
        <a:xfrm>
          <a:off x="502664" y="4340544"/>
          <a:ext cx="5517958" cy="668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230"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2"/>
              </a:solidFill>
              <a:latin typeface="+mj-lt"/>
            </a:rPr>
            <a:t>Celebrate the work!</a:t>
          </a:r>
          <a:endParaRPr lang="en-US" sz="2100" b="1" kern="1200" dirty="0">
            <a:solidFill>
              <a:schemeClr val="bg2"/>
            </a:solidFill>
            <a:latin typeface="+mj-lt"/>
          </a:endParaRPr>
        </a:p>
      </dsp:txBody>
      <dsp:txXfrm>
        <a:off x="502664" y="4340544"/>
        <a:ext cx="5517958" cy="668006"/>
      </dsp:txXfrm>
    </dsp:sp>
    <dsp:sp modelId="{3212A138-0CAC-47DF-8216-5C45E85B7B91}">
      <dsp:nvSpPr>
        <dsp:cNvPr id="0" name=""/>
        <dsp:cNvSpPr/>
      </dsp:nvSpPr>
      <dsp:spPr>
        <a:xfrm>
          <a:off x="85160" y="4257043"/>
          <a:ext cx="835007" cy="835007"/>
        </a:xfrm>
        <a:prstGeom prst="ellipse">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CB4B2-BCC2-43CE-9EE7-EF5AD2A5767F}">
      <dsp:nvSpPr>
        <dsp:cNvPr id="0" name=""/>
        <dsp:cNvSpPr/>
      </dsp:nvSpPr>
      <dsp:spPr>
        <a:xfrm>
          <a:off x="0" y="990571"/>
          <a:ext cx="8229600" cy="8409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latin typeface="Calibri" panose="020F0502020204030204" pitchFamily="34" charset="0"/>
            </a:rPr>
            <a:t>1) Encourage youth voice in the community.</a:t>
          </a:r>
          <a:endParaRPr lang="en-US" sz="3400" kern="1200" dirty="0">
            <a:latin typeface="Calibri" panose="020F0502020204030204" pitchFamily="34" charset="0"/>
          </a:endParaRPr>
        </a:p>
      </dsp:txBody>
      <dsp:txXfrm>
        <a:off x="41053" y="1031624"/>
        <a:ext cx="8147494" cy="758868"/>
      </dsp:txXfrm>
    </dsp:sp>
    <dsp:sp modelId="{42D99F41-60B4-4694-B025-0523E4CDC4C8}">
      <dsp:nvSpPr>
        <dsp:cNvPr id="0" name=""/>
        <dsp:cNvSpPr/>
      </dsp:nvSpPr>
      <dsp:spPr>
        <a:xfrm>
          <a:off x="0" y="1929465"/>
          <a:ext cx="8229600" cy="8409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latin typeface="Calibri" panose="020F0502020204030204" pitchFamily="34" charset="0"/>
            </a:rPr>
            <a:t>2) Incorporate civic education in 4-H.</a:t>
          </a:r>
          <a:endParaRPr lang="en-US" sz="3400" kern="1200" dirty="0"/>
        </a:p>
      </dsp:txBody>
      <dsp:txXfrm>
        <a:off x="41053" y="1970518"/>
        <a:ext cx="8147494" cy="758868"/>
      </dsp:txXfrm>
    </dsp:sp>
    <dsp:sp modelId="{40B3B81C-734B-439F-AA4D-28BD189016ED}">
      <dsp:nvSpPr>
        <dsp:cNvPr id="0" name=""/>
        <dsp:cNvSpPr/>
      </dsp:nvSpPr>
      <dsp:spPr>
        <a:xfrm>
          <a:off x="0" y="2868360"/>
          <a:ext cx="8229600" cy="840974"/>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latin typeface="Calibri" panose="020F0502020204030204" pitchFamily="34" charset="0"/>
            </a:rPr>
            <a:t>3) Build skills for youth civic engagement</a:t>
          </a:r>
          <a:r>
            <a:rPr lang="en-US" sz="3400" kern="1200" dirty="0" smtClean="0"/>
            <a:t>.</a:t>
          </a:r>
          <a:endParaRPr lang="en-US" sz="3400" kern="1200" dirty="0"/>
        </a:p>
      </dsp:txBody>
      <dsp:txXfrm>
        <a:off x="41053" y="2909413"/>
        <a:ext cx="8147494" cy="758868"/>
      </dsp:txXfrm>
    </dsp:sp>
    <dsp:sp modelId="{C06F485F-88A9-4233-84CF-68117A0EB760}">
      <dsp:nvSpPr>
        <dsp:cNvPr id="0" name=""/>
        <dsp:cNvSpPr/>
      </dsp:nvSpPr>
      <dsp:spPr>
        <a:xfrm>
          <a:off x="0" y="3807254"/>
          <a:ext cx="8229600" cy="84097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latin typeface="Calibri" panose="020F0502020204030204" pitchFamily="34" charset="0"/>
            </a:rPr>
            <a:t>4) Develop 4-H service learning experiences.</a:t>
          </a:r>
          <a:endParaRPr lang="en-US" sz="3400" kern="1200" dirty="0">
            <a:latin typeface="Calibri" panose="020F0502020204030204" pitchFamily="34" charset="0"/>
          </a:endParaRPr>
        </a:p>
      </dsp:txBody>
      <dsp:txXfrm>
        <a:off x="41053" y="3848307"/>
        <a:ext cx="8147494" cy="758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E97CB-D299-420C-BF4A-C1E76643ACFB}">
      <dsp:nvSpPr>
        <dsp:cNvPr id="0" name=""/>
        <dsp:cNvSpPr/>
      </dsp:nvSpPr>
      <dsp:spPr>
        <a:xfrm>
          <a:off x="1004" y="1087611"/>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 believe that community engagement is an important part of the 4-H experience</a:t>
          </a:r>
          <a:endParaRPr lang="en-US" sz="3100" kern="1200" dirty="0"/>
        </a:p>
      </dsp:txBody>
      <dsp:txXfrm>
        <a:off x="1004" y="1087611"/>
        <a:ext cx="3917900" cy="2350740"/>
      </dsp:txXfrm>
    </dsp:sp>
    <dsp:sp modelId="{AC05C89A-3A88-4F71-8B4F-C10AC137CCF7}">
      <dsp:nvSpPr>
        <dsp:cNvPr id="0" name=""/>
        <dsp:cNvSpPr/>
      </dsp:nvSpPr>
      <dsp:spPr>
        <a:xfrm>
          <a:off x="4310695" y="1087611"/>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My club engages in service learning projects.  </a:t>
          </a:r>
          <a:endParaRPr lang="en-US" sz="3100" kern="1200" dirty="0" smtClean="0"/>
        </a:p>
      </dsp:txBody>
      <dsp:txXfrm>
        <a:off x="4310695" y="1087611"/>
        <a:ext cx="3917900" cy="2350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6A826-D44B-4490-B88C-93C88B79098D}">
      <dsp:nvSpPr>
        <dsp:cNvPr id="0" name=""/>
        <dsp:cNvSpPr/>
      </dsp:nvSpPr>
      <dsp:spPr>
        <a:xfrm>
          <a:off x="0" y="329533"/>
          <a:ext cx="2459235" cy="2951083"/>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en-US" sz="2900" kern="1200" dirty="0"/>
        </a:p>
      </dsp:txBody>
      <dsp:txXfrm rot="16200000">
        <a:off x="-964020" y="1293553"/>
        <a:ext cx="2419888" cy="491847"/>
      </dsp:txXfrm>
    </dsp:sp>
    <dsp:sp modelId="{32EC559C-BBC7-4F0E-9FDE-E12E514D57A2}">
      <dsp:nvSpPr>
        <dsp:cNvPr id="0" name=""/>
        <dsp:cNvSpPr/>
      </dsp:nvSpPr>
      <dsp:spPr>
        <a:xfrm>
          <a:off x="491847" y="329533"/>
          <a:ext cx="1832130" cy="29510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endParaRPr lang="en-US" sz="3600" kern="1200" dirty="0" smtClean="0"/>
        </a:p>
        <a:p>
          <a:pPr lvl="0" algn="l" defTabSz="1600200">
            <a:lnSpc>
              <a:spcPct val="90000"/>
            </a:lnSpc>
            <a:spcBef>
              <a:spcPct val="0"/>
            </a:spcBef>
            <a:spcAft>
              <a:spcPct val="35000"/>
            </a:spcAft>
          </a:pPr>
          <a:r>
            <a:rPr lang="en-US" sz="3600" kern="1200" dirty="0" smtClean="0"/>
            <a:t>Helping to better others</a:t>
          </a:r>
          <a:endParaRPr lang="en-US" sz="3600" kern="1200" dirty="0"/>
        </a:p>
      </dsp:txBody>
      <dsp:txXfrm>
        <a:off x="491847" y="329533"/>
        <a:ext cx="1832130" cy="2951083"/>
      </dsp:txXfrm>
    </dsp:sp>
    <dsp:sp modelId="{027B4036-330A-47A2-9FC0-03C025E3D32E}">
      <dsp:nvSpPr>
        <dsp:cNvPr id="0" name=""/>
        <dsp:cNvSpPr/>
      </dsp:nvSpPr>
      <dsp:spPr>
        <a:xfrm>
          <a:off x="2545893" y="329533"/>
          <a:ext cx="2485549" cy="2951083"/>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en-US" sz="2900" kern="1200" dirty="0"/>
        </a:p>
      </dsp:txBody>
      <dsp:txXfrm rot="16200000">
        <a:off x="1584504" y="1290922"/>
        <a:ext cx="2419888" cy="497109"/>
      </dsp:txXfrm>
    </dsp:sp>
    <dsp:sp modelId="{369F2C98-F6AA-44AF-9BA1-E329DF1AEAF7}">
      <dsp:nvSpPr>
        <dsp:cNvPr id="0" name=""/>
        <dsp:cNvSpPr/>
      </dsp:nvSpPr>
      <dsp:spPr>
        <a:xfrm rot="5400000">
          <a:off x="2341227" y="2715120"/>
          <a:ext cx="433923" cy="368885"/>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27B81-998F-4AE2-9C8F-8320B0932DDD}">
      <dsp:nvSpPr>
        <dsp:cNvPr id="0" name=""/>
        <dsp:cNvSpPr/>
      </dsp:nvSpPr>
      <dsp:spPr>
        <a:xfrm>
          <a:off x="3041095" y="329533"/>
          <a:ext cx="1851734" cy="29510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endParaRPr lang="en-US" sz="3200" kern="1200" dirty="0" smtClean="0"/>
        </a:p>
        <a:p>
          <a:pPr lvl="0" algn="l" defTabSz="1422400">
            <a:lnSpc>
              <a:spcPct val="90000"/>
            </a:lnSpc>
            <a:spcBef>
              <a:spcPct val="0"/>
            </a:spcBef>
            <a:spcAft>
              <a:spcPct val="35000"/>
            </a:spcAft>
          </a:pPr>
          <a:r>
            <a:rPr lang="en-US" sz="3200" kern="1200" dirty="0" smtClean="0"/>
            <a:t>Youth learn life skills and process</a:t>
          </a:r>
          <a:endParaRPr lang="en-US" sz="3200" kern="1200" dirty="0"/>
        </a:p>
      </dsp:txBody>
      <dsp:txXfrm>
        <a:off x="3041095" y="329533"/>
        <a:ext cx="1851734" cy="2951083"/>
      </dsp:txXfrm>
    </dsp:sp>
    <dsp:sp modelId="{2EC7CDCB-9445-4A6D-877A-DB8A6840C7F2}">
      <dsp:nvSpPr>
        <dsp:cNvPr id="0" name=""/>
        <dsp:cNvSpPr/>
      </dsp:nvSpPr>
      <dsp:spPr>
        <a:xfrm>
          <a:off x="5117516" y="368339"/>
          <a:ext cx="3111499" cy="2951083"/>
        </a:xfrm>
        <a:prstGeom prst="roundRect">
          <a:avLst>
            <a:gd name="adj" fmla="val 5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endParaRPr lang="en-US" sz="3600" kern="1200" dirty="0"/>
        </a:p>
      </dsp:txBody>
      <dsp:txXfrm rot="16200000">
        <a:off x="4218722" y="1267134"/>
        <a:ext cx="2419888" cy="622299"/>
      </dsp:txXfrm>
    </dsp:sp>
    <dsp:sp modelId="{D5E6EDB2-F1C9-47F2-B241-FC71F3C9274A}">
      <dsp:nvSpPr>
        <dsp:cNvPr id="0" name=""/>
        <dsp:cNvSpPr/>
      </dsp:nvSpPr>
      <dsp:spPr>
        <a:xfrm rot="5400000">
          <a:off x="4912850" y="2715120"/>
          <a:ext cx="433923" cy="368885"/>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08706-1AED-414F-9736-2FA4F640C0E1}">
      <dsp:nvSpPr>
        <dsp:cNvPr id="0" name=""/>
        <dsp:cNvSpPr/>
      </dsp:nvSpPr>
      <dsp:spPr>
        <a:xfrm>
          <a:off x="5692527" y="368339"/>
          <a:ext cx="2318066" cy="29510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endParaRPr lang="en-US" sz="3200" kern="1200" dirty="0" smtClean="0"/>
        </a:p>
        <a:p>
          <a:pPr lvl="0" algn="l" defTabSz="1422400">
            <a:lnSpc>
              <a:spcPct val="90000"/>
            </a:lnSpc>
            <a:spcBef>
              <a:spcPct val="0"/>
            </a:spcBef>
            <a:spcAft>
              <a:spcPct val="35000"/>
            </a:spcAft>
          </a:pPr>
          <a:r>
            <a:rPr lang="en-US" sz="3200" kern="1200" dirty="0" smtClean="0"/>
            <a:t>Learning is secondary and un-intentional</a:t>
          </a:r>
          <a:endParaRPr lang="en-US" sz="3200" kern="1200" dirty="0"/>
        </a:p>
      </dsp:txBody>
      <dsp:txXfrm>
        <a:off x="5692527" y="368339"/>
        <a:ext cx="2318066" cy="2951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E65FC-6847-4262-A614-528B7172F55D}">
      <dsp:nvSpPr>
        <dsp:cNvPr id="0" name=""/>
        <dsp:cNvSpPr/>
      </dsp:nvSpPr>
      <dsp:spPr>
        <a:xfrm rot="16200000">
          <a:off x="-416562" y="2173281"/>
          <a:ext cx="3169919" cy="22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4463" bIns="0" numCol="1" spcCol="1270" anchor="t" anchorCtr="0">
          <a:noAutofit/>
        </a:bodyPr>
        <a:lstStyle/>
        <a:p>
          <a:pPr lvl="0" algn="r" defTabSz="711200">
            <a:lnSpc>
              <a:spcPct val="90000"/>
            </a:lnSpc>
            <a:spcBef>
              <a:spcPct val="0"/>
            </a:spcBef>
            <a:spcAft>
              <a:spcPct val="35000"/>
            </a:spcAft>
          </a:pPr>
          <a:endParaRPr lang="en-US" sz="1600" kern="1200"/>
        </a:p>
      </dsp:txBody>
      <dsp:txXfrm>
        <a:off x="-416562" y="2173281"/>
        <a:ext cx="3169919" cy="220493"/>
      </dsp:txXfrm>
    </dsp:sp>
    <dsp:sp modelId="{9BC60785-4198-41E0-9369-EA7950E5C2D7}">
      <dsp:nvSpPr>
        <dsp:cNvPr id="0" name=""/>
        <dsp:cNvSpPr/>
      </dsp:nvSpPr>
      <dsp:spPr>
        <a:xfrm>
          <a:off x="490922" y="698567"/>
          <a:ext cx="2673735" cy="316991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94463" rIns="170688"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t>Community Service on steroids</a:t>
          </a:r>
          <a:endParaRPr lang="en-US" sz="2400" kern="1200" dirty="0"/>
        </a:p>
      </dsp:txBody>
      <dsp:txXfrm>
        <a:off x="490922" y="698567"/>
        <a:ext cx="2673735" cy="3169919"/>
      </dsp:txXfrm>
    </dsp:sp>
    <dsp:sp modelId="{6E07ADD2-FCE8-41CB-AB0C-9B3B2F567249}">
      <dsp:nvSpPr>
        <dsp:cNvPr id="0" name=""/>
        <dsp:cNvSpPr/>
      </dsp:nvSpPr>
      <dsp:spPr>
        <a:xfrm>
          <a:off x="624195" y="336275"/>
          <a:ext cx="1450419" cy="8649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5B8D7B-F853-484B-81D6-F442BF598D30}">
      <dsp:nvSpPr>
        <dsp:cNvPr id="0" name=""/>
        <dsp:cNvSpPr/>
      </dsp:nvSpPr>
      <dsp:spPr>
        <a:xfrm rot="16200000">
          <a:off x="2526362" y="2131532"/>
          <a:ext cx="3169919" cy="22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4463" bIns="0" numCol="1" spcCol="1270" anchor="t" anchorCtr="0">
          <a:noAutofit/>
        </a:bodyPr>
        <a:lstStyle/>
        <a:p>
          <a:pPr lvl="0" algn="r" defTabSz="711200">
            <a:lnSpc>
              <a:spcPct val="90000"/>
            </a:lnSpc>
            <a:spcBef>
              <a:spcPct val="0"/>
            </a:spcBef>
            <a:spcAft>
              <a:spcPct val="35000"/>
            </a:spcAft>
          </a:pPr>
          <a:endParaRPr lang="en-US" sz="1600" kern="1200" dirty="0"/>
        </a:p>
      </dsp:txBody>
      <dsp:txXfrm>
        <a:off x="2526362" y="2131532"/>
        <a:ext cx="3169919" cy="220493"/>
      </dsp:txXfrm>
    </dsp:sp>
    <dsp:sp modelId="{E43D146C-C9C7-4D48-A422-B54B1C7CCBB1}">
      <dsp:nvSpPr>
        <dsp:cNvPr id="0" name=""/>
        <dsp:cNvSpPr/>
      </dsp:nvSpPr>
      <dsp:spPr>
        <a:xfrm>
          <a:off x="3454857" y="656819"/>
          <a:ext cx="2631714" cy="316991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194463" rIns="85344" bIns="8534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228600" lvl="1" indent="-228600" algn="l" defTabSz="1066800">
            <a:lnSpc>
              <a:spcPct val="90000"/>
            </a:lnSpc>
            <a:spcBef>
              <a:spcPct val="0"/>
            </a:spcBef>
            <a:spcAft>
              <a:spcPct val="15000"/>
            </a:spcAft>
            <a:buChar char="••"/>
          </a:pPr>
          <a:r>
            <a:rPr lang="en-US" sz="2400" kern="1200" dirty="0" smtClean="0"/>
            <a:t>Enriches learning by engaging youth in meaningful service</a:t>
          </a:r>
          <a:endParaRPr lang="en-US" sz="1200" kern="1200" dirty="0"/>
        </a:p>
      </dsp:txBody>
      <dsp:txXfrm>
        <a:off x="3454857" y="656819"/>
        <a:ext cx="2631714" cy="3169919"/>
      </dsp:txXfrm>
    </dsp:sp>
    <dsp:sp modelId="{DEE8AE9D-2C2E-425C-ABE9-A805A120186F}">
      <dsp:nvSpPr>
        <dsp:cNvPr id="0" name=""/>
        <dsp:cNvSpPr/>
      </dsp:nvSpPr>
      <dsp:spPr>
        <a:xfrm>
          <a:off x="3622592" y="335944"/>
          <a:ext cx="1142998" cy="781499"/>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08263-37E4-4504-839A-FA968290DDBC}">
      <dsp:nvSpPr>
        <dsp:cNvPr id="0" name=""/>
        <dsp:cNvSpPr/>
      </dsp:nvSpPr>
      <dsp:spPr>
        <a:xfrm rot="16200000">
          <a:off x="5422972" y="1881063"/>
          <a:ext cx="3169919" cy="22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4463" bIns="0" numCol="1" spcCol="1270" anchor="t" anchorCtr="0">
          <a:noAutofit/>
        </a:bodyPr>
        <a:lstStyle/>
        <a:p>
          <a:pPr lvl="0" algn="r" defTabSz="711200">
            <a:lnSpc>
              <a:spcPct val="90000"/>
            </a:lnSpc>
            <a:spcBef>
              <a:spcPct val="0"/>
            </a:spcBef>
            <a:spcAft>
              <a:spcPct val="35000"/>
            </a:spcAft>
          </a:pPr>
          <a:endParaRPr lang="en-US" sz="1600" kern="1200" dirty="0"/>
        </a:p>
      </dsp:txBody>
      <dsp:txXfrm>
        <a:off x="5422972" y="1881063"/>
        <a:ext cx="3169919" cy="220493"/>
      </dsp:txXfrm>
    </dsp:sp>
    <dsp:sp modelId="{9990B343-D67D-49F0-A048-555503578EA3}">
      <dsp:nvSpPr>
        <dsp:cNvPr id="0" name=""/>
        <dsp:cNvSpPr/>
      </dsp:nvSpPr>
      <dsp:spPr>
        <a:xfrm>
          <a:off x="6375487" y="664920"/>
          <a:ext cx="2581105" cy="3256775"/>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94463" rIns="170688"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t>Planned integration with established learning objectives</a:t>
          </a:r>
          <a:endParaRPr lang="en-US" sz="2400" kern="1200" dirty="0"/>
        </a:p>
      </dsp:txBody>
      <dsp:txXfrm>
        <a:off x="6375487" y="664920"/>
        <a:ext cx="2581105" cy="3256775"/>
      </dsp:txXfrm>
    </dsp:sp>
    <dsp:sp modelId="{DD23F378-2EC2-4AE9-B3F7-D970B4D30CE4}">
      <dsp:nvSpPr>
        <dsp:cNvPr id="0" name=""/>
        <dsp:cNvSpPr/>
      </dsp:nvSpPr>
      <dsp:spPr>
        <a:xfrm flipV="1">
          <a:off x="6827242" y="468006"/>
          <a:ext cx="440986" cy="280560"/>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3666F-D547-4732-9ADF-43CB61699BEA}">
      <dsp:nvSpPr>
        <dsp:cNvPr id="0" name=""/>
        <dsp:cNvSpPr/>
      </dsp:nvSpPr>
      <dsp:spPr>
        <a:xfrm>
          <a:off x="155357" y="620677"/>
          <a:ext cx="3645919" cy="1139349"/>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Integrated Learning</a:t>
          </a:r>
          <a:endParaRPr lang="en-US" sz="3200" kern="1200" dirty="0"/>
        </a:p>
      </dsp:txBody>
      <dsp:txXfrm>
        <a:off x="155357" y="620677"/>
        <a:ext cx="3645919" cy="1139349"/>
      </dsp:txXfrm>
    </dsp:sp>
    <dsp:sp modelId="{01F1E13C-64B1-44CA-9646-4C3499EFF007}">
      <dsp:nvSpPr>
        <dsp:cNvPr id="0" name=""/>
        <dsp:cNvSpPr/>
      </dsp:nvSpPr>
      <dsp:spPr>
        <a:xfrm>
          <a:off x="3444" y="456104"/>
          <a:ext cx="797544" cy="1196317"/>
        </a:xfrm>
        <a:prstGeom prst="rect">
          <a:avLst/>
        </a:prstGeom>
        <a:solidFill>
          <a:schemeClr val="accent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FBCC89-8BB6-4F24-A5BF-E87E95781E2C}">
      <dsp:nvSpPr>
        <dsp:cNvPr id="0" name=""/>
        <dsp:cNvSpPr/>
      </dsp:nvSpPr>
      <dsp:spPr>
        <a:xfrm>
          <a:off x="4184141" y="637061"/>
          <a:ext cx="3645919" cy="1139349"/>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High Service</a:t>
          </a:r>
          <a:endParaRPr lang="en-US" sz="3200" kern="1200" dirty="0"/>
        </a:p>
      </dsp:txBody>
      <dsp:txXfrm>
        <a:off x="4184141" y="637061"/>
        <a:ext cx="3645919" cy="1139349"/>
      </dsp:txXfrm>
    </dsp:sp>
    <dsp:sp modelId="{B80D1B6D-99C3-47D6-93B5-90905C2225F9}">
      <dsp:nvSpPr>
        <dsp:cNvPr id="0" name=""/>
        <dsp:cNvSpPr/>
      </dsp:nvSpPr>
      <dsp:spPr>
        <a:xfrm>
          <a:off x="4047322" y="456104"/>
          <a:ext cx="797544" cy="1196317"/>
        </a:xfrm>
        <a:prstGeom prst="rect">
          <a:avLst/>
        </a:prstGeom>
        <a:solidFill>
          <a:schemeClr val="accent5"/>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37EC5-8726-409B-9B61-8707BC2ECC99}">
      <dsp:nvSpPr>
        <dsp:cNvPr id="0" name=""/>
        <dsp:cNvSpPr/>
      </dsp:nvSpPr>
      <dsp:spPr>
        <a:xfrm>
          <a:off x="155357" y="2054992"/>
          <a:ext cx="3645919" cy="1139349"/>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Youth Voice</a:t>
          </a:r>
          <a:endParaRPr lang="en-US" sz="3200" kern="1200" dirty="0"/>
        </a:p>
      </dsp:txBody>
      <dsp:txXfrm>
        <a:off x="155357" y="2054992"/>
        <a:ext cx="3645919" cy="1139349"/>
      </dsp:txXfrm>
    </dsp:sp>
    <dsp:sp modelId="{C1627FD3-799A-4248-ADDD-1B247153CA8D}">
      <dsp:nvSpPr>
        <dsp:cNvPr id="0" name=""/>
        <dsp:cNvSpPr/>
      </dsp:nvSpPr>
      <dsp:spPr>
        <a:xfrm>
          <a:off x="3444" y="1890419"/>
          <a:ext cx="797544" cy="1196317"/>
        </a:xfrm>
        <a:prstGeom prst="rect">
          <a:avLst/>
        </a:prstGeom>
        <a:solidFill>
          <a:schemeClr val="tx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98794-BAAD-44FD-8DCE-5551A0883F7D}">
      <dsp:nvSpPr>
        <dsp:cNvPr id="0" name=""/>
        <dsp:cNvSpPr/>
      </dsp:nvSpPr>
      <dsp:spPr>
        <a:xfrm>
          <a:off x="4199235" y="2054992"/>
          <a:ext cx="3645919" cy="1139349"/>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Reflection</a:t>
          </a:r>
          <a:endParaRPr lang="en-US" sz="3200" kern="1200" dirty="0"/>
        </a:p>
      </dsp:txBody>
      <dsp:txXfrm>
        <a:off x="4199235" y="2054992"/>
        <a:ext cx="3645919" cy="1139349"/>
      </dsp:txXfrm>
    </dsp:sp>
    <dsp:sp modelId="{59A9E692-F61C-43ED-BBE1-C98FA8BE84E1}">
      <dsp:nvSpPr>
        <dsp:cNvPr id="0" name=""/>
        <dsp:cNvSpPr/>
      </dsp:nvSpPr>
      <dsp:spPr>
        <a:xfrm>
          <a:off x="4047322" y="1890419"/>
          <a:ext cx="797544" cy="1196317"/>
        </a:xfrm>
        <a:prstGeom prst="rect">
          <a:avLst/>
        </a:prstGeom>
        <a:solidFill>
          <a:schemeClr val="accent3"/>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8EFEEE-7615-4BFF-A0A4-345C8B221C82}">
      <dsp:nvSpPr>
        <dsp:cNvPr id="0" name=""/>
        <dsp:cNvSpPr/>
      </dsp:nvSpPr>
      <dsp:spPr>
        <a:xfrm>
          <a:off x="155357" y="3489307"/>
          <a:ext cx="3645919" cy="1139349"/>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Collaboration</a:t>
          </a:r>
          <a:endParaRPr lang="en-US" sz="3200" kern="1200" dirty="0"/>
        </a:p>
      </dsp:txBody>
      <dsp:txXfrm>
        <a:off x="155357" y="3489307"/>
        <a:ext cx="3645919" cy="1139349"/>
      </dsp:txXfrm>
    </dsp:sp>
    <dsp:sp modelId="{A17350C5-5027-4024-AC39-E938EE3E2520}">
      <dsp:nvSpPr>
        <dsp:cNvPr id="0" name=""/>
        <dsp:cNvSpPr/>
      </dsp:nvSpPr>
      <dsp:spPr>
        <a:xfrm>
          <a:off x="3444" y="3324734"/>
          <a:ext cx="797544" cy="1196317"/>
        </a:xfrm>
        <a:prstGeom prst="rect">
          <a:avLst/>
        </a:prstGeom>
        <a:solidFill>
          <a:schemeClr val="accent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2187B-35F9-41A5-9EF6-A4C824AA6A27}">
      <dsp:nvSpPr>
        <dsp:cNvPr id="0" name=""/>
        <dsp:cNvSpPr/>
      </dsp:nvSpPr>
      <dsp:spPr>
        <a:xfrm>
          <a:off x="4199235" y="3489307"/>
          <a:ext cx="3645919" cy="1139349"/>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7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Evaluation</a:t>
          </a:r>
          <a:endParaRPr lang="en-US" sz="3200" kern="1200" dirty="0"/>
        </a:p>
      </dsp:txBody>
      <dsp:txXfrm>
        <a:off x="4199235" y="3489307"/>
        <a:ext cx="3645919" cy="1139349"/>
      </dsp:txXfrm>
    </dsp:sp>
    <dsp:sp modelId="{BA002CD5-ABC1-4734-B3D9-BFAA42E10980}">
      <dsp:nvSpPr>
        <dsp:cNvPr id="0" name=""/>
        <dsp:cNvSpPr/>
      </dsp:nvSpPr>
      <dsp:spPr>
        <a:xfrm>
          <a:off x="4038597" y="3337020"/>
          <a:ext cx="797544" cy="1196317"/>
        </a:xfrm>
        <a:prstGeom prst="rect">
          <a:avLst/>
        </a:prstGeom>
        <a:solidFill>
          <a:schemeClr val="tx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26CB2-9FF7-4987-BE0E-7E8C20B40C78}">
      <dsp:nvSpPr>
        <dsp:cNvPr id="0" name=""/>
        <dsp:cNvSpPr/>
      </dsp:nvSpPr>
      <dsp:spPr>
        <a:xfrm rot="16200000">
          <a:off x="-909087" y="909309"/>
          <a:ext cx="2873541" cy="1054921"/>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t>Start Small</a:t>
          </a:r>
          <a:endParaRPr lang="en-US" sz="2000" kern="1200" dirty="0"/>
        </a:p>
      </dsp:txBody>
      <dsp:txXfrm rot="5400000">
        <a:off x="223" y="574707"/>
        <a:ext cx="1054921" cy="1724125"/>
      </dsp:txXfrm>
    </dsp:sp>
    <dsp:sp modelId="{A61F00D4-9843-4AFE-B7F2-4B1A166DB37F}">
      <dsp:nvSpPr>
        <dsp:cNvPr id="0" name=""/>
        <dsp:cNvSpPr/>
      </dsp:nvSpPr>
      <dsp:spPr>
        <a:xfrm rot="16200000">
          <a:off x="293546" y="862036"/>
          <a:ext cx="2873541" cy="1149468"/>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t>Youth take the lead</a:t>
          </a:r>
          <a:endParaRPr lang="en-US" sz="2000" kern="1200" dirty="0"/>
        </a:p>
      </dsp:txBody>
      <dsp:txXfrm rot="5400000">
        <a:off x="1155582" y="574708"/>
        <a:ext cx="1149468" cy="1724125"/>
      </dsp:txXfrm>
    </dsp:sp>
    <dsp:sp modelId="{85682715-CDE0-4AEA-8FF7-922247AB5D09}">
      <dsp:nvSpPr>
        <dsp:cNvPr id="0" name=""/>
        <dsp:cNvSpPr/>
      </dsp:nvSpPr>
      <dsp:spPr>
        <a:xfrm rot="16200000">
          <a:off x="1434580" y="936269"/>
          <a:ext cx="2873541" cy="100100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t>Set clear goals</a:t>
          </a:r>
          <a:endParaRPr lang="en-US" sz="2000" kern="1200" dirty="0"/>
        </a:p>
      </dsp:txBody>
      <dsp:txXfrm rot="5400000">
        <a:off x="2370849" y="574708"/>
        <a:ext cx="1001002" cy="1724125"/>
      </dsp:txXfrm>
    </dsp:sp>
    <dsp:sp modelId="{6072BC96-9893-4F72-BAAE-E531000537EE}">
      <dsp:nvSpPr>
        <dsp:cNvPr id="0" name=""/>
        <dsp:cNvSpPr/>
      </dsp:nvSpPr>
      <dsp:spPr>
        <a:xfrm rot="16200000">
          <a:off x="2665039" y="795129"/>
          <a:ext cx="2873541" cy="128328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t>Explore the causes of social issue</a:t>
          </a:r>
          <a:endParaRPr lang="en-US" sz="2000" kern="1200" dirty="0"/>
        </a:p>
      </dsp:txBody>
      <dsp:txXfrm rot="5400000">
        <a:off x="3460168" y="574708"/>
        <a:ext cx="1283282" cy="1724125"/>
      </dsp:txXfrm>
    </dsp:sp>
    <dsp:sp modelId="{84F6D200-B6BB-4BB6-AFAA-D49209C56F17}">
      <dsp:nvSpPr>
        <dsp:cNvPr id="0" name=""/>
        <dsp:cNvSpPr/>
      </dsp:nvSpPr>
      <dsp:spPr>
        <a:xfrm rot="16200000">
          <a:off x="3955202" y="866092"/>
          <a:ext cx="2873541" cy="1141356"/>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t>Plan ahead</a:t>
          </a:r>
          <a:endParaRPr lang="en-US" sz="2000" kern="1200" dirty="0"/>
        </a:p>
      </dsp:txBody>
      <dsp:txXfrm rot="5400000">
        <a:off x="4821294" y="574708"/>
        <a:ext cx="1141356" cy="1724125"/>
      </dsp:txXfrm>
    </dsp:sp>
    <dsp:sp modelId="{EEF844DF-F3F3-4FAC-8838-1A3EB6A1DB08}">
      <dsp:nvSpPr>
        <dsp:cNvPr id="0" name=""/>
        <dsp:cNvSpPr/>
      </dsp:nvSpPr>
      <dsp:spPr>
        <a:xfrm rot="16200000">
          <a:off x="5288886" y="751976"/>
          <a:ext cx="2873541" cy="1369588"/>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t>Lead by example</a:t>
          </a:r>
          <a:endParaRPr lang="en-US" sz="2000" kern="1200" dirty="0"/>
        </a:p>
      </dsp:txBody>
      <dsp:txXfrm rot="5400000">
        <a:off x="6040862" y="574708"/>
        <a:ext cx="1369588" cy="1724125"/>
      </dsp:txXfrm>
    </dsp:sp>
    <dsp:sp modelId="{B9315E0A-6536-4F2F-AADC-3F5D8CB11E06}">
      <dsp:nvSpPr>
        <dsp:cNvPr id="0" name=""/>
        <dsp:cNvSpPr/>
      </dsp:nvSpPr>
      <dsp:spPr>
        <a:xfrm rot="16200000">
          <a:off x="6780368" y="772049"/>
          <a:ext cx="2824604" cy="1329441"/>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t>Talk with partner agency</a:t>
          </a:r>
          <a:endParaRPr lang="en-US" sz="2000" kern="1200" dirty="0"/>
        </a:p>
      </dsp:txBody>
      <dsp:txXfrm rot="5400000">
        <a:off x="7527949" y="589389"/>
        <a:ext cx="1329441" cy="16947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7C192-0D24-4CC7-A437-04739D3390BE}">
      <dsp:nvSpPr>
        <dsp:cNvPr id="0" name=""/>
        <dsp:cNvSpPr/>
      </dsp:nvSpPr>
      <dsp:spPr>
        <a:xfrm>
          <a:off x="916587" y="1354"/>
          <a:ext cx="3045916" cy="1827549"/>
        </a:xfrm>
        <a:prstGeom prst="rect">
          <a:avLst/>
        </a:prstGeom>
        <a:solidFill>
          <a:schemeClr val="lt1">
            <a:hueOff val="0"/>
            <a:satOff val="0"/>
            <a:lumOff val="0"/>
            <a:alphaOff val="0"/>
          </a:schemeClr>
        </a:solidFill>
        <a:ln w="76200" cap="flat" cmpd="sng" algn="ctr">
          <a:solidFill>
            <a:schemeClr val="accent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Animal Science</a:t>
          </a:r>
          <a:endParaRPr lang="en-US" sz="4400" kern="1200" dirty="0"/>
        </a:p>
      </dsp:txBody>
      <dsp:txXfrm>
        <a:off x="916587" y="1354"/>
        <a:ext cx="3045916" cy="1827549"/>
      </dsp:txXfrm>
    </dsp:sp>
    <dsp:sp modelId="{E5A5849D-EDB3-4044-972E-F5069CAA83E5}">
      <dsp:nvSpPr>
        <dsp:cNvPr id="0" name=""/>
        <dsp:cNvSpPr/>
      </dsp:nvSpPr>
      <dsp:spPr>
        <a:xfrm>
          <a:off x="4267095" y="1354"/>
          <a:ext cx="3045916" cy="1827549"/>
        </a:xfrm>
        <a:prstGeom prst="rect">
          <a:avLst/>
        </a:prstGeom>
        <a:solidFill>
          <a:schemeClr val="lt1">
            <a:hueOff val="0"/>
            <a:satOff val="0"/>
            <a:lumOff val="0"/>
            <a:alphaOff val="0"/>
          </a:schemeClr>
        </a:solidFill>
        <a:ln w="76200" cap="flat" cmpd="sng" algn="ctr">
          <a:solidFill>
            <a:schemeClr val="accent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Fine and Fiber Arts</a:t>
          </a:r>
          <a:endParaRPr lang="en-US" sz="4400" kern="1200" dirty="0"/>
        </a:p>
      </dsp:txBody>
      <dsp:txXfrm>
        <a:off x="4267095" y="1354"/>
        <a:ext cx="3045916" cy="1827549"/>
      </dsp:txXfrm>
    </dsp:sp>
    <dsp:sp modelId="{687C71A5-E199-4166-978B-20CB7196A41C}">
      <dsp:nvSpPr>
        <dsp:cNvPr id="0" name=""/>
        <dsp:cNvSpPr/>
      </dsp:nvSpPr>
      <dsp:spPr>
        <a:xfrm>
          <a:off x="916587" y="2133495"/>
          <a:ext cx="3045916" cy="1827549"/>
        </a:xfrm>
        <a:prstGeom prst="rect">
          <a:avLst/>
        </a:prstGeom>
        <a:solidFill>
          <a:schemeClr val="lt1">
            <a:hueOff val="0"/>
            <a:satOff val="0"/>
            <a:lumOff val="0"/>
            <a:alphaOff val="0"/>
          </a:schemeClr>
        </a:solidFill>
        <a:ln w="76200" cap="flat" cmpd="sng" algn="ctr">
          <a:solidFill>
            <a:schemeClr val="accent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STEM</a:t>
          </a:r>
          <a:endParaRPr lang="en-US" sz="4400" kern="1200" dirty="0"/>
        </a:p>
      </dsp:txBody>
      <dsp:txXfrm>
        <a:off x="916587" y="2133495"/>
        <a:ext cx="3045916" cy="1827549"/>
      </dsp:txXfrm>
    </dsp:sp>
    <dsp:sp modelId="{71EC6043-F4B2-401E-B942-F21C6E2B6F69}">
      <dsp:nvSpPr>
        <dsp:cNvPr id="0" name=""/>
        <dsp:cNvSpPr/>
      </dsp:nvSpPr>
      <dsp:spPr>
        <a:xfrm>
          <a:off x="4267095" y="2133495"/>
          <a:ext cx="3045916" cy="1827549"/>
        </a:xfrm>
        <a:prstGeom prst="rect">
          <a:avLst/>
        </a:prstGeom>
        <a:solidFill>
          <a:schemeClr val="lt1">
            <a:hueOff val="0"/>
            <a:satOff val="0"/>
            <a:lumOff val="0"/>
            <a:alphaOff val="0"/>
          </a:schemeClr>
        </a:solidFill>
        <a:ln w="76200" cap="flat" cmpd="sng" algn="ctr">
          <a:solidFill>
            <a:schemeClr val="accent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Food and Nutrition</a:t>
          </a:r>
          <a:endParaRPr lang="en-US" sz="4400" kern="1200" dirty="0"/>
        </a:p>
      </dsp:txBody>
      <dsp:txXfrm>
        <a:off x="4267095" y="2133495"/>
        <a:ext cx="3045916" cy="182754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72591" cy="466725"/>
          </a:xfrm>
          <a:prstGeom prst="rect">
            <a:avLst/>
          </a:prstGeom>
        </p:spPr>
        <p:txBody>
          <a:bodyPr vert="horz" lIns="91295" tIns="45648" rIns="91295" bIns="45648" rtlCol="0"/>
          <a:lstStyle>
            <a:lvl1pPr algn="l">
              <a:defRPr sz="1200"/>
            </a:lvl1pPr>
          </a:lstStyle>
          <a:p>
            <a:endParaRPr lang="en-US"/>
          </a:p>
        </p:txBody>
      </p:sp>
      <p:sp>
        <p:nvSpPr>
          <p:cNvPr id="3" name="Date Placeholder 2"/>
          <p:cNvSpPr>
            <a:spLocks noGrp="1"/>
          </p:cNvSpPr>
          <p:nvPr>
            <p:ph type="dt" sz="quarter" idx="1"/>
          </p:nvPr>
        </p:nvSpPr>
        <p:spPr>
          <a:xfrm>
            <a:off x="3883827" y="3"/>
            <a:ext cx="2972590" cy="466725"/>
          </a:xfrm>
          <a:prstGeom prst="rect">
            <a:avLst/>
          </a:prstGeom>
        </p:spPr>
        <p:txBody>
          <a:bodyPr vert="horz" lIns="91295" tIns="45648" rIns="91295" bIns="45648" rtlCol="0"/>
          <a:lstStyle>
            <a:lvl1pPr algn="r">
              <a:defRPr sz="1200"/>
            </a:lvl1pPr>
          </a:lstStyle>
          <a:p>
            <a:fld id="{F8C08115-13B2-4886-834E-55104C4CFECA}" type="datetimeFigureOut">
              <a:rPr lang="en-US" smtClean="0"/>
              <a:t>10/16/2015</a:t>
            </a:fld>
            <a:endParaRPr lang="en-US"/>
          </a:p>
        </p:txBody>
      </p:sp>
      <p:sp>
        <p:nvSpPr>
          <p:cNvPr id="4" name="Footer Placeholder 3"/>
          <p:cNvSpPr>
            <a:spLocks noGrp="1"/>
          </p:cNvSpPr>
          <p:nvPr>
            <p:ph type="ftr" sz="quarter" idx="2"/>
          </p:nvPr>
        </p:nvSpPr>
        <p:spPr>
          <a:xfrm>
            <a:off x="3" y="8829677"/>
            <a:ext cx="2972591" cy="466725"/>
          </a:xfrm>
          <a:prstGeom prst="rect">
            <a:avLst/>
          </a:prstGeom>
        </p:spPr>
        <p:txBody>
          <a:bodyPr vert="horz" lIns="91295" tIns="45648" rIns="91295" bIns="45648" rtlCol="0" anchor="b"/>
          <a:lstStyle>
            <a:lvl1pPr algn="l">
              <a:defRPr sz="1200"/>
            </a:lvl1pPr>
          </a:lstStyle>
          <a:p>
            <a:endParaRPr lang="en-US"/>
          </a:p>
        </p:txBody>
      </p:sp>
      <p:sp>
        <p:nvSpPr>
          <p:cNvPr id="5" name="Slide Number Placeholder 4"/>
          <p:cNvSpPr>
            <a:spLocks noGrp="1"/>
          </p:cNvSpPr>
          <p:nvPr>
            <p:ph type="sldNum" sz="quarter" idx="3"/>
          </p:nvPr>
        </p:nvSpPr>
        <p:spPr>
          <a:xfrm>
            <a:off x="3883827" y="8829677"/>
            <a:ext cx="2972590" cy="466725"/>
          </a:xfrm>
          <a:prstGeom prst="rect">
            <a:avLst/>
          </a:prstGeom>
        </p:spPr>
        <p:txBody>
          <a:bodyPr vert="horz" lIns="91295" tIns="45648" rIns="91295" bIns="45648" rtlCol="0" anchor="b"/>
          <a:lstStyle>
            <a:lvl1pPr algn="r">
              <a:defRPr sz="1200"/>
            </a:lvl1pPr>
          </a:lstStyle>
          <a:p>
            <a:fld id="{B39F0218-BF54-4AB0-B59C-BD7AD300C86B}" type="slidenum">
              <a:rPr lang="en-US" smtClean="0"/>
              <a:t>‹#›</a:t>
            </a:fld>
            <a:endParaRPr lang="en-US"/>
          </a:p>
        </p:txBody>
      </p:sp>
    </p:spTree>
    <p:extLst>
      <p:ext uri="{BB962C8B-B14F-4D97-AF65-F5344CB8AC3E}">
        <p14:creationId xmlns:p14="http://schemas.microsoft.com/office/powerpoint/2010/main" val="1986398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idx="1"/>
          </p:nvPr>
        </p:nvSpPr>
        <p:spPr>
          <a:xfrm>
            <a:off x="3884616" y="0"/>
            <a:ext cx="2971800" cy="464820"/>
          </a:xfrm>
          <a:prstGeom prst="rect">
            <a:avLst/>
          </a:prstGeom>
        </p:spPr>
        <p:txBody>
          <a:bodyPr vert="horz" lIns="92300" tIns="46150" rIns="92300" bIns="46150" rtlCol="0"/>
          <a:lstStyle>
            <a:lvl1pPr algn="r">
              <a:defRPr sz="1200"/>
            </a:lvl1pPr>
          </a:lstStyle>
          <a:p>
            <a:fld id="{0157E882-272E-4005-8E12-2B139926FF82}" type="datetimeFigureOut">
              <a:rPr lang="en-US" smtClean="0"/>
              <a:t>10/16/2015</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0" tIns="46150" rIns="92300" bIns="461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2971800" cy="464820"/>
          </a:xfrm>
          <a:prstGeom prst="rect">
            <a:avLst/>
          </a:prstGeom>
        </p:spPr>
        <p:txBody>
          <a:bodyPr vert="horz" lIns="92300" tIns="46150" rIns="92300"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829967"/>
            <a:ext cx="2971800" cy="464820"/>
          </a:xfrm>
          <a:prstGeom prst="rect">
            <a:avLst/>
          </a:prstGeom>
        </p:spPr>
        <p:txBody>
          <a:bodyPr vert="horz" lIns="92300" tIns="46150" rIns="92300" bIns="46150" rtlCol="0" anchor="b"/>
          <a:lstStyle>
            <a:lvl1pPr algn="r">
              <a:defRPr sz="1200"/>
            </a:lvl1pPr>
          </a:lstStyle>
          <a:p>
            <a:fld id="{8CE63031-F43E-403E-A420-486871FEF1F1}" type="slidenum">
              <a:rPr lang="en-US" smtClean="0"/>
              <a:t>‹#›</a:t>
            </a:fld>
            <a:endParaRPr lang="en-US"/>
          </a:p>
        </p:txBody>
      </p:sp>
    </p:spTree>
    <p:extLst>
      <p:ext uri="{BB962C8B-B14F-4D97-AF65-F5344CB8AC3E}">
        <p14:creationId xmlns:p14="http://schemas.microsoft.com/office/powerpoint/2010/main" val="219789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nifa.usda.gov/sites/default/files/resource/Fundraising%20Private%20Support%20for%204-H%202011.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xtension.purdue.edu/4h/Pages/volunteerToolkit.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fyi.uwex.edu/ncrvd/4-h-volunteer-e-foru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tinyurl.com/2015-NCRVeF-Communit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a:t>
            </a:r>
          </a:p>
          <a:p>
            <a:r>
              <a:rPr lang="en-US" dirty="0" smtClean="0"/>
              <a:t>Slide time: 15 seconds</a:t>
            </a:r>
          </a:p>
          <a:p>
            <a:endParaRPr lang="en-US" dirty="0" smtClean="0"/>
          </a:p>
          <a:p>
            <a:r>
              <a:rPr lang="en-US" dirty="0" smtClean="0"/>
              <a:t>Rachelle – Welcome to the 2015 North</a:t>
            </a:r>
            <a:r>
              <a:rPr lang="en-US" baseline="0" dirty="0" smtClean="0"/>
              <a:t> Central Region 4-H Volunteer e-Forum: “Find the Heart of 4-H”!</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1</a:t>
            </a:fld>
            <a:endParaRPr lang="en-US"/>
          </a:p>
        </p:txBody>
      </p:sp>
    </p:spTree>
    <p:extLst>
      <p:ext uri="{BB962C8B-B14F-4D97-AF65-F5344CB8AC3E}">
        <p14:creationId xmlns:p14="http://schemas.microsoft.com/office/powerpoint/2010/main" val="335503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a:t>
            </a:r>
          </a:p>
          <a:p>
            <a:r>
              <a:rPr lang="en-US" dirty="0" smtClean="0"/>
              <a:t>Slide time: 1 minute</a:t>
            </a:r>
          </a:p>
          <a:p>
            <a:endParaRPr lang="en-US" dirty="0" smtClean="0"/>
          </a:p>
          <a:p>
            <a:r>
              <a:rPr lang="en-US" dirty="0" smtClean="0"/>
              <a:t>Cathy:</a:t>
            </a:r>
          </a:p>
          <a:p>
            <a:pPr fontAlgn="base"/>
            <a:r>
              <a:rPr lang="en-US" b="1" dirty="0" smtClean="0"/>
              <a:t>Community Service</a:t>
            </a:r>
          </a:p>
          <a:p>
            <a:pPr marL="0" marR="0" indent="0" algn="l" defTabSz="914400" rtl="0" eaLnBrk="1" fontAlgn="base" latinLnBrk="0" hangingPunct="1">
              <a:lnSpc>
                <a:spcPct val="100000"/>
              </a:lnSpc>
              <a:spcBef>
                <a:spcPts val="0"/>
              </a:spcBef>
              <a:spcAft>
                <a:spcPts val="0"/>
              </a:spcAft>
              <a:buClrTx/>
              <a:buSzTx/>
              <a:buFontTx/>
              <a:buNone/>
              <a:tabLst/>
              <a:defRPr/>
            </a:pPr>
            <a:r>
              <a:rPr lang="en-US" dirty="0" smtClean="0"/>
              <a:t>According to Roxanne Turner of Michigan State University Extension, in community service, “The goal is to help these groups or people to better their program or life in some way, and we hope the youth providing the service will learn things such as life skills and processes along the way. However, the learning is secondary and unintentional.” </a:t>
            </a:r>
          </a:p>
          <a:p>
            <a:pPr marL="0" marR="0" indent="0" algn="l" defTabSz="914400" rtl="0" eaLnBrk="1" fontAlgn="base" latinLnBrk="0" hangingPunct="1">
              <a:lnSpc>
                <a:spcPct val="100000"/>
              </a:lnSpc>
              <a:spcBef>
                <a:spcPts val="0"/>
              </a:spcBef>
              <a:spcAft>
                <a:spcPts val="0"/>
              </a:spcAft>
              <a:buClrTx/>
              <a:buSzTx/>
              <a:buFontTx/>
              <a:buNone/>
              <a:tabLst/>
              <a:defRPr/>
            </a:pPr>
            <a:endParaRPr lang="en-US" dirty="0" smtClean="0"/>
          </a:p>
          <a:p>
            <a:pPr marL="173422" marR="0" indent="-173422" algn="l" defTabSz="924916" rtl="0" eaLnBrk="1" fontAlgn="auto" latinLnBrk="0" hangingPunct="1">
              <a:lnSpc>
                <a:spcPct val="100000"/>
              </a:lnSpc>
              <a:spcBef>
                <a:spcPts val="0"/>
              </a:spcBef>
              <a:spcAft>
                <a:spcPts val="0"/>
              </a:spcAft>
              <a:buClrTx/>
              <a:buSzTx/>
              <a:buFontTx/>
              <a:buChar char="-"/>
              <a:tabLst/>
              <a:defRPr/>
            </a:pPr>
            <a:r>
              <a:rPr lang="en-US" dirty="0" smtClean="0"/>
              <a:t>Community service is a wonderful project that many 4-H clubs (and other organizations and individuals) participate in to help churches, individuals, organizations, schools and communities. The goal is to help these groups or people to better their program or life in some way, and we hope the youth providing the service will learn things such as life skills and processes along the way. However, the learning is secondary and unintentional. Community service volunteering is a fantastic life skill from which we should all take the time to learn and grow. But is there another way that can benefit both the youth doing the work and the ones receiving the service in a more obvious way?</a:t>
            </a:r>
          </a:p>
          <a:p>
            <a:pPr marL="173422" marR="0" indent="-173422" algn="l" defTabSz="924916"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924916" rtl="0" eaLnBrk="1" fontAlgn="auto" latinLnBrk="0" hangingPunct="1">
              <a:lnSpc>
                <a:spcPct val="100000"/>
              </a:lnSpc>
              <a:spcBef>
                <a:spcPts val="0"/>
              </a:spcBef>
              <a:spcAft>
                <a:spcPts val="0"/>
              </a:spcAft>
              <a:buClrTx/>
              <a:buSzTx/>
              <a:buFontTx/>
              <a:buNone/>
              <a:tabLst/>
              <a:defRPr/>
            </a:pPr>
            <a:r>
              <a:rPr lang="en-US" dirty="0" smtClean="0"/>
              <a:t>[See more at: http://igrow.org/4h/healthy-living/difference-between-community-service-and-service-learning1/#sthash.dV0SUlHN.dpuf ]</a:t>
            </a:r>
          </a:p>
          <a:p>
            <a:pPr marL="173422" indent="-173422" defTabSz="924916">
              <a:buFontTx/>
              <a:buChar char="-"/>
              <a:defRPr/>
            </a:pP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10</a:t>
            </a:fld>
            <a:endParaRPr lang="en-US"/>
          </a:p>
        </p:txBody>
      </p:sp>
    </p:spTree>
    <p:extLst>
      <p:ext uri="{BB962C8B-B14F-4D97-AF65-F5344CB8AC3E}">
        <p14:creationId xmlns:p14="http://schemas.microsoft.com/office/powerpoint/2010/main" val="410532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r>
              <a:rPr lang="en-US" dirty="0" smtClean="0"/>
              <a:t>Slide time: 1 minute, 30 seconds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Cathy: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Service learning is a community service on steroids, with intentional learning being the primary goal, and the service secondary. Although you may say, “Well it sounds rather rude to put the service second when you are trying to help people,” I guarantee that the group being helped will not get </a:t>
            </a:r>
            <a:r>
              <a:rPr lang="en-US" sz="1200" b="0" i="1" kern="1200" dirty="0" smtClean="0">
                <a:solidFill>
                  <a:schemeClr val="tx1"/>
                </a:solidFill>
                <a:effectLst/>
                <a:latin typeface="+mn-lt"/>
                <a:ea typeface="+mn-ea"/>
                <a:cs typeface="+mn-cs"/>
              </a:rPr>
              <a:t>less </a:t>
            </a:r>
            <a:r>
              <a:rPr lang="en-US" sz="1200" b="0" i="0" kern="1200" dirty="0" smtClean="0">
                <a:solidFill>
                  <a:schemeClr val="tx1"/>
                </a:solidFill>
                <a:effectLst/>
                <a:latin typeface="+mn-lt"/>
                <a:ea typeface="+mn-ea"/>
                <a:cs typeface="+mn-cs"/>
              </a:rPr>
              <a:t>service due to this process, but </a:t>
            </a:r>
            <a:r>
              <a:rPr lang="en-US" sz="1200" b="0" i="1" kern="1200" dirty="0" smtClean="0">
                <a:solidFill>
                  <a:schemeClr val="tx1"/>
                </a:solidFill>
                <a:effectLst/>
                <a:latin typeface="+mn-lt"/>
                <a:ea typeface="+mn-ea"/>
                <a:cs typeface="+mn-cs"/>
              </a:rPr>
              <a:t>more</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youth providing the service come up with a plan, assist the group, and then reflect back on the event. They will learn from the very early stages the concepts of generating ideas on how to help; putting together the process; performing the task; and then reflecting back to see how they could have improved their plan.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They reflect on areas of the project by asking</a:t>
            </a:r>
            <a:r>
              <a:rPr lang="en-US" sz="1200" b="0" i="0" kern="1200" baseline="0" dirty="0" smtClean="0">
                <a:solidFill>
                  <a:schemeClr val="tx1"/>
                </a:solidFill>
                <a:effectLst/>
                <a:latin typeface="+mn-lt"/>
                <a:ea typeface="+mn-ea"/>
                <a:cs typeface="+mn-cs"/>
              </a:rPr>
              <a:t> questions </a:t>
            </a:r>
            <a:r>
              <a:rPr lang="en-US" sz="1200" b="0" i="0" kern="1200" dirty="0" smtClean="0">
                <a:solidFill>
                  <a:schemeClr val="tx1"/>
                </a:solidFill>
                <a:effectLst/>
                <a:latin typeface="+mn-lt"/>
                <a:ea typeface="+mn-ea"/>
                <a:cs typeface="+mn-cs"/>
              </a:rPr>
              <a:t>such as, What did they learn? Does the group need further help? Should they have chosen a different task to be more successful? and so forth.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Through this reflection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process, the youth may be able to help the group further, or be more educated for the next group they help, but most certainly they will be able to recognize their own personal growth and understanding of the situation due to their participation in the project.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Service learning provides tangible results that please stakeholders and help</a:t>
            </a:r>
            <a:r>
              <a:rPr lang="en-US" sz="1200" b="0" i="0" kern="1200" baseline="0" dirty="0" smtClean="0">
                <a:solidFill>
                  <a:schemeClr val="tx1"/>
                </a:solidFill>
                <a:effectLst/>
                <a:latin typeface="+mn-lt"/>
                <a:ea typeface="+mn-ea"/>
                <a:cs typeface="+mn-cs"/>
              </a:rPr>
              <a:t> enhance </a:t>
            </a:r>
            <a:r>
              <a:rPr lang="en-US" sz="1200" b="0" i="0" kern="1200" dirty="0" smtClean="0">
                <a:solidFill>
                  <a:schemeClr val="tx1"/>
                </a:solidFill>
                <a:effectLst/>
                <a:latin typeface="+mn-lt"/>
                <a:ea typeface="+mn-ea"/>
                <a:cs typeface="+mn-cs"/>
              </a:rPr>
              <a:t>program sustainability and future funding. There are benefits to both forms of service, but service learning provides more bang for your buck and should often be considered as the better choice.</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11</a:t>
            </a:fld>
            <a:endParaRPr lang="en-US"/>
          </a:p>
        </p:txBody>
      </p:sp>
    </p:spTree>
    <p:extLst>
      <p:ext uri="{BB962C8B-B14F-4D97-AF65-F5344CB8AC3E}">
        <p14:creationId xmlns:p14="http://schemas.microsoft.com/office/powerpoint/2010/main" val="64430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#12</a:t>
            </a:r>
          </a:p>
          <a:p>
            <a:r>
              <a:rPr lang="en-US" dirty="0" smtClean="0"/>
              <a:t>Slide time: 1 minute, 30 seconds</a:t>
            </a:r>
          </a:p>
          <a:p>
            <a:pPr fontAlgn="base"/>
            <a:endParaRPr lang="en-US" sz="1200" b="1" i="0" kern="1200" dirty="0" smtClean="0">
              <a:solidFill>
                <a:schemeClr val="tx1"/>
              </a:solidFill>
              <a:effectLst/>
              <a:latin typeface="+mn-lt"/>
              <a:ea typeface="+mn-ea"/>
              <a:cs typeface="+mn-cs"/>
            </a:endParaRPr>
          </a:p>
          <a:p>
            <a:pPr fontAlgn="base"/>
            <a:endParaRPr lang="en-US" sz="1200" b="1"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Cathy:</a:t>
            </a:r>
          </a:p>
          <a:p>
            <a:pPr fontAlgn="base"/>
            <a:endParaRPr lang="en-US" sz="1200" b="1"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This slide shows some elements of high quality service learning to take into consideration:</a:t>
            </a:r>
          </a:p>
          <a:p>
            <a:pPr fontAlgn="base"/>
            <a:endParaRPr lang="en-US" sz="1200" b="1"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Integrated Learning: </a:t>
            </a:r>
            <a:r>
              <a:rPr lang="en-US" sz="1200" b="0" i="0" kern="1200" dirty="0" smtClean="0">
                <a:solidFill>
                  <a:schemeClr val="tx1"/>
                </a:solidFill>
                <a:effectLst/>
                <a:latin typeface="+mn-lt"/>
                <a:ea typeface="+mn-ea"/>
                <a:cs typeface="+mn-cs"/>
              </a:rPr>
              <a:t>When integrated learning occurs, the service activity enhances the important knowledge, skills, or goals of the class, school, or youth group.</a:t>
            </a:r>
          </a:p>
          <a:p>
            <a:pPr fontAlgn="base"/>
            <a:r>
              <a:rPr lang="en-US" sz="1200" b="1" i="0" kern="1200" dirty="0" smtClean="0">
                <a:solidFill>
                  <a:schemeClr val="tx1"/>
                </a:solidFill>
                <a:effectLst/>
                <a:latin typeface="+mn-lt"/>
                <a:ea typeface="+mn-ea"/>
                <a:cs typeface="+mn-cs"/>
              </a:rPr>
              <a:t>High Service: </a:t>
            </a:r>
            <a:r>
              <a:rPr lang="en-US" sz="1200" b="0" i="0" kern="1200" dirty="0" smtClean="0">
                <a:solidFill>
                  <a:schemeClr val="tx1"/>
                </a:solidFill>
                <a:effectLst/>
                <a:latin typeface="+mn-lt"/>
                <a:ea typeface="+mn-ea"/>
                <a:cs typeface="+mn-cs"/>
              </a:rPr>
              <a:t>Work that is considered high service meets a real need in the community (as defined by the community), is age-appropriate, well-organized, and gets something done.</a:t>
            </a:r>
          </a:p>
          <a:p>
            <a:pPr fontAlgn="base"/>
            <a:r>
              <a:rPr lang="en-US" sz="1200" b="1" i="0" kern="1200" dirty="0" smtClean="0">
                <a:solidFill>
                  <a:schemeClr val="tx1"/>
                </a:solidFill>
                <a:effectLst/>
                <a:latin typeface="+mn-lt"/>
                <a:ea typeface="+mn-ea"/>
                <a:cs typeface="+mn-cs"/>
              </a:rPr>
              <a:t>Youth Voice:</a:t>
            </a:r>
            <a:r>
              <a:rPr lang="en-US" sz="1200" b="0" i="0" kern="1200" dirty="0" smtClean="0">
                <a:solidFill>
                  <a:schemeClr val="tx1"/>
                </a:solidFill>
                <a:effectLst/>
                <a:latin typeface="+mn-lt"/>
                <a:ea typeface="+mn-ea"/>
                <a:cs typeface="+mn-cs"/>
              </a:rPr>
              <a:t> Youth should be engaged in as many aspects of project planning as possible.</a:t>
            </a:r>
          </a:p>
          <a:p>
            <a:pPr fontAlgn="base"/>
            <a:r>
              <a:rPr lang="en-US" sz="1200" b="1" i="0" kern="1200" dirty="0" smtClean="0">
                <a:solidFill>
                  <a:schemeClr val="tx1"/>
                </a:solidFill>
                <a:effectLst/>
                <a:latin typeface="+mn-lt"/>
                <a:ea typeface="+mn-ea"/>
                <a:cs typeface="+mn-cs"/>
              </a:rPr>
              <a:t>Reflection: </a:t>
            </a:r>
            <a:r>
              <a:rPr lang="en-US" sz="1200" b="0" i="0" kern="1200" dirty="0" smtClean="0">
                <a:solidFill>
                  <a:schemeClr val="tx1"/>
                </a:solidFill>
                <a:effectLst/>
                <a:latin typeface="+mn-lt"/>
                <a:ea typeface="+mn-ea"/>
                <a:cs typeface="+mn-cs"/>
              </a:rPr>
              <a:t>Reflection should take place before (to prepare), during (to troubleshoot) and after (to process) service activities.</a:t>
            </a:r>
          </a:p>
          <a:p>
            <a:pPr fontAlgn="base"/>
            <a:r>
              <a:rPr lang="en-US" sz="1200" b="1" i="0" kern="1200" dirty="0" smtClean="0">
                <a:solidFill>
                  <a:schemeClr val="tx1"/>
                </a:solidFill>
                <a:effectLst/>
                <a:latin typeface="+mn-lt"/>
                <a:ea typeface="+mn-ea"/>
                <a:cs typeface="+mn-cs"/>
              </a:rPr>
              <a:t>Collaboration:</a:t>
            </a:r>
            <a:r>
              <a:rPr lang="en-US" sz="1200" b="0" i="0" kern="1200" dirty="0" smtClean="0">
                <a:solidFill>
                  <a:schemeClr val="tx1"/>
                </a:solidFill>
                <a:effectLst/>
                <a:latin typeface="+mn-lt"/>
                <a:ea typeface="+mn-ea"/>
                <a:cs typeface="+mn-cs"/>
              </a:rPr>
              <a:t> All stakeholders (including administrators, agencies, businesses, community members, parents, youth, volunteers, and teachers) are involved in planning, execution and evaluation.</a:t>
            </a:r>
          </a:p>
          <a:p>
            <a:pPr fontAlgn="base"/>
            <a:r>
              <a:rPr lang="en-US" sz="1200" b="1" i="0" kern="1200" dirty="0" smtClean="0">
                <a:solidFill>
                  <a:schemeClr val="tx1"/>
                </a:solidFill>
                <a:effectLst/>
                <a:latin typeface="+mn-lt"/>
                <a:ea typeface="+mn-ea"/>
                <a:cs typeface="+mn-cs"/>
              </a:rPr>
              <a:t>Evaluation:</a:t>
            </a:r>
            <a:r>
              <a:rPr lang="en-US" sz="1200" b="0" i="0" kern="1200" dirty="0" smtClean="0">
                <a:solidFill>
                  <a:schemeClr val="tx1"/>
                </a:solidFill>
                <a:effectLst/>
                <a:latin typeface="+mn-lt"/>
                <a:ea typeface="+mn-ea"/>
                <a:cs typeface="+mn-cs"/>
              </a:rPr>
              <a:t> Evaluation seeks to measure progress toward the learning and service goals. All partners, especially youth, are involved in evaluation.</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12</a:t>
            </a:fld>
            <a:endParaRPr lang="en-US"/>
          </a:p>
        </p:txBody>
      </p:sp>
    </p:spTree>
    <p:extLst>
      <p:ext uri="{BB962C8B-B14F-4D97-AF65-F5344CB8AC3E}">
        <p14:creationId xmlns:p14="http://schemas.microsoft.com/office/powerpoint/2010/main" val="58190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#13</a:t>
            </a:r>
          </a:p>
          <a:p>
            <a:r>
              <a:rPr lang="en-US" dirty="0" smtClean="0"/>
              <a:t>Slide time: 2 minutes</a:t>
            </a:r>
          </a:p>
          <a:p>
            <a:pPr fontAlgn="base"/>
            <a:endParaRPr lang="en-US" sz="1200" b="1"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Cathy:</a:t>
            </a:r>
          </a:p>
          <a:p>
            <a:pPr fontAlgn="base"/>
            <a:endParaRPr lang="en-US" sz="1200" b="1"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TIPS for conducting a Service-Learning project with youth:</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 Start small and be successful.</a:t>
            </a:r>
          </a:p>
          <a:p>
            <a:pPr fontAlgn="base"/>
            <a:r>
              <a:rPr lang="en-US" sz="1200" b="0" i="0" kern="1200" dirty="0" smtClean="0">
                <a:solidFill>
                  <a:schemeClr val="tx1"/>
                </a:solidFill>
                <a:effectLst/>
                <a:latin typeface="+mn-lt"/>
                <a:ea typeface="+mn-ea"/>
                <a:cs typeface="+mn-cs"/>
              </a:rPr>
              <a:t>* Seek youth ownership and leadership of the service project.</a:t>
            </a:r>
          </a:p>
          <a:p>
            <a:pPr fontAlgn="base"/>
            <a:r>
              <a:rPr lang="en-US" sz="1200" b="0" i="0" kern="1200" dirty="0" smtClean="0">
                <a:solidFill>
                  <a:schemeClr val="tx1"/>
                </a:solidFill>
                <a:effectLst/>
                <a:latin typeface="+mn-lt"/>
                <a:ea typeface="+mn-ea"/>
                <a:cs typeface="+mn-cs"/>
              </a:rPr>
              <a:t>* Be clear and explicit about the goals for the youth</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learning, leadership and personal development.</a:t>
            </a:r>
          </a:p>
          <a:p>
            <a:pPr fontAlgn="base"/>
            <a:r>
              <a:rPr lang="en-US" sz="1200" b="0" i="0" kern="1200" dirty="0" smtClean="0">
                <a:solidFill>
                  <a:schemeClr val="tx1"/>
                </a:solidFill>
                <a:effectLst/>
                <a:latin typeface="+mn-lt"/>
                <a:ea typeface="+mn-ea"/>
                <a:cs typeface="+mn-cs"/>
              </a:rPr>
              <a:t>* Explore the causes for the social issues the youth are addressing.</a:t>
            </a:r>
          </a:p>
          <a:p>
            <a:pPr fontAlgn="base"/>
            <a:r>
              <a:rPr lang="en-US" sz="1200" b="0" i="0" kern="1200" dirty="0" smtClean="0">
                <a:solidFill>
                  <a:schemeClr val="tx1"/>
                </a:solidFill>
                <a:effectLst/>
                <a:latin typeface="+mn-lt"/>
                <a:ea typeface="+mn-ea"/>
                <a:cs typeface="+mn-cs"/>
              </a:rPr>
              <a:t>* Plan far enough ahead to allow community organizations to participate - usually a minimum of four weeks.</a:t>
            </a:r>
          </a:p>
          <a:p>
            <a:pPr fontAlgn="base"/>
            <a:r>
              <a:rPr lang="en-US" sz="1200" b="0" i="0" kern="1200" dirty="0" smtClean="0">
                <a:solidFill>
                  <a:schemeClr val="tx1"/>
                </a:solidFill>
                <a:effectLst/>
                <a:latin typeface="+mn-lt"/>
                <a:ea typeface="+mn-ea"/>
                <a:cs typeface="+mn-cs"/>
              </a:rPr>
              <a:t>* Serve the youth; lead by example.</a:t>
            </a:r>
          </a:p>
          <a:p>
            <a:pPr fontAlgn="base"/>
            <a:r>
              <a:rPr lang="en-US" sz="1200" b="0" i="0" kern="1200" dirty="0" smtClean="0">
                <a:solidFill>
                  <a:schemeClr val="tx1"/>
                </a:solidFill>
                <a:effectLst/>
                <a:latin typeface="+mn-lt"/>
                <a:ea typeface="+mn-ea"/>
                <a:cs typeface="+mn-cs"/>
              </a:rPr>
              <a:t>* Conduct formal reflection with the youth.</a:t>
            </a:r>
          </a:p>
          <a:p>
            <a:pPr fontAlgn="base"/>
            <a:r>
              <a:rPr lang="en-US" sz="1200" b="0" i="0" kern="1200" dirty="0" smtClean="0">
                <a:solidFill>
                  <a:schemeClr val="tx1"/>
                </a:solidFill>
                <a:effectLst/>
                <a:latin typeface="+mn-lt"/>
                <a:ea typeface="+mn-ea"/>
                <a:cs typeface="+mn-cs"/>
              </a:rPr>
              <a:t>* Maintain open and regular communication with the volunteer coordinator at the agency for the service project.</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Celebrate when the project is over and recognize youth accomplishments. Media coverage of the project is an excellent form of recognition.</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Conduct an evaluation of the project with the youth, parents, agency, clients, etc.</a:t>
            </a:r>
          </a:p>
          <a:p>
            <a:pPr fontAlgn="base"/>
            <a:r>
              <a:rPr lang="en-US" sz="1200" b="0" i="0" kern="1200" dirty="0" smtClean="0">
                <a:solidFill>
                  <a:schemeClr val="tx1"/>
                </a:solidFill>
                <a:effectLst/>
                <a:latin typeface="+mn-lt"/>
                <a:ea typeface="+mn-ea"/>
                <a:cs typeface="+mn-cs"/>
              </a:rPr>
              <a:t>Recognize the community organization's efforts - through thank-you cards, letters, newsletter article, etc.</a:t>
            </a:r>
          </a:p>
          <a:p>
            <a:pPr fontAlgn="base"/>
            <a:r>
              <a:rPr lang="en-US" sz="1200" b="0" i="0" kern="1200" dirty="0" smtClean="0">
                <a:solidFill>
                  <a:schemeClr val="tx1"/>
                </a:solidFill>
                <a:effectLst/>
                <a:latin typeface="+mn-lt"/>
                <a:ea typeface="+mn-ea"/>
                <a:cs typeface="+mn-cs"/>
              </a:rPr>
              <a:t>HAVE FUN!</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I want to leave you with this famous quote by General Colin Powell, “By teaching young people the joys of service, we make good citizenship a vital, transforming and continuing aspect of our national character.”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[See more at: http://igrow.org/4h/healthy-living/difference-between-community-service-and-service-learning1/#sthash.dV0SUlHN.dpuf]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13</a:t>
            </a:fld>
            <a:endParaRPr lang="en-US"/>
          </a:p>
        </p:txBody>
      </p:sp>
    </p:spTree>
    <p:extLst>
      <p:ext uri="{BB962C8B-B14F-4D97-AF65-F5344CB8AC3E}">
        <p14:creationId xmlns:p14="http://schemas.microsoft.com/office/powerpoint/2010/main" val="4207176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#14</a:t>
            </a:r>
          </a:p>
          <a:p>
            <a:r>
              <a:rPr lang="en-US" dirty="0" smtClean="0"/>
              <a:t>Slide time: 8 minutes</a:t>
            </a:r>
          </a:p>
          <a:p>
            <a:endParaRPr lang="en-US" dirty="0" smtClean="0"/>
          </a:p>
          <a:p>
            <a:endParaRPr lang="en-US" dirty="0" smtClean="0"/>
          </a:p>
          <a:p>
            <a:r>
              <a:rPr lang="en-US" dirty="0" smtClean="0"/>
              <a:t>Cathy:</a:t>
            </a:r>
          </a:p>
          <a:p>
            <a:endParaRPr lang="en-US" i="1" dirty="0" smtClean="0">
              <a:solidFill>
                <a:srgbClr val="FF0066"/>
              </a:solidFill>
            </a:endParaRPr>
          </a:p>
          <a:p>
            <a:r>
              <a:rPr lang="en-US" i="1" dirty="0" smtClean="0">
                <a:solidFill>
                  <a:srgbClr val="FF0066"/>
                </a:solidFill>
              </a:rPr>
              <a:t>[</a:t>
            </a:r>
            <a:r>
              <a:rPr lang="en-US" i="1" baseline="0" dirty="0" smtClean="0">
                <a:solidFill>
                  <a:srgbClr val="FF0066"/>
                </a:solidFill>
              </a:rPr>
              <a:t>Online Facilitator, please make four chat pods for this slide.]</a:t>
            </a:r>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[Host Site Facilitator:  Divide your site participants into 4 groups by their project interest.  Have them brainstorm ideas and the facilitator will enter the ideas into the chat boxes.]</a:t>
            </a:r>
            <a:endParaRPr lang="en-US" sz="1200" kern="1200" dirty="0" smtClean="0">
              <a:solidFill>
                <a:schemeClr val="tx1"/>
              </a:solidFill>
              <a:effectLst/>
              <a:latin typeface="+mn-lt"/>
              <a:ea typeface="+mn-ea"/>
              <a:cs typeface="+mn-cs"/>
            </a:endParaRPr>
          </a:p>
          <a:p>
            <a:endParaRPr lang="en-US" i="0" dirty="0" smtClean="0"/>
          </a:p>
          <a:p>
            <a:r>
              <a:rPr lang="en-US" i="0" dirty="0" smtClean="0"/>
              <a:t>At your site, </a:t>
            </a:r>
            <a:r>
              <a:rPr lang="en-US" i="0" baseline="0" dirty="0" smtClean="0"/>
              <a:t>divide </a:t>
            </a:r>
            <a:r>
              <a:rPr lang="en-US" i="0" baseline="0" dirty="0" smtClean="0"/>
              <a:t>into 4 small groups based on these 4-H project areas and brainstorm ideas for service learning projects that relate to and might increase the learning in the area listed.  For example, if you are in the Animal Science Projects group, you might take your pets to a nursing home for a visit with the residents</a:t>
            </a:r>
            <a:r>
              <a:rPr lang="en-US" i="0" baseline="0" dirty="0" smtClean="0"/>
              <a:t>. You will have 4 minutes for discussion and then we’ll give you three minutes to view other groups’ answers. </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Host site facilitators, please type your groups’ ideas into the appropriate chat pod.</a:t>
            </a:r>
            <a:endParaRPr lang="en-US" i="0" dirty="0" smtClean="0"/>
          </a:p>
          <a:p>
            <a:endParaRPr lang="en-US" i="0" baseline="0" dirty="0" smtClean="0"/>
          </a:p>
          <a:p>
            <a:endParaRPr lang="en-US" i="0" dirty="0" smtClean="0"/>
          </a:p>
          <a:p>
            <a:r>
              <a:rPr lang="en-US" i="0" dirty="0" smtClean="0"/>
              <a:t>[Allow 7</a:t>
            </a:r>
            <a:r>
              <a:rPr lang="en-US" i="0" baseline="0" dirty="0" smtClean="0"/>
              <a:t> minutes for on-site brainstorming and discussion.]</a:t>
            </a:r>
            <a:endParaRPr lang="en-US" i="0" dirty="0" smtClean="0"/>
          </a:p>
          <a:p>
            <a:endParaRPr lang="en-US" i="0" dirty="0" smtClean="0"/>
          </a:p>
          <a:p>
            <a:endParaRPr lang="en-US" i="0" dirty="0" smtClean="0"/>
          </a:p>
          <a:p>
            <a:r>
              <a:rPr lang="en-US" dirty="0" smtClean="0"/>
              <a:t>What a great list of ideas!  As you can see, there is an opportunity to relate your service learning event</a:t>
            </a:r>
            <a:r>
              <a:rPr lang="en-US" baseline="0" dirty="0" smtClean="0"/>
              <a:t> to the project areas in which the youth are already working. This makes the projects more meaningful to the youth.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Pat will now help us explore strategies for service learning.</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14</a:t>
            </a:fld>
            <a:endParaRPr lang="en-US"/>
          </a:p>
        </p:txBody>
      </p:sp>
    </p:spTree>
    <p:extLst>
      <p:ext uri="{BB962C8B-B14F-4D97-AF65-F5344CB8AC3E}">
        <p14:creationId xmlns:p14="http://schemas.microsoft.com/office/powerpoint/2010/main" val="284728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1" y="4421825"/>
            <a:ext cx="5791200" cy="4189095"/>
          </a:xfrm>
        </p:spPr>
        <p:txBody>
          <a:bodyPr/>
          <a:lstStyle/>
          <a:p>
            <a:r>
              <a:rPr lang="en-US" dirty="0" smtClean="0"/>
              <a:t>Slide #15</a:t>
            </a:r>
          </a:p>
          <a:p>
            <a:r>
              <a:rPr lang="en-US" dirty="0" smtClean="0"/>
              <a:t>Slide time: 1 minute</a:t>
            </a:r>
            <a:r>
              <a:rPr lang="en-US" baseline="0" dirty="0" smtClean="0"/>
              <a:t> 30 seconds</a:t>
            </a:r>
            <a:endParaRPr lang="en-US" dirty="0" smtClean="0"/>
          </a:p>
          <a:p>
            <a:endParaRPr lang="en-US" dirty="0" smtClean="0"/>
          </a:p>
          <a:p>
            <a:endParaRPr lang="en-US" dirty="0" smtClean="0"/>
          </a:p>
          <a:p>
            <a:r>
              <a:rPr lang="en-US" dirty="0" smtClean="0"/>
              <a:t>Pat:</a:t>
            </a:r>
          </a:p>
          <a:p>
            <a:r>
              <a:rPr lang="en-US" sz="1100" dirty="0" smtClean="0"/>
              <a:t>Cathy</a:t>
            </a:r>
            <a:r>
              <a:rPr lang="en-US" sz="1100" baseline="0" dirty="0" smtClean="0"/>
              <a:t> has provided you with a great introduction to community service and service learning and taken you to the step of identifying the focus for your service learning work.</a:t>
            </a:r>
          </a:p>
          <a:p>
            <a:endParaRPr lang="en-US" sz="1100" baseline="0" dirty="0" smtClean="0"/>
          </a:p>
          <a:p>
            <a:r>
              <a:rPr lang="en-US" sz="1100" dirty="0" smtClean="0"/>
              <a:t>Now we will explore</a:t>
            </a:r>
            <a:r>
              <a:rPr lang="en-US" sz="1100" baseline="0" dirty="0" smtClean="0"/>
              <a:t> strategies to use </a:t>
            </a:r>
            <a:r>
              <a:rPr lang="en-US" sz="1100" dirty="0" smtClean="0"/>
              <a:t>during </a:t>
            </a:r>
            <a:r>
              <a:rPr lang="en-US" sz="1100" baseline="0" dirty="0" smtClean="0"/>
              <a:t>the developmental</a:t>
            </a:r>
            <a:r>
              <a:rPr lang="en-US" sz="1100" dirty="0" smtClean="0"/>
              <a:t> work </a:t>
            </a:r>
            <a:r>
              <a:rPr lang="en-US" sz="1100" baseline="0" dirty="0" smtClean="0"/>
              <a:t>of your club service experience.</a:t>
            </a:r>
          </a:p>
          <a:p>
            <a:endParaRPr lang="en-US" sz="1100" baseline="0" dirty="0" smtClean="0"/>
          </a:p>
          <a:p>
            <a:r>
              <a:rPr lang="en-US" sz="1100" baseline="0" dirty="0" smtClean="0"/>
              <a:t>There are many different ways to approach identifying an issue.  In some instances, it will start from an observed need that you see in your community.  At other times it might be more content based – there is a cause or a subject matter that you are passionate about, and you pursue a service outreach to align with that cause.  A cause or subject matter issue is what we are going to think about as we explore issues today.</a:t>
            </a:r>
          </a:p>
          <a:p>
            <a:endParaRPr lang="en-US" sz="1100" baseline="0" dirty="0" smtClean="0"/>
          </a:p>
          <a:p>
            <a:r>
              <a:rPr lang="en-US" sz="1100" baseline="0" dirty="0" smtClean="0"/>
              <a:t>If you have a desire to get others excited about an issue, then you need to know about it from all angles.  It needs to be more than just a feeling that something is important.  This is when we drill down and identify the local decision-makers you need to keep in mind as you are looking for information AND also as you begin sharing how this service experience impacts others.  </a:t>
            </a:r>
          </a:p>
          <a:p>
            <a:endParaRPr lang="en-US" sz="1100" baseline="0" dirty="0" smtClean="0"/>
          </a:p>
          <a:p>
            <a:r>
              <a:rPr lang="en-US" sz="1100" baseline="0" dirty="0" smtClean="0"/>
              <a:t>You also need to identify data that tells a story about why this is an issue. We know the human interest story can convince a lot of people that this is an issue about which they should be concerned. If you are looking to stimulate change, secure funding to support your effort, or to get others involved, you need to have some data to back up what you say.  </a:t>
            </a:r>
          </a:p>
          <a:p>
            <a:endParaRPr lang="en-US" sz="1100" baseline="0" dirty="0" smtClean="0"/>
          </a:p>
          <a:p>
            <a:r>
              <a:rPr lang="en-US" sz="1100" baseline="0" dirty="0" smtClean="0"/>
              <a:t>And finally, be realistic about how much you can accomplish. Keep your service experience manageable.  </a:t>
            </a:r>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01886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#16</a:t>
            </a:r>
          </a:p>
          <a:p>
            <a:r>
              <a:rPr lang="en-US" dirty="0" smtClean="0"/>
              <a:t>Slide time: 2 minute</a:t>
            </a:r>
            <a:r>
              <a:rPr lang="en-US" baseline="0" dirty="0" smtClean="0"/>
              <a:t>s</a:t>
            </a:r>
          </a:p>
          <a:p>
            <a:endParaRPr lang="en-US" dirty="0" smtClean="0"/>
          </a:p>
          <a:p>
            <a:r>
              <a:rPr lang="en-US" dirty="0" smtClean="0"/>
              <a:t>Pat:</a:t>
            </a:r>
          </a:p>
          <a:p>
            <a:pPr defTabSz="924458">
              <a:defRPr/>
            </a:pPr>
            <a:r>
              <a:rPr lang="en-US" sz="1100" dirty="0" smtClean="0"/>
              <a:t>First</a:t>
            </a:r>
            <a:r>
              <a:rPr lang="en-US" sz="1100" baseline="0" dirty="0" smtClean="0"/>
              <a:t> we want to think about the stakeholders – who do we need to connect with who will have an interest in how this impacts the community?</a:t>
            </a:r>
          </a:p>
          <a:p>
            <a:pPr defTabSz="924458">
              <a:defRPr/>
            </a:pPr>
            <a:endParaRPr lang="en-US" sz="1100" baseline="0" dirty="0" smtClean="0"/>
          </a:p>
          <a:p>
            <a:pPr defTabSz="924458">
              <a:defRPr/>
            </a:pPr>
            <a:r>
              <a:rPr lang="en-US" sz="1100" baseline="0" dirty="0" smtClean="0"/>
              <a:t>You might wonder if making connections with stakeholders is really a role for youth. The answer that I get from community leaders as well as community and state legislators is, YES! Youth today have an important voice that they can and should share with all who will listen. Key stakeholders talk with adults all the time. Stakeholders love having the opportunity to hear the perspective of a youth or teen who is knowledgeable about a cause that they believe is important in their community.</a:t>
            </a:r>
          </a:p>
          <a:p>
            <a:pPr defTabSz="924458">
              <a:defRPr/>
            </a:pPr>
            <a:endParaRPr lang="en-US" sz="1100" baseline="0" dirty="0" smtClean="0"/>
          </a:p>
          <a:p>
            <a:pPr defTabSz="924458">
              <a:defRPr/>
            </a:pPr>
            <a:r>
              <a:rPr lang="en-US" sz="1100" dirty="0" smtClean="0"/>
              <a:t>To be effective</a:t>
            </a:r>
            <a:r>
              <a:rPr lang="en-US" sz="1100" baseline="0" dirty="0" smtClean="0"/>
              <a:t> in working with stakeholders, youth </a:t>
            </a:r>
            <a:r>
              <a:rPr lang="en-US" sz="1100" dirty="0" smtClean="0"/>
              <a:t>need to become familiar with who</a:t>
            </a:r>
            <a:r>
              <a:rPr lang="en-US" sz="1100" baseline="0" dirty="0" smtClean="0"/>
              <a:t> the community leaders are and what</a:t>
            </a:r>
            <a:r>
              <a:rPr lang="en-US" sz="1100" dirty="0" smtClean="0"/>
              <a:t> community government looks like. They need to see how it is structured;</a:t>
            </a:r>
            <a:r>
              <a:rPr lang="en-US" sz="1100" baseline="0" dirty="0" smtClean="0"/>
              <a:t> l</a:t>
            </a:r>
            <a:r>
              <a:rPr lang="en-US" sz="1100" dirty="0" smtClean="0"/>
              <a:t>ook at the local governmental website to see what is there; and become familiar with the board members – figure out what their interests are.  It may involve teens talking with board or council representatives. The group may want to identify a list of questions that are used to get information from a range of people and then shared with the whole team. These discussions may help identify a key stakeholder who shares their concerns and is interested in supporting the change effort.</a:t>
            </a:r>
          </a:p>
          <a:p>
            <a:pPr defTabSz="924458">
              <a:defRPr/>
            </a:pPr>
            <a:endParaRPr lang="en-US" sz="1100" dirty="0" smtClean="0"/>
          </a:p>
          <a:p>
            <a:pPr defTabSz="924458">
              <a:defRPr/>
            </a:pPr>
            <a:r>
              <a:rPr lang="en-US" sz="1100" dirty="0" smtClean="0"/>
              <a:t>Create a strong youth-adult partnership. This requires</a:t>
            </a:r>
            <a:r>
              <a:rPr lang="en-US" sz="1100" baseline="0" dirty="0" smtClean="0"/>
              <a:t> </a:t>
            </a:r>
            <a:r>
              <a:rPr lang="en-US" sz="1100" dirty="0" smtClean="0"/>
              <a:t>intentional training to help the youth and adults understand what the other group brings to the table. Discover</a:t>
            </a:r>
            <a:r>
              <a:rPr lang="en-US" sz="1100" baseline="0" dirty="0" smtClean="0"/>
              <a:t> h</a:t>
            </a:r>
            <a:r>
              <a:rPr lang="en-US" sz="1100" dirty="0" smtClean="0"/>
              <a:t>ow they can work together as true partners. They will NOT be effective if their relationship is ADULT DRIVEN. Youth must be viewed as equals – and then must STEP up and take the lead. To be successful, both</a:t>
            </a:r>
            <a:r>
              <a:rPr lang="en-US" sz="1100" baseline="0" dirty="0" smtClean="0"/>
              <a:t> groups must have trust with the other.</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55692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349752"/>
            <a:ext cx="5715000" cy="4189095"/>
          </a:xfrm>
        </p:spPr>
        <p:txBody>
          <a:bodyPr/>
          <a:lstStyle/>
          <a:p>
            <a:r>
              <a:rPr lang="en-US" dirty="0" smtClean="0"/>
              <a:t>Slide #17</a:t>
            </a:r>
          </a:p>
          <a:p>
            <a:r>
              <a:rPr lang="en-US" dirty="0" smtClean="0"/>
              <a:t>Slide time: 5 minute</a:t>
            </a:r>
            <a:r>
              <a:rPr lang="en-US" baseline="0" dirty="0" smtClean="0"/>
              <a:t>s</a:t>
            </a:r>
          </a:p>
          <a:p>
            <a:endParaRPr lang="en-US" dirty="0" smtClean="0"/>
          </a:p>
          <a:p>
            <a:r>
              <a:rPr lang="en-US" dirty="0" smtClean="0"/>
              <a:t>Pat:</a:t>
            </a:r>
          </a:p>
          <a:p>
            <a:pPr defTabSz="924458">
              <a:defRPr/>
            </a:pPr>
            <a:r>
              <a:rPr lang="en-US" sz="1100" dirty="0" smtClean="0"/>
              <a:t>As</a:t>
            </a:r>
            <a:r>
              <a:rPr lang="en-US" sz="1100" baseline="0" dirty="0" smtClean="0"/>
              <a:t> I mentioned, today we are going to continue thinking about service experiences associated with a subject matter interest area.</a:t>
            </a:r>
          </a:p>
          <a:p>
            <a:pPr defTabSz="924458">
              <a:defRPr/>
            </a:pPr>
            <a:endParaRPr lang="en-US" sz="1100" baseline="0" dirty="0" smtClean="0"/>
          </a:p>
          <a:p>
            <a:pPr defTabSz="924458">
              <a:defRPr/>
            </a:pPr>
            <a:r>
              <a:rPr lang="en-US" sz="1100" baseline="0" dirty="0" smtClean="0"/>
              <a:t>Using a service learning project idea you identified earlier related to either Animal Science; Science, Technology, Engineering &amp; Math (STEM); Food &amp; Nutrition; or Fine &amp; Fiber Arts – work as a group at your site to identify stakeholders who would be key to talk with or interview to gain their perspective of the issues associated with your service focus.  </a:t>
            </a:r>
          </a:p>
          <a:p>
            <a:pPr defTabSz="924458">
              <a:defRPr/>
            </a:pPr>
            <a:endParaRPr lang="en-US" sz="1100" baseline="0" dirty="0" smtClean="0"/>
          </a:p>
          <a:p>
            <a:pPr defTabSz="924458">
              <a:defRPr/>
            </a:pPr>
            <a:r>
              <a:rPr lang="en-US" sz="1100" baseline="0" dirty="0" smtClean="0"/>
              <a:t>For example, perhaps you were looking at a service issue that falls under the Food &amp; Nutrition area – the issue is youth in your community who are food insecure.  </a:t>
            </a:r>
            <a:r>
              <a:rPr lang="en-US" sz="1100" dirty="0"/>
              <a:t>T</a:t>
            </a:r>
            <a:r>
              <a:rPr lang="en-US" sz="1100" baseline="0" dirty="0" smtClean="0"/>
              <a:t>hey have enough to eat during the week when they are getting lunch provided at school; however on weekends or during summer, there is no guarantee that they will have access to food. The question you need to answer is – who are</a:t>
            </a:r>
            <a:r>
              <a:rPr lang="en-US" sz="1100" dirty="0" smtClean="0"/>
              <a:t> </a:t>
            </a:r>
            <a:r>
              <a:rPr lang="en-US" sz="1100" baseline="0" dirty="0" smtClean="0"/>
              <a:t>key stakeholders that could 1) either help you in your effort to provide food for those food insecure families; AND/OR 2) key stakeholders that need </a:t>
            </a:r>
            <a:r>
              <a:rPr lang="en-US" sz="1100" dirty="0" smtClean="0"/>
              <a:t>to</a:t>
            </a:r>
            <a:r>
              <a:rPr lang="en-US" sz="1100" baseline="0" dirty="0" smtClean="0"/>
              <a:t> learn of the impact your group is making.</a:t>
            </a:r>
          </a:p>
          <a:p>
            <a:pPr defTabSz="924458">
              <a:defRPr/>
            </a:pPr>
            <a:endParaRPr lang="en-US" sz="1100" baseline="0" dirty="0" smtClean="0"/>
          </a:p>
          <a:p>
            <a:pPr defTabSz="924458">
              <a:defRPr/>
            </a:pPr>
            <a:r>
              <a:rPr lang="en-US" sz="1100" baseline="0" dirty="0" smtClean="0"/>
              <a:t>You should have a worksheet to use as you brainstorm together. Identify key stakeholders who will</a:t>
            </a:r>
            <a:r>
              <a:rPr lang="en-US" sz="1100" dirty="0" smtClean="0"/>
              <a:t> have or who you believe should have an interest in this topic. </a:t>
            </a:r>
          </a:p>
          <a:p>
            <a:pPr defTabSz="924458">
              <a:defRPr/>
            </a:pPr>
            <a:endParaRPr lang="en-US" sz="1100" baseline="0" dirty="0" smtClean="0"/>
          </a:p>
          <a:p>
            <a:pPr defTabSz="924458">
              <a:defRPr/>
            </a:pPr>
            <a:r>
              <a:rPr lang="en-US" sz="1100" b="1" i="0" baseline="0" dirty="0" smtClean="0"/>
              <a:t>[Host Site Facilitators: please distribute the handout, “Stakeholder Identification Worksheet”, to your participants.]</a:t>
            </a:r>
          </a:p>
          <a:p>
            <a:pPr defTabSz="924458">
              <a:defRPr/>
            </a:pPr>
            <a:r>
              <a:rPr lang="en-US" sz="1100" baseline="0" dirty="0" smtClean="0"/>
              <a:t> </a:t>
            </a:r>
          </a:p>
          <a:p>
            <a:pPr defTabSz="924458">
              <a:defRPr/>
            </a:pPr>
            <a:r>
              <a:rPr lang="en-US" sz="1100" baseline="0" dirty="0" smtClean="0"/>
              <a:t>We will give you 3 minutes to work on this at your site. </a:t>
            </a:r>
          </a:p>
          <a:p>
            <a:pPr defTabSz="924458">
              <a:defRPr/>
            </a:pPr>
            <a:endParaRPr lang="en-US" sz="1100" baseline="0" dirty="0" smtClean="0"/>
          </a:p>
          <a:p>
            <a:pPr marL="0" marR="0" indent="0" algn="l" defTabSz="924458" rtl="0" eaLnBrk="1" fontAlgn="auto" latinLnBrk="0" hangingPunct="1">
              <a:lnSpc>
                <a:spcPct val="100000"/>
              </a:lnSpc>
              <a:spcBef>
                <a:spcPts val="0"/>
              </a:spcBef>
              <a:spcAft>
                <a:spcPts val="0"/>
              </a:spcAft>
              <a:buClrTx/>
              <a:buSzTx/>
              <a:buFontTx/>
              <a:buNone/>
              <a:tabLst/>
              <a:defRPr/>
            </a:pPr>
            <a:r>
              <a:rPr lang="en-US" sz="1100" b="1" i="0" dirty="0" smtClean="0"/>
              <a:t>[Host Site Facilitators, please</a:t>
            </a:r>
            <a:r>
              <a:rPr lang="en-US" sz="1100" b="1" i="0" baseline="0" dirty="0" smtClean="0"/>
              <a:t> ask your participants to complete the worksheet. [Allow 3 minutes for on-site activity.]</a:t>
            </a:r>
          </a:p>
          <a:p>
            <a:pPr defTabSz="924458">
              <a:defRPr/>
            </a:pPr>
            <a:endParaRPr lang="en-US" sz="1100" baseline="0" dirty="0" smtClean="0"/>
          </a:p>
          <a:p>
            <a:pPr defTabSz="924458">
              <a:defRPr/>
            </a:pPr>
            <a:r>
              <a:rPr lang="en-US" sz="1100" baseline="0" dirty="0" smtClean="0"/>
              <a:t>Thank you – this is a first step toward either connecting with local people of power with your story and the impacts being made; OR those who can help you in your efforts. </a:t>
            </a:r>
            <a:r>
              <a:rPr lang="en-US" sz="1100" dirty="0" smtClean="0"/>
              <a:t>U</a:t>
            </a:r>
            <a:r>
              <a:rPr lang="en-US" sz="1100" baseline="0" dirty="0" smtClean="0"/>
              <a:t>se this worksheet as you plan</a:t>
            </a:r>
            <a:r>
              <a:rPr lang="en-US" sz="1100" dirty="0" smtClean="0"/>
              <a:t> </a:t>
            </a:r>
            <a:r>
              <a:rPr lang="en-US" sz="1100" baseline="0" dirty="0" smtClean="0"/>
              <a:t>service learning projects with your 4-H youth. </a:t>
            </a:r>
            <a:r>
              <a:rPr lang="en-US" sz="1100" dirty="0" smtClean="0"/>
              <a:t>Youth</a:t>
            </a:r>
            <a:r>
              <a:rPr lang="en-US" sz="1100" baseline="0" dirty="0" smtClean="0"/>
              <a:t> may have very different views as to who key stakeholders are in the community, and it is important to gain their perspective.</a:t>
            </a:r>
          </a:p>
          <a:p>
            <a:endParaRPr lang="en-US" sz="1100"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5426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5"/>
            <a:ext cx="5618480" cy="4347527"/>
          </a:xfrm>
        </p:spPr>
        <p:txBody>
          <a:bodyPr/>
          <a:lstStyle/>
          <a:p>
            <a:r>
              <a:rPr lang="en-US" dirty="0" smtClean="0"/>
              <a:t>Slide #18</a:t>
            </a:r>
          </a:p>
          <a:p>
            <a:r>
              <a:rPr lang="en-US" dirty="0" smtClean="0"/>
              <a:t>Slide time: 2 minute</a:t>
            </a:r>
            <a:r>
              <a:rPr lang="en-US" baseline="0" dirty="0" smtClean="0"/>
              <a:t>s</a:t>
            </a:r>
          </a:p>
          <a:p>
            <a:endParaRPr lang="en-US" dirty="0" smtClean="0"/>
          </a:p>
          <a:p>
            <a:r>
              <a:rPr lang="en-US" dirty="0" smtClean="0"/>
              <a:t>Pat:</a:t>
            </a:r>
          </a:p>
          <a:p>
            <a:r>
              <a:rPr lang="en-US" sz="1100" dirty="0"/>
              <a:t>Essential to any change effort is gathering data about the </a:t>
            </a:r>
            <a:r>
              <a:rPr lang="en-US" sz="1100" dirty="0" smtClean="0"/>
              <a:t>problem, </a:t>
            </a:r>
            <a:r>
              <a:rPr lang="en-US" sz="1100" dirty="0"/>
              <a:t>including public opinion about BOTH the problem or issue that has been </a:t>
            </a:r>
            <a:r>
              <a:rPr lang="en-US" sz="1100" dirty="0" smtClean="0"/>
              <a:t>identified, </a:t>
            </a:r>
            <a:r>
              <a:rPr lang="en-US" sz="1100" dirty="0"/>
              <a:t>and ALSO the proposed change.  </a:t>
            </a:r>
          </a:p>
          <a:p>
            <a:endParaRPr lang="en-US" sz="1100" dirty="0"/>
          </a:p>
          <a:p>
            <a:r>
              <a:rPr lang="en-US" sz="1100" dirty="0"/>
              <a:t>In order to collect data that will be respected by key </a:t>
            </a:r>
            <a:r>
              <a:rPr lang="en-US" sz="1100" dirty="0" smtClean="0"/>
              <a:t>stakeholders </a:t>
            </a:r>
            <a:r>
              <a:rPr lang="en-US" sz="1100" dirty="0"/>
              <a:t>or governmental officials </a:t>
            </a:r>
            <a:r>
              <a:rPr lang="en-US" sz="1100" dirty="0" smtClean="0"/>
              <a:t>and the general public, </a:t>
            </a:r>
            <a:r>
              <a:rPr lang="en-US" sz="1100" dirty="0"/>
              <a:t>it is necessary that </a:t>
            </a:r>
            <a:r>
              <a:rPr lang="en-US" sz="1100" dirty="0" smtClean="0"/>
              <a:t>youth learn </a:t>
            </a:r>
            <a:r>
              <a:rPr lang="en-US" sz="1100" dirty="0"/>
              <a:t>of the importance of objective data and </a:t>
            </a:r>
            <a:r>
              <a:rPr lang="en-US" sz="1100" dirty="0" smtClean="0"/>
              <a:t>how </a:t>
            </a:r>
            <a:r>
              <a:rPr lang="en-US" sz="1100" dirty="0"/>
              <a:t>to collect different types of data. Once they know </a:t>
            </a:r>
            <a:r>
              <a:rPr lang="en-US" sz="1100" dirty="0" smtClean="0"/>
              <a:t>that, </a:t>
            </a:r>
            <a:r>
              <a:rPr lang="en-US" sz="1100" dirty="0"/>
              <a:t>they can collect and analyze a variety of factual data. </a:t>
            </a:r>
            <a:r>
              <a:rPr lang="en-US" sz="1100" dirty="0" smtClean="0"/>
              <a:t>The </a:t>
            </a:r>
            <a:r>
              <a:rPr lang="en-US" sz="1100" dirty="0"/>
              <a:t>final piece will be deciding how to present the data in a way that makes sense – both to the target audience and to the teens.</a:t>
            </a:r>
          </a:p>
          <a:p>
            <a:endParaRPr lang="en-US" sz="1100" dirty="0"/>
          </a:p>
          <a:p>
            <a:pPr marL="171450" indent="-171450">
              <a:buFont typeface="Arial" panose="020B0604020202020204" pitchFamily="34" charset="0"/>
              <a:buChar char="•"/>
            </a:pPr>
            <a:r>
              <a:rPr lang="en-US" sz="1100" b="1" dirty="0"/>
              <a:t>Trustworthy</a:t>
            </a:r>
            <a:r>
              <a:rPr lang="en-US" sz="1100" dirty="0"/>
              <a:t> – it is important that the data they share come from a trusted </a:t>
            </a:r>
            <a:r>
              <a:rPr lang="en-US" sz="1100" dirty="0" smtClean="0"/>
              <a:t>source, not just a personal opinion. It is critical </a:t>
            </a:r>
            <a:r>
              <a:rPr lang="en-US" sz="1100" dirty="0"/>
              <a:t>to know and share where you got your information</a:t>
            </a:r>
            <a:r>
              <a:rPr lang="en-US" sz="1100" dirty="0" smtClean="0"/>
              <a:t>. People will ask.</a:t>
            </a:r>
            <a:endParaRPr lang="en-US" sz="1100" dirty="0"/>
          </a:p>
          <a:p>
            <a:pPr marL="171450" indent="-171450">
              <a:buFont typeface="Arial" panose="020B0604020202020204" pitchFamily="34" charset="0"/>
              <a:buChar char="•"/>
            </a:pPr>
            <a:r>
              <a:rPr lang="en-US" sz="1100" b="1" dirty="0" smtClean="0"/>
              <a:t>Existing </a:t>
            </a:r>
            <a:r>
              <a:rPr lang="en-US" sz="1100" b="1" dirty="0"/>
              <a:t>Data Collection </a:t>
            </a:r>
            <a:r>
              <a:rPr lang="en-US" sz="1100" dirty="0"/>
              <a:t>- </a:t>
            </a:r>
            <a:r>
              <a:rPr lang="en-US" sz="1100" dirty="0" smtClean="0"/>
              <a:t>look </a:t>
            </a:r>
            <a:r>
              <a:rPr lang="en-US" sz="1100" dirty="0"/>
              <a:t>at information that is already available from </a:t>
            </a:r>
            <a:r>
              <a:rPr lang="en-US" sz="1100" dirty="0" smtClean="0"/>
              <a:t>reputable</a:t>
            </a:r>
            <a:r>
              <a:rPr lang="en-US" sz="1100" baseline="0" dirty="0" smtClean="0"/>
              <a:t> </a:t>
            </a:r>
            <a:r>
              <a:rPr lang="en-US" sz="1100" dirty="0" smtClean="0"/>
              <a:t>websites</a:t>
            </a:r>
            <a:r>
              <a:rPr lang="en-US" sz="1100" dirty="0"/>
              <a:t>; reports; or local coalition information.  </a:t>
            </a:r>
          </a:p>
          <a:p>
            <a:pPr marL="171450" indent="-171450">
              <a:buFont typeface="Arial" panose="020B0604020202020204" pitchFamily="34" charset="0"/>
              <a:buChar char="•"/>
            </a:pPr>
            <a:r>
              <a:rPr lang="en-US" sz="1100" dirty="0"/>
              <a:t>You can also collect data you get through </a:t>
            </a:r>
            <a:r>
              <a:rPr lang="en-US" sz="1100" b="1" dirty="0"/>
              <a:t>observation</a:t>
            </a:r>
            <a:r>
              <a:rPr lang="en-US" sz="1100" dirty="0"/>
              <a:t> – you visit </a:t>
            </a:r>
            <a:r>
              <a:rPr lang="en-US" sz="1100" dirty="0" smtClean="0"/>
              <a:t>places, </a:t>
            </a:r>
            <a:r>
              <a:rPr lang="en-US" sz="1100" dirty="0"/>
              <a:t>watching for the issue and taking notes; or creating a survey for community members with a short list of </a:t>
            </a:r>
            <a:r>
              <a:rPr lang="en-US" sz="1100" dirty="0" smtClean="0"/>
              <a:t>questions, </a:t>
            </a:r>
            <a:r>
              <a:rPr lang="en-US" sz="1100" dirty="0"/>
              <a:t>using a multiple choice option</a:t>
            </a:r>
            <a:r>
              <a:rPr lang="en-US" sz="1100" dirty="0" smtClean="0"/>
              <a:t>. Consider doing a community “walk around” where you go as a group, walking through the community but doing it with the lens of identifying where there are overlooked issues.</a:t>
            </a:r>
            <a:endParaRPr lang="en-US" sz="1100" dirty="0"/>
          </a:p>
          <a:p>
            <a:pPr marL="171450" indent="-171450">
              <a:buFont typeface="Arial" panose="020B0604020202020204" pitchFamily="34" charset="0"/>
              <a:buChar char="•"/>
            </a:pPr>
            <a:r>
              <a:rPr lang="en-US" sz="1100" b="1" dirty="0"/>
              <a:t>Interview key stakeholders </a:t>
            </a:r>
            <a:r>
              <a:rPr lang="en-US" sz="1100" dirty="0"/>
              <a:t>which might include a number of </a:t>
            </a:r>
            <a:r>
              <a:rPr lang="en-US" sz="1100" dirty="0" smtClean="0"/>
              <a:t>people, </a:t>
            </a:r>
            <a:r>
              <a:rPr lang="en-US" sz="1100" dirty="0"/>
              <a:t>depending on the issue…community officials, business </a:t>
            </a:r>
            <a:r>
              <a:rPr lang="en-US" sz="1100" dirty="0" smtClean="0"/>
              <a:t>leaders, </a:t>
            </a:r>
            <a:r>
              <a:rPr lang="en-US" sz="1100" dirty="0"/>
              <a:t>even the </a:t>
            </a:r>
            <a:r>
              <a:rPr lang="en-US" sz="1100" dirty="0" smtClean="0"/>
              <a:t>general </a:t>
            </a:r>
            <a:r>
              <a:rPr lang="en-US" sz="1100" dirty="0"/>
              <a:t>public who may be affected by the </a:t>
            </a:r>
            <a:r>
              <a:rPr lang="en-US" sz="1100" dirty="0" smtClean="0"/>
              <a:t>issue. </a:t>
            </a:r>
            <a:r>
              <a:rPr lang="en-US" sz="1100" dirty="0"/>
              <a:t>In some </a:t>
            </a:r>
            <a:r>
              <a:rPr lang="en-US" sz="1100" dirty="0" smtClean="0"/>
              <a:t>cases, </a:t>
            </a:r>
            <a:r>
              <a:rPr lang="en-US" sz="1100" dirty="0"/>
              <a:t>you might conduct an </a:t>
            </a:r>
            <a:r>
              <a:rPr lang="en-US" sz="1100" dirty="0" smtClean="0"/>
              <a:t>interview.</a:t>
            </a:r>
          </a:p>
          <a:p>
            <a:pPr marL="0" indent="0">
              <a:buFont typeface="Arial" panose="020B0604020202020204" pitchFamily="34" charset="0"/>
              <a:buNone/>
            </a:pPr>
            <a:endParaRPr lang="en-US" sz="1100" dirty="0"/>
          </a:p>
          <a:p>
            <a:r>
              <a:rPr lang="en-US" sz="1100" b="1" dirty="0"/>
              <a:t>There are many different places you can go to find and gather </a:t>
            </a:r>
            <a:r>
              <a:rPr lang="en-US" sz="1100" b="1" dirty="0" smtClean="0"/>
              <a:t>data. The </a:t>
            </a:r>
            <a:r>
              <a:rPr lang="en-US" sz="1100" b="1" dirty="0"/>
              <a:t>key is to make sure what you have tells the whole story.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18321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#19</a:t>
            </a:r>
          </a:p>
          <a:p>
            <a:r>
              <a:rPr lang="en-US" dirty="0" smtClean="0"/>
              <a:t>Slide time: 2 minute</a:t>
            </a:r>
            <a:r>
              <a:rPr lang="en-US" baseline="0" dirty="0" smtClean="0"/>
              <a:t>s</a:t>
            </a:r>
          </a:p>
          <a:p>
            <a:endParaRPr lang="en-US" dirty="0" smtClean="0"/>
          </a:p>
          <a:p>
            <a:r>
              <a:rPr lang="en-US" dirty="0" smtClean="0"/>
              <a:t>Pat:</a:t>
            </a:r>
          </a:p>
          <a:p>
            <a:pPr defTabSz="924458">
              <a:defRPr/>
            </a:pPr>
            <a:r>
              <a:rPr lang="en-US" sz="1100" dirty="0" smtClean="0"/>
              <a:t>Youth</a:t>
            </a:r>
            <a:r>
              <a:rPr lang="en-US" sz="1100" baseline="0" dirty="0" smtClean="0"/>
              <a:t> should play an active role in data collection. One method of seeking community input is a survey to collect information by asking “average” community members a short list of questions. Surveys have less questions than interviews, they can be easy multiple choice, and they are easy to tally and analyze. Once you have your questions, you can go low tech – using a simple paper survey with a group of people in a classroom setting or on the street; or you can choose to go high tech, and have the questions loaded onto an iPad so people read and respond. This provides you with an electronic summary of the responses.  If you have email addresses for a target group, then you can email the link to the survey directly to them.  </a:t>
            </a:r>
          </a:p>
          <a:p>
            <a:pPr defTabSz="924458">
              <a:defRPr/>
            </a:pPr>
            <a:endParaRPr lang="en-US" sz="1100" baseline="0" dirty="0" smtClean="0"/>
          </a:p>
          <a:p>
            <a:pPr defTabSz="924458">
              <a:defRPr/>
            </a:pPr>
            <a:r>
              <a:rPr lang="en-US" sz="1100" baseline="0" dirty="0" smtClean="0"/>
              <a:t>Your method of gathering the responses depends on resources you have available.  </a:t>
            </a:r>
          </a:p>
          <a:p>
            <a:pPr defTabSz="924458">
              <a:defRPr/>
            </a:pPr>
            <a:endParaRPr lang="en-US" sz="1100" baseline="0" dirty="0" smtClean="0"/>
          </a:p>
          <a:p>
            <a:pPr defTabSz="924458">
              <a:defRPr/>
            </a:pPr>
            <a:r>
              <a:rPr lang="en-US" sz="1100" baseline="0" dirty="0" smtClean="0"/>
              <a:t>Another strategy that doesn’t involve a survey, but that can also be effective, is observation. Identify key locations in the community impacted by the service focus. Target a time when people will be in that area and record how their behavior and actions are impacted.  For example, if the focus of service is on inadequate playground equipment in a local park, including how often children are waiting to use the playground equipment, note any safety issues that exist with current playground equipment. Record this information on multiple visits to add validity to your assessment.</a:t>
            </a:r>
          </a:p>
          <a:p>
            <a:pPr defTabSz="924458">
              <a:defRPr/>
            </a:pPr>
            <a:endParaRPr lang="en-US" sz="1100" baseline="0" dirty="0" smtClean="0"/>
          </a:p>
          <a:p>
            <a:pPr defTabSz="924458">
              <a:defRPr/>
            </a:pPr>
            <a:r>
              <a:rPr lang="en-US" sz="1100" baseline="0" dirty="0" smtClean="0"/>
              <a:t>Observation data can be a valuable tool as it provides data gained from the source of your planned service. You do not have to rely on the willingness of someone to stop and give their input, and it allows you to make decisions based on what you see people do rather than what they say they do.</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3697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 #2</a:t>
            </a:r>
          </a:p>
          <a:p>
            <a:r>
              <a:rPr lang="en-US" baseline="0" dirty="0" smtClean="0">
                <a:solidFill>
                  <a:srgbClr val="000000"/>
                </a:solidFill>
              </a:rPr>
              <a:t>Slide time: 5 seconds</a:t>
            </a:r>
          </a:p>
          <a:p>
            <a:endParaRPr lang="en-US" baseline="0" dirty="0" smtClean="0">
              <a:solidFill>
                <a:srgbClr val="000000"/>
              </a:solidFill>
            </a:endParaRPr>
          </a:p>
          <a:p>
            <a:pPr defTabSz="915723"/>
            <a:r>
              <a:rPr lang="en-US" baseline="0" dirty="0" smtClean="0">
                <a:solidFill>
                  <a:srgbClr val="000000"/>
                </a:solidFill>
              </a:rPr>
              <a:t>Rachelle - </a:t>
            </a:r>
            <a:r>
              <a:rPr lang="en-US" dirty="0" smtClean="0">
                <a:solidFill>
                  <a:srgbClr val="000000"/>
                </a:solidFill>
              </a:rPr>
              <a:t>Tonight is the first e-Forum session. Tonight we focus on “The Heart of Community”.</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2</a:t>
            </a:fld>
            <a:endParaRPr lang="en-US" dirty="0"/>
          </a:p>
        </p:txBody>
      </p:sp>
    </p:spTree>
    <p:extLst>
      <p:ext uri="{BB962C8B-B14F-4D97-AF65-F5344CB8AC3E}">
        <p14:creationId xmlns:p14="http://schemas.microsoft.com/office/powerpoint/2010/main" val="354009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#20</a:t>
            </a:r>
          </a:p>
          <a:p>
            <a:r>
              <a:rPr lang="en-US" dirty="0" smtClean="0"/>
              <a:t>Slide time: 2 minute</a:t>
            </a:r>
            <a:r>
              <a:rPr lang="en-US" baseline="0" dirty="0" smtClean="0"/>
              <a:t>s</a:t>
            </a:r>
          </a:p>
          <a:p>
            <a:endParaRPr lang="en-US" dirty="0" smtClean="0"/>
          </a:p>
          <a:p>
            <a:r>
              <a:rPr lang="en-US" dirty="0" smtClean="0"/>
              <a:t>Pat:</a:t>
            </a:r>
          </a:p>
          <a:p>
            <a:r>
              <a:rPr lang="en-US" sz="1100" dirty="0" smtClean="0"/>
              <a:t>Interviews are a good way to find out how community stakeholders feel about the service</a:t>
            </a:r>
            <a:r>
              <a:rPr lang="en-US" sz="1100" baseline="0" dirty="0" smtClean="0"/>
              <a:t> topic. You have already identified stakeholders who have a vested interest in the focus of your service project, now it is time to get their input. Interviews typically involve more questions than surveys, and they take more time, because there is always the potential for conversation to generate more questions. When conducting interviews with multiple stakeholders, it is important that you use a standard set of questions so each has the same opportunity to provide input.  </a:t>
            </a:r>
          </a:p>
          <a:p>
            <a:endParaRPr lang="en-US" sz="1100" baseline="0" dirty="0" smtClean="0"/>
          </a:p>
          <a:p>
            <a:r>
              <a:rPr lang="en-US" sz="1100" baseline="0" dirty="0" smtClean="0"/>
              <a:t>We have provided you with a handout that gives some examples of two different types of questions when trying to decide if a stakeholder’s organization or their position might be a natural partner and support in a service project effort</a:t>
            </a:r>
            <a:r>
              <a:rPr lang="en-US" sz="1100" baseline="0" dirty="0" smtClean="0"/>
              <a:t>. Please take it out now. You will see that there are needs based questions and strengths based questions as well as other instructions. </a:t>
            </a:r>
            <a:endParaRPr lang="en-US" sz="1100" baseline="0" dirty="0" smtClean="0"/>
          </a:p>
          <a:p>
            <a:pPr marL="0" indent="0">
              <a:buFont typeface="Arial" panose="020B0604020202020204" pitchFamily="34" charset="0"/>
              <a:buNone/>
            </a:pPr>
            <a:endParaRPr lang="en-US" sz="1100" baseline="0" dirty="0" smtClean="0"/>
          </a:p>
          <a:p>
            <a:pPr marL="0" indent="0">
              <a:buFont typeface="Arial" panose="020B0604020202020204" pitchFamily="34" charset="0"/>
              <a:buNone/>
            </a:pPr>
            <a:r>
              <a:rPr lang="en-US" sz="1100" dirty="0" smtClean="0"/>
              <a:t>These</a:t>
            </a:r>
            <a:r>
              <a:rPr lang="en-US" sz="1100" baseline="0" dirty="0" smtClean="0"/>
              <a:t> </a:t>
            </a:r>
            <a:r>
              <a:rPr lang="en-US" sz="1100" baseline="0" dirty="0" smtClean="0"/>
              <a:t>are the questions to ask a community stakeholder who you believe might be a partner in supporting a service project.</a:t>
            </a:r>
          </a:p>
          <a:p>
            <a:pPr marL="0" indent="0">
              <a:buFont typeface="Arial" panose="020B0604020202020204" pitchFamily="34" charset="0"/>
              <a:buNone/>
            </a:pPr>
            <a:r>
              <a:rPr lang="en-US" sz="1100" baseline="0" dirty="0" smtClean="0"/>
              <a:t>When involving youth in data collection, always have youth work in pairs or small groups accompanied by an adult.</a:t>
            </a:r>
          </a:p>
          <a:p>
            <a:endParaRPr lang="en-US" dirty="0" smtClean="0"/>
          </a:p>
          <a:p>
            <a:r>
              <a:rPr lang="en-US" b="1" i="0" dirty="0" smtClean="0"/>
              <a:t>[Host Site</a:t>
            </a:r>
            <a:r>
              <a:rPr lang="en-US" b="1" i="0" baseline="0" dirty="0" smtClean="0"/>
              <a:t> Facilitators: distribute the handout, “Sample Interview Questions for Stakeholders”, to the participants.]</a:t>
            </a:r>
            <a:endParaRPr lang="en-US" b="1" i="0"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9299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#21</a:t>
            </a:r>
          </a:p>
          <a:p>
            <a:r>
              <a:rPr lang="en-US" dirty="0" smtClean="0"/>
              <a:t>Slide time: </a:t>
            </a:r>
            <a:r>
              <a:rPr lang="en-US" dirty="0" smtClean="0"/>
              <a:t>6 </a:t>
            </a:r>
            <a:r>
              <a:rPr lang="en-US" dirty="0" smtClean="0"/>
              <a:t>minute</a:t>
            </a:r>
            <a:r>
              <a:rPr lang="en-US" baseline="0" dirty="0" smtClean="0"/>
              <a:t>s</a:t>
            </a:r>
          </a:p>
          <a:p>
            <a:endParaRPr lang="en-US" dirty="0" smtClean="0"/>
          </a:p>
          <a:p>
            <a:r>
              <a:rPr lang="en-US" dirty="0" smtClean="0"/>
              <a:t>Pat:</a:t>
            </a:r>
          </a:p>
          <a:p>
            <a:endParaRPr lang="en-US" dirty="0" smtClean="0"/>
          </a:p>
          <a:p>
            <a:r>
              <a:rPr lang="en-US" sz="1100" dirty="0" smtClean="0"/>
              <a:t>Going</a:t>
            </a:r>
            <a:r>
              <a:rPr lang="en-US" sz="1100" baseline="0" dirty="0" smtClean="0"/>
              <a:t> back again to the </a:t>
            </a:r>
            <a:r>
              <a:rPr lang="en-US" sz="1100" dirty="0" smtClean="0"/>
              <a:t>service learning project you identified earlier related to either Animal Science; Science, Technology, Engineering &amp; Math (STEM); Food &amp; Nutrition; or Fine &amp; Fiber Arts, work as a group at your site to identify which of the data</a:t>
            </a:r>
            <a:r>
              <a:rPr lang="en-US" sz="1100" baseline="0" dirty="0" smtClean="0"/>
              <a:t> collection strategies best support your </a:t>
            </a:r>
            <a:r>
              <a:rPr lang="en-US" sz="1100" dirty="0" smtClean="0"/>
              <a:t>service learning project. In</a:t>
            </a:r>
            <a:r>
              <a:rPr lang="en-US" sz="1100" baseline="0" dirty="0" smtClean="0"/>
              <a:t> most cases you will want to have more than one method of data collection. </a:t>
            </a:r>
          </a:p>
          <a:p>
            <a:endParaRPr lang="en-US" sz="1100" baseline="0" dirty="0" smtClean="0"/>
          </a:p>
          <a:p>
            <a:r>
              <a:rPr lang="en-US" sz="1100" baseline="0" dirty="0" smtClean="0"/>
              <a:t>Use the “Data Collection Identification Worksheet” to guide discussion at your site as you brainstorm together.   </a:t>
            </a:r>
            <a:r>
              <a:rPr lang="en-US" sz="1100" dirty="0" smtClean="0"/>
              <a:t> </a:t>
            </a:r>
          </a:p>
          <a:p>
            <a:endParaRPr lang="en-US" sz="1100" dirty="0" smtClean="0"/>
          </a:p>
          <a:p>
            <a:r>
              <a:rPr lang="en-US" sz="1100" b="1" i="0" dirty="0" smtClean="0"/>
              <a:t>[Host Site Facilitators, please distribute</a:t>
            </a:r>
            <a:r>
              <a:rPr lang="en-US" sz="1100" b="1" i="0" baseline="0" dirty="0" smtClean="0"/>
              <a:t> the handout, “Data Collection Identification Worksheet”, to your participants.]</a:t>
            </a:r>
          </a:p>
          <a:p>
            <a:endParaRPr lang="en-US" sz="1100" dirty="0" smtClean="0"/>
          </a:p>
          <a:p>
            <a:r>
              <a:rPr lang="en-US" sz="1100" dirty="0" smtClean="0"/>
              <a:t>We will give you 3 minutes to work on this at your site. </a:t>
            </a:r>
            <a:r>
              <a:rPr lang="en-US" sz="1100" dirty="0" smtClean="0"/>
              <a:t> Host</a:t>
            </a:r>
            <a:r>
              <a:rPr lang="en-US" sz="1100" baseline="0" dirty="0" smtClean="0"/>
              <a:t> site facilitators, please try to type in some of the responses you hear as appropriate. </a:t>
            </a:r>
            <a:endParaRPr lang="en-US" sz="1100" dirty="0" smtClean="0"/>
          </a:p>
          <a:p>
            <a:endParaRPr lang="en-US" sz="1100" dirty="0" smtClean="0"/>
          </a:p>
          <a:p>
            <a:r>
              <a:rPr lang="en-US" sz="1100" b="1" i="0" dirty="0" smtClean="0"/>
              <a:t>[Allow 3</a:t>
            </a:r>
            <a:r>
              <a:rPr lang="en-US" sz="1100" b="1" i="0" baseline="0" dirty="0" smtClean="0"/>
              <a:t> minutes for sites to complete this activity.]</a:t>
            </a:r>
            <a:endParaRPr lang="en-US" sz="1100" b="1" i="0" dirty="0" smtClean="0"/>
          </a:p>
          <a:p>
            <a:endParaRPr lang="en-US" sz="1100" dirty="0" smtClean="0"/>
          </a:p>
          <a:p>
            <a:r>
              <a:rPr lang="en-US" sz="1100" dirty="0" smtClean="0"/>
              <a:t>This gives you some</a:t>
            </a:r>
            <a:r>
              <a:rPr lang="en-US" sz="1100" baseline="0" dirty="0" smtClean="0"/>
              <a:t> practice in working with 4-H youth to develop a plan for securing the data to support your service learning project. </a:t>
            </a:r>
            <a:r>
              <a:rPr lang="en-US" sz="1100" dirty="0" smtClean="0"/>
              <a:t>Use this worksheet as you plan service learning projects with your 4-H youth. Youth are a key source of information about what</a:t>
            </a:r>
            <a:r>
              <a:rPr lang="en-US" sz="1100" baseline="0" dirty="0" smtClean="0"/>
              <a:t> is going on in your community. They see and hear things from different sources and it is important to gain their valuable input.  </a:t>
            </a:r>
            <a:endParaRPr lang="en-US" sz="1100" dirty="0" smtClean="0"/>
          </a:p>
          <a:p>
            <a:endParaRPr lang="en-US" sz="1100" dirty="0" smtClean="0"/>
          </a:p>
          <a:p>
            <a:r>
              <a:rPr lang="en-US" sz="1100" b="1" i="0" dirty="0" smtClean="0"/>
              <a:t>[Host Site Facilitators, please ask your participants</a:t>
            </a:r>
            <a:r>
              <a:rPr lang="en-US" sz="1100" b="1" i="0" baseline="0" dirty="0" smtClean="0"/>
              <a:t> to complete the</a:t>
            </a:r>
            <a:r>
              <a:rPr lang="en-US" sz="1100" b="1" i="0" dirty="0" smtClean="0"/>
              <a:t> worksheet</a:t>
            </a:r>
            <a:r>
              <a:rPr lang="en-US" sz="1100" b="1" i="0" dirty="0" smtClean="0"/>
              <a:t>.</a:t>
            </a:r>
            <a:r>
              <a:rPr lang="en-US" sz="1100" b="1" i="0" baseline="0" dirty="0" smtClean="0"/>
              <a:t> Facilitators, please point out some of the answers. ]</a:t>
            </a:r>
            <a:endParaRPr lang="en-US" sz="1100" b="1" i="0" dirty="0" smtClean="0"/>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87885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#22</a:t>
            </a:r>
          </a:p>
          <a:p>
            <a:r>
              <a:rPr lang="en-US" dirty="0" smtClean="0"/>
              <a:t>Slide time: 1 minute</a:t>
            </a:r>
            <a:endParaRPr lang="en-US" baseline="0" dirty="0" smtClean="0"/>
          </a:p>
          <a:p>
            <a:endParaRPr lang="en-US" dirty="0" smtClean="0"/>
          </a:p>
          <a:p>
            <a:endParaRPr lang="en-US" dirty="0" smtClean="0"/>
          </a:p>
          <a:p>
            <a:r>
              <a:rPr lang="en-US" dirty="0" smtClean="0"/>
              <a:t>Pat:</a:t>
            </a:r>
          </a:p>
          <a:p>
            <a:r>
              <a:rPr lang="en-US" sz="1100" dirty="0" smtClean="0"/>
              <a:t>Using</a:t>
            </a:r>
            <a:r>
              <a:rPr lang="en-US" sz="1100" baseline="0" dirty="0" smtClean="0"/>
              <a:t> the data that has been collected, create a visible representation of what you have learned. This may be an actual map that has identified physical locations of interest, or it may be a diagram that identifies multiple issues related to the service learning project. You will find some examples of service learning community mapping in your handouts.</a:t>
            </a:r>
          </a:p>
          <a:p>
            <a:endParaRPr lang="en-US" sz="1100" baseline="0" dirty="0" smtClean="0"/>
          </a:p>
          <a:p>
            <a:r>
              <a:rPr lang="en-US" sz="1100" b="1" baseline="0" dirty="0" smtClean="0"/>
              <a:t>[Host Site Facilitator, please distribute these community mapping handouts to your participants.]</a:t>
            </a:r>
          </a:p>
          <a:p>
            <a:endParaRPr lang="en-US" sz="1100" baseline="0" dirty="0" smtClean="0"/>
          </a:p>
          <a:p>
            <a:r>
              <a:rPr lang="en-US" sz="1100" baseline="0" dirty="0" smtClean="0"/>
              <a:t>The important piece of information that you should always keep in mind when seeking and exploring data is that the data is there to help you make informed decisions.  </a:t>
            </a:r>
          </a:p>
          <a:p>
            <a:endParaRPr lang="en-US" sz="1100" baseline="0" dirty="0" smtClean="0"/>
          </a:p>
          <a:p>
            <a:r>
              <a:rPr lang="en-US" sz="1100" baseline="0" dirty="0" smtClean="0"/>
              <a:t>Use the data you have collected as you move forward in carrying out your service learning project. </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1135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#23</a:t>
            </a:r>
          </a:p>
          <a:p>
            <a:r>
              <a:rPr lang="en-US" dirty="0" smtClean="0"/>
              <a:t>Slide time: </a:t>
            </a:r>
            <a:r>
              <a:rPr lang="en-US" dirty="0" smtClean="0"/>
              <a:t>3 </a:t>
            </a:r>
            <a:r>
              <a:rPr lang="en-US" dirty="0" smtClean="0"/>
              <a:t>minutes</a:t>
            </a:r>
            <a:endParaRPr lang="en-US" baseline="0" dirty="0" smtClean="0"/>
          </a:p>
          <a:p>
            <a:endParaRPr lang="en-US" dirty="0" smtClean="0"/>
          </a:p>
          <a:p>
            <a:r>
              <a:rPr lang="en-US" dirty="0" smtClean="0"/>
              <a:t>Pat:</a:t>
            </a:r>
          </a:p>
          <a:p>
            <a:endParaRPr lang="en-US" dirty="0" smtClean="0"/>
          </a:p>
          <a:p>
            <a:r>
              <a:rPr lang="en-US" i="1" dirty="0" smtClean="0"/>
              <a:t>[Note: Online Facilitator, please</a:t>
            </a:r>
            <a:r>
              <a:rPr lang="en-US" i="1" baseline="0" dirty="0" smtClean="0"/>
              <a:t> b</a:t>
            </a:r>
            <a:r>
              <a:rPr lang="en-US" i="1" dirty="0" smtClean="0"/>
              <a:t>ring</a:t>
            </a:r>
            <a:r>
              <a:rPr lang="en-US" i="1" baseline="0" dirty="0" smtClean="0"/>
              <a:t> up Poll Question.]</a:t>
            </a:r>
            <a:endParaRPr lang="en-US" i="1" dirty="0" smtClean="0"/>
          </a:p>
          <a:p>
            <a:endParaRPr lang="en-US" dirty="0" smtClean="0"/>
          </a:p>
          <a:p>
            <a:r>
              <a:rPr lang="en-US" dirty="0" smtClean="0"/>
              <a:t>As you are thinking about data and how it can support your service learning project, please</a:t>
            </a:r>
            <a:r>
              <a:rPr lang="en-US" baseline="0" dirty="0" smtClean="0"/>
              <a:t> take a moment and respond to the following question at your site and then input your group response into the poll.</a:t>
            </a:r>
          </a:p>
          <a:p>
            <a:endParaRPr lang="en-US" baseline="0" dirty="0" smtClean="0"/>
          </a:p>
          <a:p>
            <a:r>
              <a:rPr lang="en-US" baseline="0" dirty="0" smtClean="0"/>
              <a:t>Which of the following data collection options will best support our 4-H service learning project?</a:t>
            </a:r>
          </a:p>
          <a:p>
            <a:pPr marL="171450" indent="-171450">
              <a:buFont typeface="Arial" panose="020B0604020202020204" pitchFamily="34" charset="0"/>
              <a:buChar char="•"/>
            </a:pPr>
            <a:r>
              <a:rPr lang="en-US" baseline="0" dirty="0" smtClean="0"/>
              <a:t>Existing data – census data; School Report Card data; local health department data</a:t>
            </a:r>
          </a:p>
          <a:p>
            <a:pPr marL="171450" indent="-171450">
              <a:buFont typeface="Arial" panose="020B0604020202020204" pitchFamily="34" charset="0"/>
              <a:buChar char="•"/>
            </a:pPr>
            <a:r>
              <a:rPr lang="en-US" baseline="0" dirty="0" smtClean="0"/>
              <a:t>Surveys – paper </a:t>
            </a:r>
          </a:p>
          <a:p>
            <a:pPr marL="171450" indent="-171450">
              <a:buFont typeface="Arial" panose="020B0604020202020204" pitchFamily="34" charset="0"/>
              <a:buChar char="•"/>
            </a:pPr>
            <a:r>
              <a:rPr lang="en-US" baseline="0" dirty="0" smtClean="0"/>
              <a:t>Surveys – electronic</a:t>
            </a:r>
          </a:p>
          <a:p>
            <a:pPr marL="171450" indent="-171450">
              <a:buFont typeface="Arial" panose="020B0604020202020204" pitchFamily="34" charset="0"/>
              <a:buChar char="•"/>
            </a:pPr>
            <a:r>
              <a:rPr lang="en-US" baseline="0" dirty="0" smtClean="0"/>
              <a:t>Observation Data Collection</a:t>
            </a:r>
          </a:p>
          <a:p>
            <a:pPr marL="171450" indent="-171450">
              <a:buFont typeface="Arial" panose="020B0604020202020204" pitchFamily="34" charset="0"/>
              <a:buChar char="•"/>
            </a:pPr>
            <a:r>
              <a:rPr lang="en-US" baseline="0" dirty="0" smtClean="0"/>
              <a:t>Stakeholder Interviews</a:t>
            </a:r>
          </a:p>
          <a:p>
            <a:pPr marL="171450" indent="-171450">
              <a:buFont typeface="Arial" panose="020B0604020202020204" pitchFamily="34" charset="0"/>
              <a:buChar char="•"/>
            </a:pPr>
            <a:r>
              <a:rPr lang="en-US" baseline="0" dirty="0" smtClean="0"/>
              <a:t>Other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i="0" baseline="0" dirty="0" smtClean="0"/>
              <a:t>[Allow </a:t>
            </a:r>
            <a:r>
              <a:rPr lang="en-US" b="1" i="0" baseline="0" dirty="0" smtClean="0"/>
              <a:t>2 </a:t>
            </a:r>
            <a:r>
              <a:rPr lang="en-US" b="1" i="0" baseline="0" dirty="0" smtClean="0"/>
              <a:t>minutes for local discussion.]</a:t>
            </a:r>
          </a:p>
          <a:p>
            <a:pPr marL="0" indent="0">
              <a:buFont typeface="Arial" panose="020B0604020202020204" pitchFamily="34" charset="0"/>
              <a:buNone/>
            </a:pPr>
            <a:endParaRPr lang="en-US" baseline="0" dirty="0" smtClean="0"/>
          </a:p>
          <a:p>
            <a:r>
              <a:rPr lang="en-US" b="1" i="0" baseline="0" dirty="0" smtClean="0"/>
              <a:t>[Host Site Facilitators, please discuss this question with your participants and report your group’s consensus in the Poll Question.]</a:t>
            </a:r>
          </a:p>
          <a:p>
            <a:endParaRPr lang="en-US" dirty="0" smtClean="0"/>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667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#24</a:t>
            </a:r>
          </a:p>
          <a:p>
            <a:r>
              <a:rPr lang="en-US" dirty="0" smtClean="0"/>
              <a:t>Slide time: 10 minutes</a:t>
            </a:r>
            <a:endParaRPr lang="en-US" baseline="0" dirty="0" smtClean="0"/>
          </a:p>
          <a:p>
            <a:endParaRPr lang="en-US" dirty="0" smtClean="0"/>
          </a:p>
          <a:p>
            <a:endParaRPr lang="en-US" dirty="0" smtClean="0"/>
          </a:p>
          <a:p>
            <a:r>
              <a:rPr lang="en-US" dirty="0" smtClean="0"/>
              <a:t>Pat:</a:t>
            </a:r>
          </a:p>
          <a:p>
            <a:r>
              <a:rPr lang="en-US" dirty="0" smtClean="0"/>
              <a:t>It is now time for a 10 min. break. We look forward to you</a:t>
            </a:r>
            <a:r>
              <a:rPr lang="en-US" baseline="0" dirty="0" smtClean="0"/>
              <a:t> rejoining us as Rachelle moves us into the nuts and bolts of planning and implementing your service learning project.</a:t>
            </a:r>
          </a:p>
          <a:p>
            <a:endParaRPr lang="en-US" baseline="0" dirty="0" smtClean="0"/>
          </a:p>
          <a:p>
            <a:r>
              <a:rPr lang="en-US" i="1" baseline="0" dirty="0" smtClean="0"/>
              <a:t>[Online Facilitator, please play some background music.]</a:t>
            </a:r>
          </a:p>
          <a:p>
            <a:endParaRPr lang="en-US" i="1" baseline="0" dirty="0" smtClean="0"/>
          </a:p>
          <a:p>
            <a:r>
              <a:rPr lang="en-US" b="1" i="0" baseline="0" dirty="0" smtClean="0"/>
              <a:t>[Host Site Facilitators, please invite your participants to enjoy some refreshments, take a stretch break, and return in 10 minutes.]</a:t>
            </a:r>
          </a:p>
        </p:txBody>
      </p:sp>
      <p:sp>
        <p:nvSpPr>
          <p:cNvPr id="4" name="Slide Number Placeholder 3"/>
          <p:cNvSpPr>
            <a:spLocks noGrp="1"/>
          </p:cNvSpPr>
          <p:nvPr>
            <p:ph type="sldNum" sz="quarter" idx="10"/>
          </p:nvPr>
        </p:nvSpPr>
        <p:spPr/>
        <p:txBody>
          <a:bodyPr/>
          <a:lstStyle/>
          <a:p>
            <a:fld id="{8CE63031-F43E-403E-A420-486871FEF1F1}" type="slidenum">
              <a:rPr lang="en-US" smtClean="0"/>
              <a:t>24</a:t>
            </a:fld>
            <a:endParaRPr lang="en-US"/>
          </a:p>
        </p:txBody>
      </p:sp>
    </p:spTree>
    <p:extLst>
      <p:ext uri="{BB962C8B-B14F-4D97-AF65-F5344CB8AC3E}">
        <p14:creationId xmlns:p14="http://schemas.microsoft.com/office/powerpoint/2010/main" val="1092315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#25</a:t>
            </a:r>
          </a:p>
          <a:p>
            <a:r>
              <a:rPr lang="en-US" dirty="0" smtClean="0"/>
              <a:t>Slide time: 2 minutes</a:t>
            </a:r>
            <a:endParaRPr lang="en-US" baseline="0" dirty="0" smtClean="0"/>
          </a:p>
          <a:p>
            <a:endParaRPr lang="en-US" dirty="0" smtClean="0"/>
          </a:p>
          <a:p>
            <a:endParaRPr lang="en-US" dirty="0" smtClean="0"/>
          </a:p>
          <a:p>
            <a:r>
              <a:rPr lang="en-US" dirty="0" smtClean="0"/>
              <a:t>Rachelle:</a:t>
            </a:r>
          </a:p>
          <a:p>
            <a:r>
              <a:rPr lang="en-US" baseline="0" dirty="0" smtClean="0"/>
              <a:t>Successful Service Learning experiences come from meaningful service learning opportunities. Included on the slide are some ideas that may spark ideas for you and your 4-H members that may lead to a deeper service learning experience. </a:t>
            </a:r>
          </a:p>
          <a:p>
            <a:endParaRPr lang="en-US" baseline="0" dirty="0" smtClean="0"/>
          </a:p>
          <a:p>
            <a:r>
              <a:rPr lang="en-US" baseline="0" dirty="0" smtClean="0"/>
              <a:t>Refer to the handout “Service Learning Ideas for Your 4-H Program” for a further description of these ideas.</a:t>
            </a:r>
          </a:p>
          <a:p>
            <a:endParaRPr lang="en-US" baseline="0" dirty="0" smtClean="0"/>
          </a:p>
          <a:p>
            <a:r>
              <a:rPr lang="en-US" b="1" i="0" baseline="0" dirty="0" smtClean="0"/>
              <a:t>[Host Site Facilitators, please distribute the “Service Learning Ideas for Your 4-H Program” handout to your participants.]</a:t>
            </a:r>
          </a:p>
          <a:p>
            <a:endParaRPr lang="en-US" baseline="0" dirty="0" smtClean="0"/>
          </a:p>
          <a:p>
            <a:r>
              <a:rPr lang="en-US" baseline="0" dirty="0" smtClean="0"/>
              <a:t>Question: What do you think leads to an in-depth service learning experience?</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25</a:t>
            </a:fld>
            <a:endParaRPr lang="en-US"/>
          </a:p>
        </p:txBody>
      </p:sp>
    </p:spTree>
    <p:extLst>
      <p:ext uri="{BB962C8B-B14F-4D97-AF65-F5344CB8AC3E}">
        <p14:creationId xmlns:p14="http://schemas.microsoft.com/office/powerpoint/2010/main" val="2445818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#26</a:t>
            </a:r>
          </a:p>
          <a:p>
            <a:r>
              <a:rPr lang="en-US" dirty="0" smtClean="0"/>
              <a:t>Slide time: 1 minute</a:t>
            </a:r>
          </a:p>
          <a:p>
            <a:endParaRPr lang="en-US" baseline="0" dirty="0" smtClean="0"/>
          </a:p>
          <a:p>
            <a:r>
              <a:rPr lang="en-US" dirty="0" smtClean="0"/>
              <a:t>Rachelle:</a:t>
            </a:r>
          </a:p>
          <a:p>
            <a:endParaRPr lang="en-US" dirty="0" smtClean="0"/>
          </a:p>
          <a:p>
            <a:r>
              <a:rPr lang="en-US" dirty="0" smtClean="0"/>
              <a:t>This slide highlights the pieces of</a:t>
            </a:r>
            <a:r>
              <a:rPr lang="en-US" baseline="0" dirty="0" smtClean="0"/>
              <a:t> an effective service learning experience. </a:t>
            </a:r>
          </a:p>
          <a:p>
            <a:r>
              <a:rPr lang="en-US" baseline="0" dirty="0" smtClean="0"/>
              <a:t>We will explore each of these pieces and how they apply to your 4-H club or group’s service learning experience. </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26</a:t>
            </a:fld>
            <a:endParaRPr lang="en-US"/>
          </a:p>
        </p:txBody>
      </p:sp>
    </p:spTree>
    <p:extLst>
      <p:ext uri="{BB962C8B-B14F-4D97-AF65-F5344CB8AC3E}">
        <p14:creationId xmlns:p14="http://schemas.microsoft.com/office/powerpoint/2010/main" val="2065880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#27</a:t>
            </a:r>
          </a:p>
          <a:p>
            <a:r>
              <a:rPr lang="en-US" dirty="0" smtClean="0"/>
              <a:t>Slide time: 2 minutes</a:t>
            </a:r>
          </a:p>
          <a:p>
            <a:endParaRPr lang="en-US" dirty="0" smtClean="0"/>
          </a:p>
          <a:p>
            <a:r>
              <a:rPr lang="en-US" dirty="0" smtClean="0"/>
              <a:t>Rachelle:</a:t>
            </a:r>
          </a:p>
          <a:p>
            <a:r>
              <a:rPr lang="en-US" dirty="0" smtClean="0"/>
              <a:t>Let’s dig deeper</a:t>
            </a:r>
            <a:r>
              <a:rPr lang="en-US" baseline="0" dirty="0" smtClean="0"/>
              <a:t> into implementing the service learning process with your 4-H youth.</a:t>
            </a:r>
          </a:p>
          <a:p>
            <a:endParaRPr lang="en-US" baseline="0" dirty="0" smtClean="0"/>
          </a:p>
          <a:p>
            <a:r>
              <a:rPr lang="en-US" baseline="0" dirty="0" smtClean="0"/>
              <a:t>The first step is to put a good plan in place:</a:t>
            </a:r>
          </a:p>
          <a:p>
            <a:r>
              <a:rPr lang="en-US" baseline="0" dirty="0" smtClean="0"/>
              <a:t>At your 4-H club meeting:</a:t>
            </a:r>
          </a:p>
          <a:p>
            <a:r>
              <a:rPr lang="en-US" b="1" dirty="0" smtClean="0">
                <a:latin typeface="Corbel" panose="020B0503020204020204" pitchFamily="34" charset="0"/>
              </a:rPr>
              <a:t>Identify 4-H club service project managers</a:t>
            </a:r>
            <a:r>
              <a:rPr lang="en-US" b="0" dirty="0" smtClean="0">
                <a:latin typeface="Corbel" panose="020B0503020204020204" pitchFamily="34" charset="0"/>
              </a:rPr>
              <a:t>:</a:t>
            </a:r>
            <a:r>
              <a:rPr lang="en-US" b="0" baseline="0" dirty="0" smtClean="0">
                <a:latin typeface="Corbel" panose="020B0503020204020204" pitchFamily="34" charset="0"/>
              </a:rPr>
              <a:t> T</a:t>
            </a:r>
            <a:r>
              <a:rPr lang="en-US" dirty="0" smtClean="0">
                <a:latin typeface="Corbel" panose="020B0503020204020204" pitchFamily="34" charset="0"/>
              </a:rPr>
              <a:t>hese may be older youth, or</a:t>
            </a:r>
            <a:r>
              <a:rPr lang="en-US" baseline="0" dirty="0" smtClean="0">
                <a:latin typeface="Corbel" panose="020B0503020204020204" pitchFamily="34" charset="0"/>
              </a:rPr>
              <a:t> youth who are most excited about the service learning experience and have strong organizational skills.</a:t>
            </a:r>
            <a:endParaRPr lang="en-US" dirty="0" smtClean="0">
              <a:latin typeface="Corbel" panose="020B0503020204020204" pitchFamily="34" charset="0"/>
            </a:endParaRPr>
          </a:p>
          <a:p>
            <a:endParaRPr lang="en-US" dirty="0" smtClean="0">
              <a:latin typeface="Corbel" panose="020B0503020204020204" pitchFamily="34" charset="0"/>
            </a:endParaRPr>
          </a:p>
          <a:p>
            <a:r>
              <a:rPr lang="en-US" b="1" dirty="0" smtClean="0">
                <a:latin typeface="Corbel" panose="020B0503020204020204" pitchFamily="34" charset="0"/>
              </a:rPr>
              <a:t>Set beginning and ending dates:</a:t>
            </a:r>
            <a:r>
              <a:rPr lang="en-US" dirty="0" smtClean="0">
                <a:latin typeface="Corbel" panose="020B0503020204020204" pitchFamily="34" charset="0"/>
              </a:rPr>
              <a:t> Have</a:t>
            </a:r>
            <a:r>
              <a:rPr lang="en-US" baseline="0" dirty="0" smtClean="0">
                <a:latin typeface="Corbel" panose="020B0503020204020204" pitchFamily="34" charset="0"/>
              </a:rPr>
              <a:t> a timeline to ensure planning and project pieces are completed on time.</a:t>
            </a:r>
            <a:endParaRPr lang="en-US" dirty="0" smtClean="0">
              <a:latin typeface="Corbel" panose="020B0503020204020204" pitchFamily="34" charset="0"/>
            </a:endParaRPr>
          </a:p>
          <a:p>
            <a:endParaRPr lang="en-US" b="1" dirty="0" smtClean="0">
              <a:latin typeface="Corbel" panose="020B0503020204020204" pitchFamily="34" charset="0"/>
            </a:endParaRPr>
          </a:p>
          <a:p>
            <a:r>
              <a:rPr lang="en-US" b="1" dirty="0" smtClean="0">
                <a:latin typeface="Corbel" panose="020B0503020204020204" pitchFamily="34" charset="0"/>
              </a:rPr>
              <a:t>Create an action plan for service project: </a:t>
            </a:r>
            <a:r>
              <a:rPr lang="en-US" b="0" dirty="0" smtClean="0">
                <a:latin typeface="Corbel" panose="020B0503020204020204" pitchFamily="34" charset="0"/>
              </a:rPr>
              <a:t>Having</a:t>
            </a:r>
            <a:r>
              <a:rPr lang="en-US" b="0" baseline="0" dirty="0" smtClean="0">
                <a:latin typeface="Corbel" panose="020B0503020204020204" pitchFamily="34" charset="0"/>
              </a:rPr>
              <a:t> a clear, step-by-step action plan ensures you will have less bumps along the road when implementing your service learning project.</a:t>
            </a:r>
          </a:p>
          <a:p>
            <a:endParaRPr lang="en-US" b="0" dirty="0" smtClean="0">
              <a:latin typeface="Corbel" panose="020B0503020204020204" pitchFamily="34" charset="0"/>
            </a:endParaRPr>
          </a:p>
          <a:p>
            <a:r>
              <a:rPr lang="en-US" b="1" dirty="0" smtClean="0">
                <a:latin typeface="Corbel" panose="020B0503020204020204" pitchFamily="34" charset="0"/>
              </a:rPr>
              <a:t>Assign individuals to each task: </a:t>
            </a:r>
            <a:r>
              <a:rPr lang="en-US" b="0" dirty="0" smtClean="0">
                <a:latin typeface="Corbel" panose="020B0503020204020204" pitchFamily="34" charset="0"/>
              </a:rPr>
              <a:t>S</a:t>
            </a:r>
            <a:r>
              <a:rPr lang="en-US" dirty="0" smtClean="0">
                <a:latin typeface="Corbel" panose="020B0503020204020204" pitchFamily="34" charset="0"/>
              </a:rPr>
              <a:t>ervice</a:t>
            </a:r>
            <a:r>
              <a:rPr lang="en-US" baseline="0" dirty="0" smtClean="0">
                <a:latin typeface="Corbel" panose="020B0503020204020204" pitchFamily="34" charset="0"/>
              </a:rPr>
              <a:t> learning projects should include tasks suitable for all age groups. Assign everyone a responsibility as you plan your project and have older youth and adult volunteers be there to coach and support when needed.</a:t>
            </a:r>
          </a:p>
          <a:p>
            <a:endParaRPr lang="en-US" dirty="0" smtClean="0">
              <a:latin typeface="Corbel" panose="020B0503020204020204" pitchFamily="34" charset="0"/>
            </a:endParaRPr>
          </a:p>
          <a:p>
            <a:r>
              <a:rPr lang="en-US" b="1" dirty="0" smtClean="0">
                <a:latin typeface="Corbel" panose="020B0503020204020204" pitchFamily="34" charset="0"/>
              </a:rPr>
              <a:t>Give each task a completion deadline:</a:t>
            </a:r>
            <a:r>
              <a:rPr lang="en-US" b="1" baseline="0" dirty="0" smtClean="0">
                <a:latin typeface="Corbel" panose="020B0503020204020204" pitchFamily="34" charset="0"/>
              </a:rPr>
              <a:t> </a:t>
            </a:r>
            <a:r>
              <a:rPr lang="en-US" b="0" baseline="0" dirty="0" smtClean="0">
                <a:latin typeface="Corbel" panose="020B0503020204020204" pitchFamily="34" charset="0"/>
              </a:rPr>
              <a:t>T</a:t>
            </a:r>
            <a:r>
              <a:rPr lang="en-US" b="0" dirty="0" smtClean="0">
                <a:latin typeface="Corbel" panose="020B0503020204020204" pitchFamily="34" charset="0"/>
              </a:rPr>
              <a:t>o </a:t>
            </a:r>
            <a:r>
              <a:rPr lang="en-US" dirty="0" smtClean="0">
                <a:latin typeface="Corbel" panose="020B0503020204020204" pitchFamily="34" charset="0"/>
              </a:rPr>
              <a:t>move along with your service learning project</a:t>
            </a:r>
            <a:r>
              <a:rPr lang="en-US" baseline="0" dirty="0" smtClean="0">
                <a:latin typeface="Corbel" panose="020B0503020204020204" pitchFamily="34" charset="0"/>
              </a:rPr>
              <a:t> planning, each task should have a deadline that needs to be met. This is a great life skill our youth will use throughout their lifetime.</a:t>
            </a:r>
          </a:p>
          <a:p>
            <a:endParaRPr lang="en-US" dirty="0" smtClean="0">
              <a:latin typeface="Corbel" panose="020B0503020204020204" pitchFamily="34" charset="0"/>
            </a:endParaRPr>
          </a:p>
          <a:p>
            <a:r>
              <a:rPr lang="en-US" b="1" dirty="0" smtClean="0">
                <a:latin typeface="Corbel" panose="020B0503020204020204" pitchFamily="34" charset="0"/>
              </a:rPr>
              <a:t>Project managers do frequent check-ins to identify challenges and meet deadlines:</a:t>
            </a:r>
            <a:r>
              <a:rPr lang="en-US" dirty="0" smtClean="0">
                <a:latin typeface="Corbel" panose="020B0503020204020204" pitchFamily="34" charset="0"/>
              </a:rPr>
              <a:t> good project managers</a:t>
            </a:r>
            <a:r>
              <a:rPr lang="en-US" baseline="0" dirty="0" smtClean="0">
                <a:latin typeface="Corbel" panose="020B0503020204020204" pitchFamily="34" charset="0"/>
              </a:rPr>
              <a:t> are great cheerleaders, supporters, and problem-solvers. Check-ins help move the planning process along.</a:t>
            </a:r>
            <a:endParaRPr lang="en-US" dirty="0" smtClean="0">
              <a:latin typeface="Corbel" panose="020B0503020204020204" pitchFamily="34" charset="0"/>
            </a:endParaRPr>
          </a:p>
          <a:p>
            <a:endParaRPr lang="en-US" b="1" dirty="0" smtClean="0">
              <a:latin typeface="Corbel" panose="020B0503020204020204" pitchFamily="34" charset="0"/>
            </a:endParaRPr>
          </a:p>
          <a:p>
            <a:r>
              <a:rPr lang="en-US" b="1" dirty="0" smtClean="0">
                <a:latin typeface="Corbel" panose="020B0503020204020204" pitchFamily="34" charset="0"/>
              </a:rPr>
              <a:t>Create supply list: </a:t>
            </a:r>
            <a:r>
              <a:rPr lang="en-US" dirty="0" smtClean="0">
                <a:latin typeface="Corbel" panose="020B0503020204020204" pitchFamily="34" charset="0"/>
              </a:rPr>
              <a:t>Having</a:t>
            </a:r>
            <a:r>
              <a:rPr lang="en-US" baseline="0" dirty="0" smtClean="0">
                <a:latin typeface="Corbel" panose="020B0503020204020204" pitchFamily="34" charset="0"/>
              </a:rPr>
              <a:t> a good supply list that project managers check and re-check before the service learning event or events is important to make sure you have the materials to complete the project or projects successfully. Running to get more materials and supplies takes time and human resources away from the educational experience.</a:t>
            </a:r>
            <a:endParaRPr lang="en-US" dirty="0" smtClean="0">
              <a:latin typeface="Corbel" panose="020B0503020204020204" pitchFamily="34" charset="0"/>
            </a:endParaRP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27</a:t>
            </a:fld>
            <a:endParaRPr lang="en-US"/>
          </a:p>
        </p:txBody>
      </p:sp>
    </p:spTree>
    <p:extLst>
      <p:ext uri="{BB962C8B-B14F-4D97-AF65-F5344CB8AC3E}">
        <p14:creationId xmlns:p14="http://schemas.microsoft.com/office/powerpoint/2010/main" val="1305255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#28</a:t>
            </a:r>
          </a:p>
          <a:p>
            <a:r>
              <a:rPr lang="en-US" dirty="0" smtClean="0"/>
              <a:t>Slide time: 2 minutes</a:t>
            </a:r>
          </a:p>
          <a:p>
            <a:endParaRPr lang="en-US" dirty="0" smtClean="0"/>
          </a:p>
          <a:p>
            <a:r>
              <a:rPr lang="en-US" dirty="0" smtClean="0"/>
              <a:t>Rachelle:</a:t>
            </a:r>
          </a:p>
          <a:p>
            <a:endParaRPr lang="en-US" dirty="0" smtClean="0">
              <a:latin typeface="Corbel" panose="020B0503020204020204" pitchFamily="34" charset="0"/>
            </a:endParaRPr>
          </a:p>
          <a:p>
            <a:r>
              <a:rPr lang="en-US" b="1" dirty="0" smtClean="0">
                <a:latin typeface="Corbel" panose="020B0503020204020204" pitchFamily="34" charset="0"/>
              </a:rPr>
              <a:t>Develop a budget: </a:t>
            </a:r>
            <a:r>
              <a:rPr lang="en-US" dirty="0" smtClean="0">
                <a:latin typeface="Corbel" panose="020B0503020204020204" pitchFamily="34" charset="0"/>
              </a:rPr>
              <a:t>This</a:t>
            </a:r>
            <a:r>
              <a:rPr lang="en-US" baseline="0" dirty="0" smtClean="0">
                <a:latin typeface="Corbel" panose="020B0503020204020204" pitchFamily="34" charset="0"/>
              </a:rPr>
              <a:t> is another key life skill that 4-H members learn as a part of the Service Learning process. Having youth develop a budget that includes materials, supplies, transportation and other expenses is the first step in moving the project forward.</a:t>
            </a:r>
            <a:endParaRPr lang="en-US" dirty="0" smtClean="0">
              <a:latin typeface="Corbel" panose="020B0503020204020204" pitchFamily="34" charset="0"/>
            </a:endParaRPr>
          </a:p>
          <a:p>
            <a:endParaRPr lang="en-US" dirty="0" smtClean="0">
              <a:latin typeface="Corbel" panose="020B0503020204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smtClean="0">
                <a:latin typeface="Corbel" panose="020B0503020204020204" pitchFamily="34" charset="0"/>
              </a:rPr>
              <a:t>Follow fund-raising policies for use of 4-H name and emblem: </a:t>
            </a:r>
            <a:r>
              <a:rPr lang="en-US" b="0" dirty="0" smtClean="0">
                <a:latin typeface="Corbel" panose="020B0503020204020204" pitchFamily="34" charset="0"/>
              </a:rPr>
              <a:t>Follow</a:t>
            </a:r>
            <a:r>
              <a:rPr lang="en-US" b="0" baseline="0" dirty="0" smtClean="0">
                <a:latin typeface="Corbel" panose="020B0503020204020204" pitchFamily="34" charset="0"/>
              </a:rPr>
              <a:t> the</a:t>
            </a:r>
            <a:r>
              <a:rPr lang="en-US" b="0" dirty="0" smtClean="0">
                <a:latin typeface="Corbel" panose="020B0503020204020204" pitchFamily="34" charset="0"/>
              </a:rPr>
              <a:t> </a:t>
            </a:r>
            <a:r>
              <a:rPr kumimoji="0" lang="en-US" sz="1000" b="0" i="0" u="none" strike="noStrike" kern="1200" cap="none" spc="0" normalizeH="0" baseline="0" noProof="0" dirty="0" smtClean="0">
                <a:ln>
                  <a:noFill/>
                </a:ln>
                <a:solidFill>
                  <a:srgbClr val="00833B"/>
                </a:solidFill>
                <a:effectLst/>
                <a:uLnTx/>
                <a:uFillTx/>
                <a:latin typeface="Lucida Bright"/>
                <a:ea typeface="+mn-ea"/>
                <a:cs typeface="+mn-cs"/>
              </a:rPr>
              <a:t>4-H National Headquarters Fact Sheet: Fundraising: Private Support for the 4-H Program that are located in this session’s references or at: </a:t>
            </a:r>
            <a:r>
              <a:rPr kumimoji="0" lang="en-US" sz="1000" b="0" i="0" u="none" strike="noStrike" kern="1200" cap="none" spc="0" normalizeH="0" baseline="0" noProof="0" dirty="0" smtClean="0">
                <a:ln>
                  <a:noFill/>
                </a:ln>
                <a:solidFill>
                  <a:srgbClr val="00833B"/>
                </a:solidFill>
                <a:effectLst/>
                <a:uLnTx/>
                <a:uFillTx/>
                <a:latin typeface="Lucida Bright"/>
                <a:ea typeface="+mn-ea"/>
                <a:cs typeface="+mn-cs"/>
                <a:hlinkClick r:id="rId3"/>
              </a:rPr>
              <a:t>http://nifa.usda.gov/sites/default/files/resource/Fundraising%20Private%20Support%20for%204-H%202011.pdf</a:t>
            </a:r>
            <a:endParaRPr kumimoji="0" lang="en-US" sz="1000" b="0" i="0" u="none" strike="noStrike" kern="1200" cap="none" spc="0" normalizeH="0" baseline="0" noProof="0" dirty="0" smtClean="0">
              <a:ln>
                <a:noFill/>
              </a:ln>
              <a:solidFill>
                <a:srgbClr val="00833B"/>
              </a:solidFill>
              <a:effectLst/>
              <a:uLnTx/>
              <a:uFillTx/>
              <a:latin typeface="Lucida Bright"/>
              <a:ea typeface="+mn-ea"/>
              <a:cs typeface="+mn-cs"/>
            </a:endParaRPr>
          </a:p>
          <a:p>
            <a:endParaRPr lang="en-US" dirty="0" smtClean="0">
              <a:latin typeface="Corbel" panose="020B0503020204020204" pitchFamily="34" charset="0"/>
            </a:endParaRPr>
          </a:p>
          <a:p>
            <a:r>
              <a:rPr lang="en-US" b="1" dirty="0" smtClean="0">
                <a:latin typeface="Corbel" panose="020B0503020204020204" pitchFamily="34" charset="0"/>
              </a:rPr>
              <a:t>Prepare 4-H Club members to answer questions from donors: </a:t>
            </a:r>
            <a:r>
              <a:rPr lang="en-US" b="0" dirty="0" smtClean="0">
                <a:latin typeface="Corbel" panose="020B0503020204020204" pitchFamily="34" charset="0"/>
              </a:rPr>
              <a:t>Have 4-H Youth ready to answer questions about the service learning project,</a:t>
            </a:r>
            <a:r>
              <a:rPr lang="en-US" b="0" baseline="0" dirty="0" smtClean="0">
                <a:latin typeface="Corbel" panose="020B0503020204020204" pitchFamily="34" charset="0"/>
              </a:rPr>
              <a:t> needs assessment, budget, what will be accomplished, etc. Do a practice session with your 4-H members prior to their fund-raising efforts.</a:t>
            </a:r>
          </a:p>
          <a:p>
            <a:endParaRPr lang="en-US" b="0" dirty="0" smtClean="0">
              <a:latin typeface="Corbel" panose="020B0503020204020204" pitchFamily="34" charset="0"/>
            </a:endParaRPr>
          </a:p>
          <a:p>
            <a:r>
              <a:rPr lang="en-US" b="1" dirty="0" smtClean="0">
                <a:latin typeface="Corbel" panose="020B0503020204020204" pitchFamily="34" charset="0"/>
              </a:rPr>
              <a:t>Ensure fund-raising is honest: </a:t>
            </a:r>
            <a:r>
              <a:rPr lang="en-US" b="0" dirty="0" smtClean="0">
                <a:latin typeface="Corbel" panose="020B0503020204020204" pitchFamily="34" charset="0"/>
              </a:rPr>
              <a:t>During</a:t>
            </a:r>
            <a:r>
              <a:rPr lang="en-US" b="0" baseline="0" dirty="0" smtClean="0">
                <a:latin typeface="Corbel" panose="020B0503020204020204" pitchFamily="34" charset="0"/>
              </a:rPr>
              <a:t> the practice session, cover the basics of honest reporting to donors as to what the money will be used for and how it will be reported.</a:t>
            </a:r>
            <a:endParaRPr lang="en-US" b="1" dirty="0" smtClean="0">
              <a:latin typeface="Corbel" panose="020B0503020204020204" pitchFamily="34" charset="0"/>
            </a:endParaRPr>
          </a:p>
          <a:p>
            <a:endParaRPr lang="en-US" b="1" dirty="0" smtClean="0">
              <a:latin typeface="Corbel" panose="020B0503020204020204" pitchFamily="34" charset="0"/>
            </a:endParaRPr>
          </a:p>
          <a:p>
            <a:r>
              <a:rPr lang="en-US" b="1" dirty="0" smtClean="0">
                <a:latin typeface="Corbel" panose="020B0503020204020204" pitchFamily="34" charset="0"/>
              </a:rPr>
              <a:t>Keep accurate records of funds raised: </a:t>
            </a:r>
            <a:r>
              <a:rPr lang="en-US" b="0" dirty="0" smtClean="0">
                <a:latin typeface="Corbel" panose="020B0503020204020204" pitchFamily="34" charset="0"/>
              </a:rPr>
              <a:t>Have reporting</a:t>
            </a:r>
            <a:r>
              <a:rPr lang="en-US" b="0" baseline="0" dirty="0" smtClean="0">
                <a:latin typeface="Corbel" panose="020B0503020204020204" pitchFamily="34" charset="0"/>
              </a:rPr>
              <a:t> sheets to keep financial reporting accurate, and assign the 4-H club treasurer or assigned fund-raising chair to manage donor income. This may be a good role to have a youth-adult partnership with youth and adult fund-raising co-chairs.</a:t>
            </a:r>
            <a:endParaRPr lang="en-US" b="1" dirty="0" smtClean="0">
              <a:latin typeface="Corbel" panose="020B0503020204020204" pitchFamily="34" charset="0"/>
            </a:endParaRPr>
          </a:p>
          <a:p>
            <a:endParaRPr lang="en-US" b="1" dirty="0" smtClean="0">
              <a:latin typeface="Corbel" panose="020B0503020204020204" pitchFamily="34" charset="0"/>
            </a:endParaRPr>
          </a:p>
          <a:p>
            <a:r>
              <a:rPr lang="en-US" b="1" dirty="0" smtClean="0">
                <a:latin typeface="Corbel" panose="020B0503020204020204" pitchFamily="34" charset="0"/>
              </a:rPr>
              <a:t>May partner with 4-H Foundation to assist: </a:t>
            </a:r>
            <a:r>
              <a:rPr lang="en-US" b="0" dirty="0" smtClean="0">
                <a:latin typeface="Corbel" panose="020B0503020204020204" pitchFamily="34" charset="0"/>
              </a:rPr>
              <a:t>Your</a:t>
            </a:r>
            <a:r>
              <a:rPr lang="en-US" b="0" baseline="0" dirty="0" smtClean="0">
                <a:latin typeface="Corbel" panose="020B0503020204020204" pitchFamily="34" charset="0"/>
              </a:rPr>
              <a:t> State’s 4-H Foundation is well versed in fund development and may be a good partner for a large project. They may also be willing to provide an educational webinar related to raising funds in the name of 4-H.</a:t>
            </a:r>
            <a:endParaRPr lang="en-US" b="0" dirty="0" smtClean="0">
              <a:latin typeface="Corbel" panose="020B0503020204020204" pitchFamily="34" charset="0"/>
            </a:endParaRPr>
          </a:p>
          <a:p>
            <a:endParaRPr lang="en-US" b="0" dirty="0"/>
          </a:p>
        </p:txBody>
      </p:sp>
      <p:sp>
        <p:nvSpPr>
          <p:cNvPr id="4" name="Slide Number Placeholder 3"/>
          <p:cNvSpPr>
            <a:spLocks noGrp="1"/>
          </p:cNvSpPr>
          <p:nvPr>
            <p:ph type="sldNum" sz="quarter" idx="10"/>
          </p:nvPr>
        </p:nvSpPr>
        <p:spPr/>
        <p:txBody>
          <a:bodyPr/>
          <a:lstStyle/>
          <a:p>
            <a:fld id="{8CE63031-F43E-403E-A420-486871FEF1F1}" type="slidenum">
              <a:rPr lang="en-US" smtClean="0"/>
              <a:t>28</a:t>
            </a:fld>
            <a:endParaRPr lang="en-US"/>
          </a:p>
        </p:txBody>
      </p:sp>
    </p:spTree>
    <p:extLst>
      <p:ext uri="{BB962C8B-B14F-4D97-AF65-F5344CB8AC3E}">
        <p14:creationId xmlns:p14="http://schemas.microsoft.com/office/powerpoint/2010/main" val="1100694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#29</a:t>
            </a:r>
          </a:p>
          <a:p>
            <a:r>
              <a:rPr lang="en-US" dirty="0" smtClean="0"/>
              <a:t>Slide time: 5 minutes</a:t>
            </a:r>
          </a:p>
          <a:p>
            <a:endParaRPr lang="en-US" dirty="0" smtClean="0"/>
          </a:p>
          <a:p>
            <a:r>
              <a:rPr lang="en-US" dirty="0" smtClean="0"/>
              <a:t>Rachelle:</a:t>
            </a:r>
          </a:p>
          <a:p>
            <a:r>
              <a:rPr lang="en-US" dirty="0" smtClean="0">
                <a:latin typeface="Corbel" panose="020B0503020204020204" pitchFamily="34" charset="0"/>
              </a:rPr>
              <a:t>It is important to market your</a:t>
            </a:r>
            <a:r>
              <a:rPr lang="en-US" baseline="0" dirty="0" smtClean="0">
                <a:latin typeface="Corbel" panose="020B0503020204020204" pitchFamily="34" charset="0"/>
              </a:rPr>
              <a:t> service learning project prior to the event, during, and after the event. Assign these responsibilities to your 4-H club reporter or your 4-H social media manager for your group. You may even want to create a marketing team.</a:t>
            </a:r>
          </a:p>
          <a:p>
            <a:endParaRPr lang="en-US" baseline="0" dirty="0" smtClean="0">
              <a:latin typeface="Corbel" panose="020B0503020204020204" pitchFamily="34" charset="0"/>
            </a:endParaRPr>
          </a:p>
          <a:p>
            <a:r>
              <a:rPr lang="en-US" baseline="0" dirty="0" smtClean="0">
                <a:latin typeface="Corbel" panose="020B0503020204020204" pitchFamily="34" charset="0"/>
              </a:rPr>
              <a:t>Think about the audiences you want to reach as you plan:</a:t>
            </a:r>
          </a:p>
          <a:p>
            <a:endParaRPr lang="en-US" dirty="0" smtClean="0">
              <a:latin typeface="Corbel" panose="020B0503020204020204" pitchFamily="34" charset="0"/>
            </a:endParaRPr>
          </a:p>
          <a:p>
            <a:r>
              <a:rPr lang="en-US" b="1" dirty="0" smtClean="0">
                <a:latin typeface="Corbel" panose="020B0503020204020204" pitchFamily="34" charset="0"/>
              </a:rPr>
              <a:t>Facebook</a:t>
            </a:r>
            <a:r>
              <a:rPr lang="en-US" dirty="0" smtClean="0">
                <a:latin typeface="Corbel" panose="020B0503020204020204" pitchFamily="34" charset="0"/>
              </a:rPr>
              <a:t>-family and friends</a:t>
            </a:r>
          </a:p>
          <a:p>
            <a:r>
              <a:rPr lang="en-US" b="1" dirty="0" smtClean="0">
                <a:latin typeface="Corbel" panose="020B0503020204020204" pitchFamily="34" charset="0"/>
              </a:rPr>
              <a:t>Twitter</a:t>
            </a:r>
            <a:r>
              <a:rPr lang="en-US" dirty="0" smtClean="0">
                <a:latin typeface="Corbel" panose="020B0503020204020204" pitchFamily="34" charset="0"/>
              </a:rPr>
              <a:t>-reporters, legislators, donors, supporters, companies, other agencies, future audiences</a:t>
            </a:r>
          </a:p>
          <a:p>
            <a:r>
              <a:rPr lang="en-US" b="1" dirty="0" smtClean="0">
                <a:latin typeface="Corbel" panose="020B0503020204020204" pitchFamily="34" charset="0"/>
              </a:rPr>
              <a:t>Instagram</a:t>
            </a:r>
            <a:r>
              <a:rPr lang="en-US" dirty="0" smtClean="0">
                <a:latin typeface="Corbel" panose="020B0503020204020204" pitchFamily="34" charset="0"/>
              </a:rPr>
              <a:t>-other young people</a:t>
            </a:r>
          </a:p>
          <a:p>
            <a:r>
              <a:rPr lang="en-US" b="1" dirty="0" smtClean="0">
                <a:latin typeface="Corbel" panose="020B0503020204020204" pitchFamily="34" charset="0"/>
              </a:rPr>
              <a:t>Pinterest</a:t>
            </a:r>
            <a:r>
              <a:rPr lang="en-US" dirty="0" smtClean="0">
                <a:latin typeface="Corbel" panose="020B0503020204020204" pitchFamily="34" charset="0"/>
              </a:rPr>
              <a:t>- others looking for great service learning ideas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Activity: Please pull out your Social Media Marketing Plan worksheet.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baseline="0" dirty="0" smtClean="0"/>
              <a:t>[Host Site Facilitators, please distribute “4-H Service Learning Marketing Plan” to your participants.]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Take 3 minutes to work on this individually at your site related to social media you may use during your service learning project. </a:t>
            </a:r>
            <a:r>
              <a:rPr lang="en-US" sz="1200" baseline="0" dirty="0" smtClean="0"/>
              <a:t>Please share some of the ideas your site found in the main chat pod. </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[Allow 3 minutes to work on this task.]</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29</a:t>
            </a:fld>
            <a:endParaRPr lang="en-US"/>
          </a:p>
        </p:txBody>
      </p:sp>
    </p:spTree>
    <p:extLst>
      <p:ext uri="{BB962C8B-B14F-4D97-AF65-F5344CB8AC3E}">
        <p14:creationId xmlns:p14="http://schemas.microsoft.com/office/powerpoint/2010/main" val="278085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#3</a:t>
            </a:r>
          </a:p>
          <a:p>
            <a:r>
              <a:rPr lang="en-US" baseline="0" dirty="0" smtClean="0">
                <a:solidFill>
                  <a:srgbClr val="000000"/>
                </a:solidFill>
              </a:rPr>
              <a:t>Slide time: 3 minutes</a:t>
            </a:r>
          </a:p>
          <a:p>
            <a:endParaRPr lang="en-US" baseline="0" dirty="0" smtClean="0">
              <a:solidFill>
                <a:srgbClr val="000000"/>
              </a:solidFill>
            </a:endParaRPr>
          </a:p>
          <a:p>
            <a:pPr defTabSz="915723"/>
            <a:r>
              <a:rPr lang="en-US" dirty="0" smtClean="0">
                <a:solidFill>
                  <a:srgbClr val="000000"/>
                </a:solidFill>
              </a:rPr>
              <a:t>Rachelle - Before we get started, we want to kick off this e-Forum series with a few words from Doug Swanson, our National 4-H Program Leader. </a:t>
            </a:r>
          </a:p>
          <a:p>
            <a:pPr defTabSz="915723"/>
            <a:endParaRPr lang="en-US" dirty="0" smtClean="0">
              <a:solidFill>
                <a:srgbClr val="000000"/>
              </a:solidFill>
            </a:endParaRPr>
          </a:p>
          <a:p>
            <a:pPr defTabSz="915723"/>
            <a:r>
              <a:rPr lang="en-US" i="1" dirty="0" smtClean="0">
                <a:solidFill>
                  <a:srgbClr val="000000"/>
                </a:solidFill>
              </a:rPr>
              <a:t>[Online</a:t>
            </a:r>
            <a:r>
              <a:rPr lang="en-US" i="1" baseline="0" dirty="0" smtClean="0">
                <a:solidFill>
                  <a:srgbClr val="000000"/>
                </a:solidFill>
              </a:rPr>
              <a:t> Facilitator – please play s</a:t>
            </a:r>
            <a:r>
              <a:rPr lang="en-US" i="1" dirty="0" smtClean="0">
                <a:solidFill>
                  <a:srgbClr val="000000"/>
                </a:solidFill>
              </a:rPr>
              <a:t>treaming</a:t>
            </a:r>
            <a:r>
              <a:rPr lang="en-US" i="1" baseline="0" dirty="0" smtClean="0">
                <a:solidFill>
                  <a:srgbClr val="000000"/>
                </a:solidFill>
              </a:rPr>
              <a:t> audio</a:t>
            </a:r>
            <a:r>
              <a:rPr lang="en-US" i="1" dirty="0" smtClean="0">
                <a:solidFill>
                  <a:srgbClr val="000000"/>
                </a:solidFill>
              </a:rPr>
              <a:t> recording of Doug Swanson, National 4-H Program Leader]</a:t>
            </a:r>
          </a:p>
          <a:p>
            <a:pPr defTabSz="915723"/>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3</a:t>
            </a:fld>
            <a:endParaRPr lang="en-US" dirty="0"/>
          </a:p>
        </p:txBody>
      </p:sp>
    </p:spTree>
    <p:extLst>
      <p:ext uri="{BB962C8B-B14F-4D97-AF65-F5344CB8AC3E}">
        <p14:creationId xmlns:p14="http://schemas.microsoft.com/office/powerpoint/2010/main" val="273806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#30</a:t>
            </a:r>
          </a:p>
          <a:p>
            <a:r>
              <a:rPr lang="en-US" dirty="0" smtClean="0"/>
              <a:t>Slide time: 1 minute</a:t>
            </a:r>
          </a:p>
          <a:p>
            <a:endParaRPr lang="en-US" dirty="0" smtClean="0"/>
          </a:p>
          <a:p>
            <a:r>
              <a:rPr lang="en-US" dirty="0" smtClean="0"/>
              <a:t>Rachelle:</a:t>
            </a:r>
          </a:p>
          <a:p>
            <a:endParaRPr lang="en-US" b="1" dirty="0" smtClean="0">
              <a:latin typeface="Corbel" panose="020B0503020204020204" pitchFamily="34" charset="0"/>
            </a:endParaRPr>
          </a:p>
          <a:p>
            <a:r>
              <a:rPr lang="en-US" dirty="0" smtClean="0">
                <a:latin typeface="Corbel" panose="020B0503020204020204" pitchFamily="34" charset="0"/>
              </a:rPr>
              <a:t>Remember to get press releases for those participating in your 4-H service learning experience and don’t forget these marketing venues too</a:t>
            </a:r>
            <a:r>
              <a:rPr lang="en-US" baseline="0" dirty="0" smtClean="0">
                <a:latin typeface="Corbel" panose="020B0503020204020204" pitchFamily="34" charset="0"/>
              </a:rPr>
              <a:t>:</a:t>
            </a:r>
            <a:endParaRPr lang="en-US" dirty="0" smtClean="0">
              <a:latin typeface="Corbel" panose="020B0503020204020204" pitchFamily="34" charset="0"/>
            </a:endParaRPr>
          </a:p>
          <a:p>
            <a:endParaRPr lang="en-US" dirty="0" smtClean="0">
              <a:latin typeface="Corbel" panose="020B0503020204020204" pitchFamily="34" charset="0"/>
            </a:endParaRPr>
          </a:p>
          <a:p>
            <a:r>
              <a:rPr lang="en-US" b="1" dirty="0" smtClean="0">
                <a:latin typeface="Corbel" panose="020B0503020204020204" pitchFamily="34" charset="0"/>
              </a:rPr>
              <a:t>Blog</a:t>
            </a:r>
            <a:r>
              <a:rPr lang="en-US" dirty="0" smtClean="0">
                <a:latin typeface="Corbel" panose="020B0503020204020204" pitchFamily="34" charset="0"/>
              </a:rPr>
              <a:t>- Google’s </a:t>
            </a:r>
            <a:r>
              <a:rPr lang="en-US" dirty="0" err="1" smtClean="0">
                <a:latin typeface="Corbel" panose="020B0503020204020204" pitchFamily="34" charset="0"/>
              </a:rPr>
              <a:t>eBlogger</a:t>
            </a:r>
            <a:r>
              <a:rPr lang="en-US" dirty="0" smtClean="0">
                <a:latin typeface="Corbel" panose="020B0503020204020204" pitchFamily="34" charset="0"/>
              </a:rPr>
              <a:t> and Word Press are free.</a:t>
            </a:r>
          </a:p>
          <a:p>
            <a:r>
              <a:rPr lang="en-US" b="1" dirty="0" smtClean="0">
                <a:latin typeface="Corbel" panose="020B0503020204020204" pitchFamily="34" charset="0"/>
              </a:rPr>
              <a:t>YouTube-</a:t>
            </a:r>
            <a:r>
              <a:rPr lang="en-US" dirty="0" smtClean="0">
                <a:latin typeface="Corbel" panose="020B0503020204020204" pitchFamily="34" charset="0"/>
              </a:rPr>
              <a:t> does your Extension Office have a channel? Ask them to post your 4-H Service Learning videos.</a:t>
            </a:r>
          </a:p>
          <a:p>
            <a:r>
              <a:rPr lang="en-US" b="1" dirty="0" smtClean="0">
                <a:latin typeface="Corbel" panose="020B0503020204020204" pitchFamily="34" charset="0"/>
              </a:rPr>
              <a:t>Extension website- </a:t>
            </a:r>
            <a:r>
              <a:rPr lang="en-US" dirty="0" smtClean="0">
                <a:latin typeface="Corbel" panose="020B0503020204020204" pitchFamily="34" charset="0"/>
              </a:rPr>
              <a:t>ask your local county support staff to upload your club Service Learning activities and photos.</a:t>
            </a:r>
          </a:p>
          <a:p>
            <a:r>
              <a:rPr lang="en-US" b="1" dirty="0" smtClean="0">
                <a:latin typeface="Corbel" panose="020B0503020204020204" pitchFamily="34" charset="0"/>
              </a:rPr>
              <a:t>Newspaper</a:t>
            </a:r>
            <a:r>
              <a:rPr lang="en-US" dirty="0" smtClean="0">
                <a:latin typeface="Corbel" panose="020B0503020204020204" pitchFamily="34" charset="0"/>
              </a:rPr>
              <a:t>-your 4-H club reporter should develop a relationship with the reporter on the education, healthy living, and/or technology beat.</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30</a:t>
            </a:fld>
            <a:endParaRPr lang="en-US"/>
          </a:p>
        </p:txBody>
      </p:sp>
    </p:spTree>
    <p:extLst>
      <p:ext uri="{BB962C8B-B14F-4D97-AF65-F5344CB8AC3E}">
        <p14:creationId xmlns:p14="http://schemas.microsoft.com/office/powerpoint/2010/main" val="593091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#31</a:t>
            </a:r>
          </a:p>
          <a:p>
            <a:r>
              <a:rPr lang="en-US" dirty="0" smtClean="0"/>
              <a:t>Slide time: 1 minute</a:t>
            </a:r>
          </a:p>
          <a:p>
            <a:endParaRPr lang="en-US" dirty="0" smtClean="0"/>
          </a:p>
          <a:p>
            <a:r>
              <a:rPr lang="en-US" dirty="0" smtClean="0"/>
              <a:t>Rachelle:</a:t>
            </a:r>
          </a:p>
          <a:p>
            <a:r>
              <a:rPr lang="en-US" dirty="0" smtClean="0"/>
              <a:t>Service Learning should be a positive, educational</a:t>
            </a:r>
            <a:r>
              <a:rPr lang="en-US" baseline="0" dirty="0" smtClean="0"/>
              <a:t> experience that includes minimal risks. As your 4-H group is planning their project, consider these three things:</a:t>
            </a:r>
          </a:p>
          <a:p>
            <a:endParaRPr lang="en-US" dirty="0" smtClean="0"/>
          </a:p>
          <a:p>
            <a:r>
              <a:rPr lang="en-US" b="1" dirty="0" smtClean="0"/>
              <a:t>Reduce risk: </a:t>
            </a:r>
            <a:r>
              <a:rPr lang="en-US" dirty="0" smtClean="0"/>
              <a:t>Control hazards, establish emergency procedures, and provide adequate supervision.</a:t>
            </a:r>
          </a:p>
          <a:p>
            <a:endParaRPr lang="en-US" b="1" dirty="0" smtClean="0"/>
          </a:p>
          <a:p>
            <a:r>
              <a:rPr lang="en-US" b="1" dirty="0" smtClean="0"/>
              <a:t>Share the risk: </a:t>
            </a:r>
            <a:r>
              <a:rPr lang="en-US" dirty="0" smtClean="0"/>
              <a:t>Carry accident/medical insurance and use consent forms / permission slips.</a:t>
            </a:r>
          </a:p>
          <a:p>
            <a:endParaRPr lang="en-US" b="1" dirty="0" smtClean="0"/>
          </a:p>
          <a:p>
            <a:r>
              <a:rPr lang="en-US" b="1" dirty="0" smtClean="0"/>
              <a:t>Avoid the risk: </a:t>
            </a:r>
            <a:r>
              <a:rPr lang="en-US" dirty="0" smtClean="0"/>
              <a:t>Decide not to conduct the activity if it is judged to be too risky</a:t>
            </a:r>
            <a:r>
              <a:rPr lang="en-US" baseline="0" dirty="0" smtClean="0"/>
              <a:t> (Purdue, 2011).</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detailed information on controlling the risk, visit the </a:t>
            </a:r>
            <a:r>
              <a:rPr lang="en-US" sz="1200" dirty="0" smtClean="0"/>
              <a:t>Purdue</a:t>
            </a:r>
            <a:r>
              <a:rPr lang="en-US" sz="1200" baseline="0" dirty="0" smtClean="0"/>
              <a:t> publication: “</a:t>
            </a:r>
            <a:r>
              <a:rPr lang="en-US" sz="1200" dirty="0" err="1" smtClean="0"/>
              <a:t>VolunteerIN</a:t>
            </a:r>
            <a:r>
              <a:rPr lang="en-US" sz="1200" dirty="0" smtClean="0"/>
              <a:t> 4-H Toolkit for Success: Planning and Carrying Out a Service Project” located in the</a:t>
            </a:r>
            <a:r>
              <a:rPr lang="en-US" sz="1200" baseline="0" dirty="0" smtClean="0"/>
              <a:t> list of references and at:</a:t>
            </a:r>
            <a:r>
              <a:rPr lang="en-US" sz="1200" dirty="0" smtClean="0"/>
              <a:t> </a:t>
            </a:r>
            <a:r>
              <a:rPr lang="en-US" sz="1200" dirty="0" smtClean="0">
                <a:hlinkClick r:id="rId3"/>
              </a:rPr>
              <a:t>https://extension.purdue.edu/4h/Pages/volunteerToolkit.aspx</a:t>
            </a:r>
            <a:r>
              <a:rPr lang="en-US" sz="120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31</a:t>
            </a:fld>
            <a:endParaRPr lang="en-US"/>
          </a:p>
        </p:txBody>
      </p:sp>
    </p:spTree>
    <p:extLst>
      <p:ext uri="{BB962C8B-B14F-4D97-AF65-F5344CB8AC3E}">
        <p14:creationId xmlns:p14="http://schemas.microsoft.com/office/powerpoint/2010/main" val="1193479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#32</a:t>
            </a:r>
          </a:p>
          <a:p>
            <a:r>
              <a:rPr lang="en-US" dirty="0" smtClean="0"/>
              <a:t>Slide time: 1 minute</a:t>
            </a:r>
          </a:p>
          <a:p>
            <a:endParaRPr lang="en-US" dirty="0" smtClean="0"/>
          </a:p>
          <a:p>
            <a:r>
              <a:rPr lang="en-US" dirty="0" smtClean="0"/>
              <a:t>Rachelle:</a:t>
            </a:r>
          </a:p>
          <a:p>
            <a:endParaRPr lang="en-US" dirty="0" smtClean="0"/>
          </a:p>
          <a:p>
            <a:r>
              <a:rPr lang="en-US" u="sng" dirty="0" smtClean="0">
                <a:solidFill>
                  <a:srgbClr val="000000"/>
                </a:solidFill>
                <a:latin typeface="Corbel" panose="020B0503020204020204" pitchFamily="34" charset="0"/>
              </a:rPr>
              <a:t>At each stage </a:t>
            </a:r>
            <a:r>
              <a:rPr lang="en-US" dirty="0" smtClean="0">
                <a:solidFill>
                  <a:srgbClr val="000000"/>
                </a:solidFill>
                <a:latin typeface="Corbel" panose="020B0503020204020204" pitchFamily="34" charset="0"/>
              </a:rPr>
              <a:t>of the service learning process:</a:t>
            </a:r>
          </a:p>
          <a:p>
            <a:r>
              <a:rPr lang="en-US" dirty="0" smtClean="0">
                <a:solidFill>
                  <a:srgbClr val="000000"/>
                </a:solidFill>
                <a:latin typeface="Corbel" panose="020B0503020204020204" pitchFamily="34" charset="0"/>
              </a:rPr>
              <a:t>Analyze actions taken, project’s impact, what worked, what didn’t, contribution of the work.</a:t>
            </a:r>
          </a:p>
          <a:p>
            <a:endParaRPr lang="en-US" dirty="0" smtClean="0">
              <a:solidFill>
                <a:srgbClr val="000000"/>
              </a:solidFill>
              <a:latin typeface="Corbel" panose="020B0503020204020204" pitchFamily="34" charset="0"/>
            </a:endParaRPr>
          </a:p>
          <a:p>
            <a:r>
              <a:rPr lang="en-US" dirty="0" smtClean="0">
                <a:solidFill>
                  <a:srgbClr val="000000"/>
                </a:solidFill>
                <a:latin typeface="Corbel" panose="020B0503020204020204" pitchFamily="34" charset="0"/>
              </a:rPr>
              <a:t>Use a variety of techniques: group discussion, journaling, art projects, or public discussion. </a:t>
            </a:r>
          </a:p>
          <a:p>
            <a:endParaRPr lang="en-US" dirty="0" smtClean="0">
              <a:solidFill>
                <a:srgbClr val="000000"/>
              </a:solidFill>
              <a:latin typeface="Corbel" panose="020B0503020204020204" pitchFamily="34" charset="0"/>
            </a:endParaRPr>
          </a:p>
          <a:p>
            <a:r>
              <a:rPr lang="en-US" dirty="0" smtClean="0"/>
              <a:t>Do what works best for your 4-H</a:t>
            </a:r>
            <a:r>
              <a:rPr lang="en-US" baseline="0" dirty="0" smtClean="0"/>
              <a:t> club or group.</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32</a:t>
            </a:fld>
            <a:endParaRPr lang="en-US"/>
          </a:p>
        </p:txBody>
      </p:sp>
    </p:spTree>
    <p:extLst>
      <p:ext uri="{BB962C8B-B14F-4D97-AF65-F5344CB8AC3E}">
        <p14:creationId xmlns:p14="http://schemas.microsoft.com/office/powerpoint/2010/main" val="3844290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#33</a:t>
            </a:r>
          </a:p>
          <a:p>
            <a:r>
              <a:rPr lang="en-US" dirty="0" smtClean="0"/>
              <a:t>Slide time: 1 minute</a:t>
            </a:r>
          </a:p>
          <a:p>
            <a:endParaRPr lang="en-US" dirty="0" smtClean="0"/>
          </a:p>
          <a:p>
            <a:endParaRPr lang="en-US" dirty="0" smtClean="0"/>
          </a:p>
          <a:p>
            <a:r>
              <a:rPr lang="en-US" dirty="0" smtClean="0"/>
              <a:t>Rachelle: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5F4879"/>
                </a:solidFill>
                <a:latin typeface="Corbel" panose="020B0503020204020204" pitchFamily="34" charset="0"/>
              </a:rPr>
              <a:t>Reflection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5F4879"/>
                </a:solidFill>
                <a:latin typeface="Corbel" panose="020B0503020204020204" pitchFamily="34" charset="0"/>
              </a:rPr>
              <a:t>Here are some examples</a:t>
            </a:r>
            <a:r>
              <a:rPr lang="en-US" b="0" baseline="0" dirty="0" smtClean="0">
                <a:solidFill>
                  <a:srgbClr val="5F4879"/>
                </a:solidFill>
                <a:latin typeface="Corbel" panose="020B0503020204020204" pitchFamily="34" charset="0"/>
              </a:rPr>
              <a:t> of reflection questions you can use when processing the service learning experience with your 4-H members after the service learning experience. Remember, this refection is where the learning really happens and where youth are provided an opportunity to apply what they learned to their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C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C000"/>
                </a:solidFill>
                <a:latin typeface="Corbel" panose="020B0503020204020204" pitchFamily="34" charset="0"/>
              </a:rPr>
              <a:t>What? </a:t>
            </a:r>
            <a:r>
              <a:rPr lang="en-US" dirty="0" smtClean="0">
                <a:latin typeface="Corbel" panose="020B0503020204020204" pitchFamily="34" charset="0"/>
              </a:rPr>
              <a:t>What did we do? What did we see, touch, smell? What did we experience? How did I feel about the experience? What did I learn that I didn’t know before?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C000"/>
                </a:solidFill>
                <a:latin typeface="Corbel" panose="020B0503020204020204" pitchFamily="34" charset="0"/>
              </a:rPr>
              <a:t>So what? </a:t>
            </a:r>
            <a:r>
              <a:rPr lang="en-US" dirty="0" smtClean="0">
                <a:latin typeface="Corbel" panose="020B0503020204020204" pitchFamily="34" charset="0"/>
              </a:rPr>
              <a:t>How do I interpret what I experienced? What did the experience mean to me? What did I learn about myself, my community, my world? What life skills did I learn?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C000"/>
                </a:solidFill>
                <a:latin typeface="Corbel" panose="020B0503020204020204" pitchFamily="34" charset="0"/>
              </a:rPr>
              <a:t>Now what? </a:t>
            </a:r>
            <a:r>
              <a:rPr lang="en-US" dirty="0" smtClean="0">
                <a:latin typeface="Corbel" panose="020B0503020204020204" pitchFamily="34" charset="0"/>
              </a:rPr>
              <a:t>What will we do to build on the experience? What will our next project be? How will I use the skills and knowledge learned to continue to meet community needs?</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33</a:t>
            </a:fld>
            <a:endParaRPr lang="en-US"/>
          </a:p>
        </p:txBody>
      </p:sp>
    </p:spTree>
    <p:extLst>
      <p:ext uri="{BB962C8B-B14F-4D97-AF65-F5344CB8AC3E}">
        <p14:creationId xmlns:p14="http://schemas.microsoft.com/office/powerpoint/2010/main" val="3210604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#34</a:t>
            </a:r>
          </a:p>
          <a:p>
            <a:r>
              <a:rPr lang="en-US" dirty="0" smtClean="0"/>
              <a:t>Slide time: 1 minute</a:t>
            </a:r>
          </a:p>
          <a:p>
            <a:endParaRPr lang="en-US" dirty="0" smtClean="0"/>
          </a:p>
          <a:p>
            <a:r>
              <a:rPr lang="en-US" dirty="0" smtClean="0"/>
              <a:t>Rachelle:</a:t>
            </a:r>
          </a:p>
          <a:p>
            <a:endParaRPr lang="en-US" dirty="0" smtClean="0"/>
          </a:p>
          <a:p>
            <a:pPr marL="171450" indent="-171450">
              <a:buFont typeface="Arial" panose="020B0604020202020204" pitchFamily="34" charset="0"/>
              <a:buChar char="•"/>
            </a:pPr>
            <a:r>
              <a:rPr lang="en-US" b="1" dirty="0" smtClean="0">
                <a:solidFill>
                  <a:srgbClr val="00B050"/>
                </a:solidFill>
                <a:latin typeface="Corbel" panose="020B0503020204020204" pitchFamily="34" charset="0"/>
              </a:rPr>
              <a:t>Evaluate:</a:t>
            </a:r>
            <a:r>
              <a:rPr lang="en-US" dirty="0" smtClean="0">
                <a:solidFill>
                  <a:srgbClr val="00B050"/>
                </a:solidFill>
                <a:latin typeface="Corbel" panose="020B0503020204020204" pitchFamily="34" charset="0"/>
              </a:rPr>
              <a:t> </a:t>
            </a:r>
            <a:r>
              <a:rPr lang="en-US" dirty="0" smtClean="0">
                <a:solidFill>
                  <a:srgbClr val="000000"/>
                </a:solidFill>
                <a:latin typeface="Corbel" panose="020B0503020204020204" pitchFamily="34" charset="0"/>
              </a:rPr>
              <a:t>Work</a:t>
            </a:r>
            <a:r>
              <a:rPr lang="en-US" baseline="0" dirty="0" smtClean="0">
                <a:solidFill>
                  <a:srgbClr val="000000"/>
                </a:solidFill>
                <a:latin typeface="Corbel" panose="020B0503020204020204" pitchFamily="34" charset="0"/>
              </a:rPr>
              <a:t> with your youth to d</a:t>
            </a:r>
            <a:r>
              <a:rPr lang="en-US" dirty="0" smtClean="0">
                <a:solidFill>
                  <a:srgbClr val="000000"/>
                </a:solidFill>
                <a:latin typeface="Corbel" panose="020B0503020204020204" pitchFamily="34" charset="0"/>
              </a:rPr>
              <a:t>etermine the method your</a:t>
            </a:r>
            <a:r>
              <a:rPr lang="en-US" baseline="0" dirty="0" smtClean="0">
                <a:solidFill>
                  <a:srgbClr val="000000"/>
                </a:solidFill>
                <a:latin typeface="Corbel" panose="020B0503020204020204" pitchFamily="34" charset="0"/>
              </a:rPr>
              <a:t> group would like to use</a:t>
            </a:r>
            <a:r>
              <a:rPr lang="en-US" dirty="0" smtClean="0">
                <a:solidFill>
                  <a:srgbClr val="000000"/>
                </a:solidFill>
                <a:latin typeface="Corbel" panose="020B0503020204020204" pitchFamily="34" charset="0"/>
              </a:rPr>
              <a:t>-interviews, observations, electronic, paper, record keeping</a:t>
            </a:r>
          </a:p>
          <a:p>
            <a:pPr marL="171450" indent="-171450">
              <a:buFont typeface="Arial" panose="020B0604020202020204" pitchFamily="34" charset="0"/>
              <a:buChar char="•"/>
            </a:pPr>
            <a:r>
              <a:rPr lang="en-US" b="0" dirty="0" smtClean="0">
                <a:solidFill>
                  <a:srgbClr val="000000"/>
                </a:solidFill>
                <a:latin typeface="Corbel" panose="020B0503020204020204" pitchFamily="34" charset="0"/>
              </a:rPr>
              <a:t>Collect feedback </a:t>
            </a:r>
            <a:r>
              <a:rPr lang="en-US" dirty="0" smtClean="0">
                <a:solidFill>
                  <a:srgbClr val="000000"/>
                </a:solidFill>
                <a:latin typeface="Corbel" panose="020B0503020204020204" pitchFamily="34" charset="0"/>
              </a:rPr>
              <a:t>from direct and indirect beneficiaries, stakeholders, 4-Hers who volunteered, parents, and Extension professionals</a:t>
            </a:r>
          </a:p>
          <a:p>
            <a:pPr marL="171450" indent="-171450">
              <a:buFont typeface="Arial" panose="020B0604020202020204" pitchFamily="34" charset="0"/>
              <a:buChar char="•"/>
            </a:pPr>
            <a:r>
              <a:rPr lang="en-US" dirty="0" smtClean="0">
                <a:solidFill>
                  <a:srgbClr val="000000"/>
                </a:solidFill>
                <a:latin typeface="Corbel" panose="020B0503020204020204" pitchFamily="34" charset="0"/>
              </a:rPr>
              <a:t>Show others what was accomplished and learned</a:t>
            </a:r>
          </a:p>
          <a:p>
            <a:pPr marL="171450" indent="-171450">
              <a:buFont typeface="Arial" panose="020B0604020202020204" pitchFamily="34" charset="0"/>
              <a:buChar char="•"/>
            </a:pPr>
            <a:r>
              <a:rPr lang="en-US" dirty="0" smtClean="0">
                <a:solidFill>
                  <a:srgbClr val="000000"/>
                </a:solidFill>
                <a:latin typeface="Corbel" panose="020B0503020204020204" pitchFamily="34" charset="0"/>
              </a:rPr>
              <a:t>Highlight the impact of the work</a:t>
            </a:r>
          </a:p>
          <a:p>
            <a:pPr marL="171450" lvl="0" indent="-171450">
              <a:buFont typeface="Arial" panose="020B0604020202020204" pitchFamily="34" charset="0"/>
              <a:buChar char="•"/>
            </a:pPr>
            <a:r>
              <a:rPr lang="en-US" b="1" dirty="0" smtClean="0">
                <a:solidFill>
                  <a:srgbClr val="000000"/>
                </a:solidFill>
                <a:latin typeface="Corbel" panose="020B0503020204020204" pitchFamily="34" charset="0"/>
              </a:rPr>
              <a:t>Celebrate</a:t>
            </a:r>
            <a:r>
              <a:rPr lang="en-US" dirty="0" smtClean="0">
                <a:solidFill>
                  <a:srgbClr val="000000"/>
                </a:solidFill>
                <a:latin typeface="Corbel" panose="020B0503020204020204" pitchFamily="34" charset="0"/>
              </a:rPr>
              <a:t> the work! Have the</a:t>
            </a:r>
            <a:r>
              <a:rPr lang="en-US" baseline="0" dirty="0" smtClean="0">
                <a:solidFill>
                  <a:srgbClr val="000000"/>
                </a:solidFill>
                <a:latin typeface="Corbel" panose="020B0503020204020204" pitchFamily="34" charset="0"/>
              </a:rPr>
              <a:t> youth involved plan a way to celebrate their accomplishments. This is a great way to review what was learned, highlight their contributions and plan for future. </a:t>
            </a:r>
            <a:endParaRPr lang="en-US" dirty="0" smtClean="0">
              <a:solidFill>
                <a:srgbClr val="000000"/>
              </a:solidFill>
              <a:latin typeface="Corbel" panose="020B0503020204020204" pitchFamily="34" charset="0"/>
            </a:endParaRP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34</a:t>
            </a:fld>
            <a:endParaRPr lang="en-US"/>
          </a:p>
        </p:txBody>
      </p:sp>
    </p:spTree>
    <p:extLst>
      <p:ext uri="{BB962C8B-B14F-4D97-AF65-F5344CB8AC3E}">
        <p14:creationId xmlns:p14="http://schemas.microsoft.com/office/powerpoint/2010/main" val="3011930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#35</a:t>
            </a:r>
          </a:p>
          <a:p>
            <a:r>
              <a:rPr lang="en-US" dirty="0" smtClean="0"/>
              <a:t>Slide time: 1 minute</a:t>
            </a:r>
          </a:p>
          <a:p>
            <a:endParaRPr lang="en-US" dirty="0" smtClean="0"/>
          </a:p>
          <a:p>
            <a:r>
              <a:rPr lang="en-US" dirty="0" smtClean="0"/>
              <a:t>Cathy:</a:t>
            </a:r>
          </a:p>
          <a:p>
            <a:endParaRPr lang="en-US" dirty="0" smtClean="0"/>
          </a:p>
          <a:p>
            <a:r>
              <a:rPr lang="en-US" dirty="0" smtClean="0"/>
              <a:t>Making service learning a part of every club meeting</a:t>
            </a:r>
            <a:r>
              <a:rPr lang="en-US" baseline="0" dirty="0" smtClean="0"/>
              <a:t> gives your club members a sense of the importance of giving back to others and the community.  It also gives them time to explore and research community issues that need to be addressed. They will be able to make a concerted effort to plan and implement their project.</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920244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 36</a:t>
            </a:r>
          </a:p>
          <a:p>
            <a:r>
              <a:rPr lang="en-US" baseline="0" dirty="0" smtClean="0"/>
              <a:t>Slide time:  30 seconds</a:t>
            </a:r>
            <a:br>
              <a:rPr lang="en-US" baseline="0" dirty="0" smtClean="0"/>
            </a:br>
            <a:r>
              <a:rPr lang="en-US" baseline="0" dirty="0" smtClean="0"/>
              <a:t/>
            </a:r>
            <a:br>
              <a:rPr lang="en-US" baseline="0" dirty="0" smtClean="0"/>
            </a:br>
            <a:endParaRPr lang="en-US" baseline="0" dirty="0" smtClean="0">
              <a:latin typeface="+mn-lt"/>
            </a:endParaRPr>
          </a:p>
          <a:p>
            <a:r>
              <a:rPr lang="en-US" dirty="0" smtClean="0"/>
              <a:t>Pat – We</a:t>
            </a:r>
            <a:r>
              <a:rPr lang="en-US" baseline="0" dirty="0" smtClean="0"/>
              <a:t> encourage you to </a:t>
            </a:r>
            <a:r>
              <a:rPr lang="en-US" dirty="0" smtClean="0"/>
              <a:t>access tonight’s PowerPoint file and additional resources presented in this and all other e-Forum sessions, please visit</a:t>
            </a:r>
            <a:r>
              <a:rPr lang="en-US" baseline="0" dirty="0" smtClean="0"/>
              <a:t> </a:t>
            </a:r>
            <a:r>
              <a:rPr lang="en-US" dirty="0"/>
              <a:t>the North Central Region Volunteer e-Forum 2015 Web site: </a:t>
            </a:r>
            <a:r>
              <a:rPr lang="en-US" u="sng" dirty="0">
                <a:hlinkClick r:id="rId3"/>
              </a:rPr>
              <a:t>http://fyi.uwex.edu/ncrvd/4-h-volunteer-e-forum/</a:t>
            </a:r>
            <a:r>
              <a:rPr lang="en-US" dirty="0"/>
              <a:t>  </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36</a:t>
            </a:fld>
            <a:endParaRPr lang="en-US" dirty="0"/>
          </a:p>
        </p:txBody>
      </p:sp>
    </p:spTree>
    <p:extLst>
      <p:ext uri="{BB962C8B-B14F-4D97-AF65-F5344CB8AC3E}">
        <p14:creationId xmlns:p14="http://schemas.microsoft.com/office/powerpoint/2010/main" val="1249736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#37</a:t>
            </a:r>
            <a:endParaRPr lang="en-US" baseline="0" dirty="0" smtClean="0"/>
          </a:p>
          <a:p>
            <a:pPr defTabSz="915723">
              <a:defRPr/>
            </a:pPr>
            <a:r>
              <a:rPr lang="en-US" baseline="0" dirty="0" smtClean="0"/>
              <a:t>Slide time:  1 minute</a:t>
            </a:r>
          </a:p>
          <a:p>
            <a:endParaRPr lang="en-US" baseline="0" dirty="0" smtClean="0"/>
          </a:p>
          <a:p>
            <a:r>
              <a:rPr lang="en-US" b="1" i="0" baseline="0" dirty="0" smtClean="0"/>
              <a:t>[Host Site Facilitator: Provide participants with access to the survey by having a </a:t>
            </a:r>
            <a:r>
              <a:rPr lang="en-US" b="1" i="0" dirty="0"/>
              <a:t>laptop or tablet in the meeting space at the end of the session. Be sure to place the device(s) in a </a:t>
            </a:r>
            <a:r>
              <a:rPr lang="en-US" b="1" i="0" dirty="0" smtClean="0"/>
              <a:t>private </a:t>
            </a:r>
            <a:r>
              <a:rPr lang="en-US" b="1" i="0" dirty="0"/>
              <a:t>location so participants feel comfortable and free to answer questions confidentially.] </a:t>
            </a:r>
            <a:r>
              <a:rPr lang="en-US" baseline="0" dirty="0" smtClean="0"/>
              <a:t/>
            </a:r>
            <a:br>
              <a:rPr lang="en-US" baseline="0" dirty="0" smtClean="0"/>
            </a:br>
            <a:r>
              <a:rPr lang="en-US" baseline="0" dirty="0" smtClean="0"/>
              <a:t/>
            </a:r>
            <a:br>
              <a:rPr lang="en-US" baseline="0" dirty="0" smtClean="0"/>
            </a:br>
            <a:r>
              <a:rPr lang="en-US" baseline="0" dirty="0" smtClean="0">
                <a:latin typeface="+mn-lt"/>
              </a:rPr>
              <a:t>Pat </a:t>
            </a:r>
            <a:r>
              <a:rPr lang="en-US" dirty="0" smtClean="0"/>
              <a:t>- We welcome your feedback from tonight’s e-Forum session. We have</a:t>
            </a:r>
            <a:r>
              <a:rPr lang="en-US" baseline="0" dirty="0" smtClean="0"/>
              <a:t> a short, confidential survey posted at the website listed on the screen. </a:t>
            </a:r>
            <a:r>
              <a:rPr lang="en-US" dirty="0" smtClean="0"/>
              <a:t>Your </a:t>
            </a:r>
            <a:r>
              <a:rPr lang="en-US" dirty="0"/>
              <a:t>input will help us improve the quality and also content of future volunteer training opportunities. You can complete these tonight, using </a:t>
            </a:r>
            <a:r>
              <a:rPr lang="en-US" dirty="0" smtClean="0"/>
              <a:t>a laptop, smart phone, tablet … </a:t>
            </a:r>
            <a:r>
              <a:rPr lang="en-US" dirty="0"/>
              <a:t>(location in the meeting room). </a:t>
            </a:r>
          </a:p>
          <a:p>
            <a:pPr marL="343396" indent="-343396">
              <a:buSzPct val="100000"/>
            </a:pPr>
            <a:endParaRPr lang="en-US" dirty="0"/>
          </a:p>
          <a:p>
            <a:r>
              <a:rPr lang="en-US" dirty="0"/>
              <a:t>Or, you can complete the survey at home by going to this web address: </a:t>
            </a:r>
            <a:r>
              <a:rPr lang="en-US" sz="1200" u="none" strike="noStrike" kern="1200" dirty="0" smtClean="0">
                <a:solidFill>
                  <a:schemeClr val="tx1"/>
                </a:solidFill>
                <a:effectLst/>
                <a:latin typeface="+mn-lt"/>
                <a:ea typeface="+mn-ea"/>
                <a:cs typeface="+mn-cs"/>
                <a:hlinkClick r:id="rId3"/>
              </a:rPr>
              <a:t>http://tinyurl.com/2015-NCRVeF-Community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37</a:t>
            </a:fld>
            <a:endParaRPr lang="en-US" dirty="0"/>
          </a:p>
        </p:txBody>
      </p:sp>
    </p:spTree>
    <p:extLst>
      <p:ext uri="{BB962C8B-B14F-4D97-AF65-F5344CB8AC3E}">
        <p14:creationId xmlns:p14="http://schemas.microsoft.com/office/powerpoint/2010/main" val="199667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 38</a:t>
            </a:r>
          </a:p>
          <a:p>
            <a:r>
              <a:rPr lang="en-US" baseline="0" dirty="0" smtClean="0"/>
              <a:t>Slide time: 30 seconds</a:t>
            </a:r>
            <a:br>
              <a:rPr lang="en-US" baseline="0" dirty="0" smtClean="0"/>
            </a:br>
            <a:r>
              <a:rPr lang="en-US" baseline="0" dirty="0" smtClean="0"/>
              <a:t> </a:t>
            </a:r>
            <a:br>
              <a:rPr lang="en-US" baseline="0" dirty="0" smtClean="0"/>
            </a:br>
            <a:endParaRPr lang="en-US" baseline="0" dirty="0" smtClean="0">
              <a:latin typeface="+mn-lt"/>
            </a:endParaRPr>
          </a:p>
          <a:p>
            <a:r>
              <a:rPr lang="en-US" dirty="0" smtClean="0"/>
              <a:t>Pat - We hope you will join us, and bring other 4-H volunteers, to the remaining North Central Region 4-H Volunteer e-Forum sessions!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Encouraging the Heart of Leadership is scheduled for Thursday, December 3 and Tuesday, December 8, and we hope you will be able to join us on one of those two evenings. If you missed the Heart</a:t>
            </a:r>
            <a:r>
              <a:rPr lang="en-US" baseline="0" dirty="0" smtClean="0"/>
              <a:t> of Belonging session, it is archived on the North Central Region 4-H Volunteer Specialist web site.</a:t>
            </a:r>
            <a:endParaRPr lang="en-US" dirty="0" smtClean="0"/>
          </a:p>
          <a:p>
            <a:endParaRPr lang="en-US" dirty="0" smtClean="0"/>
          </a:p>
          <a:p>
            <a:pPr defTabSz="915723">
              <a:defRPr/>
            </a:pPr>
            <a:endParaRPr lang="en-US" dirty="0" smtClean="0"/>
          </a:p>
          <a:p>
            <a:pPr defTabSz="91572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38</a:t>
            </a:fld>
            <a:endParaRPr lang="en-US" dirty="0"/>
          </a:p>
        </p:txBody>
      </p:sp>
    </p:spTree>
    <p:extLst>
      <p:ext uri="{BB962C8B-B14F-4D97-AF65-F5344CB8AC3E}">
        <p14:creationId xmlns:p14="http://schemas.microsoft.com/office/powerpoint/2010/main" val="279873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 39</a:t>
            </a:r>
          </a:p>
          <a:p>
            <a:r>
              <a:rPr lang="en-US" baseline="0" dirty="0" smtClean="0"/>
              <a:t>Slide time: 15 seconds</a:t>
            </a:r>
          </a:p>
          <a:p>
            <a:endParaRPr lang="en-US" dirty="0" smtClean="0"/>
          </a:p>
          <a:p>
            <a:r>
              <a:rPr lang="en-US" dirty="0" smtClean="0"/>
              <a:t>Pat:</a:t>
            </a:r>
          </a:p>
          <a:p>
            <a:endParaRPr lang="en-US" dirty="0" smtClean="0"/>
          </a:p>
          <a:p>
            <a:r>
              <a:rPr lang="en-US" dirty="0" smtClean="0"/>
              <a:t>This slide provides you with a list of all of the references that were used to support this session, all of which you should be able to access online.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39</a:t>
            </a:fld>
            <a:endParaRPr lang="en-US"/>
          </a:p>
        </p:txBody>
      </p:sp>
    </p:spTree>
    <p:extLst>
      <p:ext uri="{BB962C8B-B14F-4D97-AF65-F5344CB8AC3E}">
        <p14:creationId xmlns:p14="http://schemas.microsoft.com/office/powerpoint/2010/main" val="415066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#4</a:t>
            </a:r>
          </a:p>
          <a:p>
            <a:r>
              <a:rPr lang="en-US" baseline="0" dirty="0" smtClean="0">
                <a:solidFill>
                  <a:srgbClr val="000000"/>
                </a:solidFill>
              </a:rPr>
              <a:t>Slide time: 1 minute</a:t>
            </a:r>
          </a:p>
          <a:p>
            <a:pPr defTabSz="908365">
              <a:defRPr/>
            </a:pPr>
            <a:endParaRPr lang="en-US" dirty="0" smtClean="0"/>
          </a:p>
          <a:p>
            <a:pPr defTabSz="908365">
              <a:defRPr/>
            </a:pPr>
            <a:r>
              <a:rPr lang="en-US" dirty="0" smtClean="0"/>
              <a:t>Rachelle:</a:t>
            </a:r>
          </a:p>
          <a:p>
            <a:pPr defTabSz="908365">
              <a:defRPr/>
            </a:pPr>
            <a:endParaRPr lang="en-US" dirty="0" smtClean="0"/>
          </a:p>
          <a:p>
            <a:pPr defTabSz="908365">
              <a:defRPr/>
            </a:pPr>
            <a:r>
              <a:rPr lang="en-US" dirty="0" smtClean="0"/>
              <a:t>The North Central Region would like to take a moment</a:t>
            </a:r>
            <a:r>
              <a:rPr lang="en-US" baseline="0" dirty="0" smtClean="0"/>
              <a:t> to </a:t>
            </a:r>
            <a:r>
              <a:rPr lang="en-US" dirty="0" smtClean="0"/>
              <a:t>congratulate</a:t>
            </a:r>
            <a:r>
              <a:rPr lang="en-US" baseline="0" dirty="0" smtClean="0"/>
              <a:t> the 2014 and 2015 Salute to Excellence Regional Award Winners.</a:t>
            </a:r>
          </a:p>
          <a:p>
            <a:pPr defTabSz="908365">
              <a:defRPr/>
            </a:pPr>
            <a:endParaRPr lang="en-US" baseline="0" dirty="0" smtClean="0"/>
          </a:p>
          <a:p>
            <a:pPr defTabSz="908365">
              <a:defRPr/>
            </a:pPr>
            <a:r>
              <a:rPr lang="en-US" baseline="0" dirty="0" smtClean="0"/>
              <a:t>Angela </a:t>
            </a:r>
            <a:r>
              <a:rPr lang="en-US" baseline="0" dirty="0" err="1" smtClean="0"/>
              <a:t>Baumer</a:t>
            </a:r>
            <a:r>
              <a:rPr lang="en-US" baseline="0" dirty="0" smtClean="0"/>
              <a:t> of Ohio, and Jeremy Smith of Indiana received the Volunteer of the Year awards.</a:t>
            </a:r>
          </a:p>
          <a:p>
            <a:pPr defTabSz="908365">
              <a:defRPr/>
            </a:pPr>
            <a:endParaRPr lang="en-US" baseline="0" dirty="0" smtClean="0"/>
          </a:p>
          <a:p>
            <a:pPr defTabSz="908365">
              <a:defRPr/>
            </a:pPr>
            <a:r>
              <a:rPr lang="en-US" baseline="0" dirty="0" smtClean="0"/>
              <a:t>Keith </a:t>
            </a:r>
            <a:r>
              <a:rPr lang="en-US" baseline="0" dirty="0" err="1" smtClean="0"/>
              <a:t>Waddelow</a:t>
            </a:r>
            <a:r>
              <a:rPr lang="en-US" baseline="0" dirty="0" smtClean="0"/>
              <a:t> of Indiana, and Barbara </a:t>
            </a:r>
            <a:r>
              <a:rPr lang="en-US" baseline="0" dirty="0" err="1" smtClean="0"/>
              <a:t>Determan</a:t>
            </a:r>
            <a:r>
              <a:rPr lang="en-US" baseline="0" dirty="0" smtClean="0"/>
              <a:t> of Iowa received the Outstanding Lifetime Volunteer awards.</a:t>
            </a:r>
          </a:p>
          <a:p>
            <a:pPr defTabSz="908365">
              <a:defRPr/>
            </a:pPr>
            <a:endParaRPr lang="en-US" baseline="0" dirty="0" smtClean="0"/>
          </a:p>
          <a:p>
            <a:pPr defTabSz="908365">
              <a:defRPr/>
            </a:pPr>
            <a:r>
              <a:rPr lang="en-US" baseline="0" dirty="0" smtClean="0"/>
              <a:t>Additional information about each of these outstanding volunteers is included on the handout that you’ll receive this evening and is also posted on the Volunteer Specialists Web site.</a:t>
            </a:r>
          </a:p>
          <a:p>
            <a:pPr defTabSz="908365">
              <a:defRPr/>
            </a:pPr>
            <a:endParaRPr lang="en-US" baseline="0" dirty="0" smtClean="0"/>
          </a:p>
          <a:p>
            <a:pPr defTabSz="908365">
              <a:defRPr/>
            </a:pPr>
            <a:r>
              <a:rPr lang="en-US" b="1" i="0" baseline="0" dirty="0" smtClean="0"/>
              <a:t>[Host Site Facilitators, please distribute the “2014 and 2015 North Central Region 4-H Salute to Excellence Award Winners” handout to your participants.]</a:t>
            </a:r>
          </a:p>
          <a:p>
            <a:pPr defTabSz="908365">
              <a:defRPr/>
            </a:pPr>
            <a:endParaRPr lang="en-US"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t>4</a:t>
            </a:fld>
            <a:endParaRPr lang="en-US"/>
          </a:p>
        </p:txBody>
      </p:sp>
    </p:spTree>
    <p:extLst>
      <p:ext uri="{BB962C8B-B14F-4D97-AF65-F5344CB8AC3E}">
        <p14:creationId xmlns:p14="http://schemas.microsoft.com/office/powerpoint/2010/main" val="1257500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 40</a:t>
            </a:r>
          </a:p>
          <a:p>
            <a:r>
              <a:rPr lang="en-US" baseline="0" dirty="0" smtClean="0"/>
              <a:t>Slide time: 15 seconds</a:t>
            </a:r>
          </a:p>
          <a:p>
            <a:endParaRPr lang="en-US" dirty="0" smtClean="0"/>
          </a:p>
          <a:p>
            <a:r>
              <a:rPr lang="en-US" dirty="0" smtClean="0"/>
              <a:t>Pat:</a:t>
            </a:r>
          </a:p>
          <a:p>
            <a:endParaRPr lang="en-US" dirty="0" smtClean="0"/>
          </a:p>
          <a:p>
            <a:r>
              <a:rPr lang="en-US" dirty="0" smtClean="0"/>
              <a:t>Thank</a:t>
            </a:r>
            <a:r>
              <a:rPr lang="en-US" baseline="0" dirty="0" smtClean="0"/>
              <a:t> you for joining us this evening! Have a safe trip home!</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40</a:t>
            </a:fld>
            <a:endParaRPr lang="en-US"/>
          </a:p>
        </p:txBody>
      </p:sp>
    </p:spTree>
    <p:extLst>
      <p:ext uri="{BB962C8B-B14F-4D97-AF65-F5344CB8AC3E}">
        <p14:creationId xmlns:p14="http://schemas.microsoft.com/office/powerpoint/2010/main" val="380479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#5</a:t>
            </a:r>
          </a:p>
          <a:p>
            <a:r>
              <a:rPr lang="en-US" baseline="0" dirty="0" smtClean="0">
                <a:solidFill>
                  <a:srgbClr val="000000"/>
                </a:solidFill>
              </a:rPr>
              <a:t>Slide time: 2 minutes</a:t>
            </a: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Each</a:t>
            </a:r>
            <a:r>
              <a:rPr lang="en-US" baseline="0" dirty="0" smtClean="0">
                <a:solidFill>
                  <a:srgbClr val="FF0000"/>
                </a:solidFill>
              </a:rPr>
              <a:t> of us will introduce ourselves quickly.</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8CE63031-F43E-403E-A420-486871FEF1F1}" type="slidenum">
              <a:rPr lang="en-US" smtClean="0"/>
              <a:t>5</a:t>
            </a:fld>
            <a:endParaRPr lang="en-US"/>
          </a:p>
        </p:txBody>
      </p:sp>
    </p:spTree>
    <p:extLst>
      <p:ext uri="{BB962C8B-B14F-4D97-AF65-F5344CB8AC3E}">
        <p14:creationId xmlns:p14="http://schemas.microsoft.com/office/powerpoint/2010/main" val="23493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#6</a:t>
            </a:r>
          </a:p>
          <a:p>
            <a:r>
              <a:rPr lang="en-US" baseline="0" dirty="0" smtClean="0">
                <a:solidFill>
                  <a:srgbClr val="000000"/>
                </a:solidFill>
              </a:rPr>
              <a:t>Slide time: 1 minute</a:t>
            </a:r>
          </a:p>
          <a:p>
            <a:endParaRPr lang="en-US" dirty="0" smtClean="0"/>
          </a:p>
          <a:p>
            <a:endParaRPr lang="en-US" dirty="0" smtClean="0"/>
          </a:p>
          <a:p>
            <a:r>
              <a:rPr lang="en-US" dirty="0" smtClean="0"/>
              <a:t>Cathy:</a:t>
            </a:r>
          </a:p>
          <a:p>
            <a:endParaRPr lang="en-US" baseline="0" dirty="0" smtClean="0"/>
          </a:p>
          <a:p>
            <a:r>
              <a:rPr lang="en-US" baseline="0" dirty="0" smtClean="0"/>
              <a:t>The learning objectives for tonight's “Heart of Community” e-forum session are:</a:t>
            </a:r>
          </a:p>
          <a:p>
            <a:pPr marL="228600" indent="-228600">
              <a:buAutoNum type="arabicPeriod"/>
            </a:pPr>
            <a:r>
              <a:rPr lang="en-US" baseline="0" dirty="0" smtClean="0"/>
              <a:t>Volunteers will be prepared to help youth find their voices as they become actively engaged in their communities.</a:t>
            </a:r>
          </a:p>
          <a:p>
            <a:pPr marL="228600" indent="-228600">
              <a:buAutoNum type="arabicPeriod"/>
            </a:pPr>
            <a:r>
              <a:rPr lang="en-US" baseline="0" dirty="0" smtClean="0"/>
              <a:t>Volunteers will learn the importance of civic education and incorporate community engagement activities in 4-H experiences.</a:t>
            </a:r>
          </a:p>
          <a:p>
            <a:pPr marL="228600" indent="-228600">
              <a:buAutoNum type="arabicPeriod"/>
            </a:pPr>
            <a:r>
              <a:rPr lang="en-US" baseline="0" dirty="0" smtClean="0"/>
              <a:t>Volunteers will develop skills to guide youth as they become civically engaged in positive community change</a:t>
            </a:r>
          </a:p>
          <a:p>
            <a:pPr marL="228600" indent="-228600">
              <a:buAutoNum type="arabicPeriod"/>
            </a:pPr>
            <a:r>
              <a:rPr lang="en-US" baseline="0" dirty="0" smtClean="0"/>
              <a:t>Volunteers will understand how to collaborate with 4-H youth for an educational service learning experience.</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6</a:t>
            </a:fld>
            <a:endParaRPr lang="en-US"/>
          </a:p>
        </p:txBody>
      </p:sp>
    </p:spTree>
    <p:extLst>
      <p:ext uri="{BB962C8B-B14F-4D97-AF65-F5344CB8AC3E}">
        <p14:creationId xmlns:p14="http://schemas.microsoft.com/office/powerpoint/2010/main" val="239550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#7</a:t>
            </a:r>
          </a:p>
          <a:p>
            <a:r>
              <a:rPr lang="en-US" baseline="0" dirty="0" smtClean="0">
                <a:solidFill>
                  <a:srgbClr val="000000"/>
                </a:solidFill>
              </a:rPr>
              <a:t>Slide time: 1 minute</a:t>
            </a:r>
          </a:p>
          <a:p>
            <a:endParaRPr lang="en-US" baseline="0" dirty="0" smtClean="0">
              <a:solidFill>
                <a:srgbClr val="000000"/>
              </a:solidFill>
            </a:endParaRPr>
          </a:p>
          <a:p>
            <a:r>
              <a:rPr lang="en-US" dirty="0" smtClean="0"/>
              <a:t>Cathy: </a:t>
            </a:r>
          </a:p>
          <a:p>
            <a:r>
              <a:rPr lang="en-US" dirty="0" smtClean="0"/>
              <a:t>Many</a:t>
            </a:r>
            <a:r>
              <a:rPr lang="en-US" baseline="0" dirty="0" smtClean="0"/>
              <a:t> of you have seen the research from the 4-H Study of Positive Youth Development conducted by Richard M. Lerner, Jacqueline V. Lerner, and Colleagues.</a:t>
            </a:r>
          </a:p>
          <a:p>
            <a:endParaRPr lang="en-US" baseline="0" dirty="0" smtClean="0"/>
          </a:p>
          <a:p>
            <a:r>
              <a:rPr lang="en-US" baseline="0" dirty="0" smtClean="0"/>
              <a:t>This slide highlights some of the results from the research that confirms the importance of focusing on the Essential Element,  “generosity”, in our 4-H club and community activities.</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4892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#8</a:t>
            </a:r>
          </a:p>
          <a:p>
            <a:r>
              <a:rPr lang="en-US" baseline="0" dirty="0" smtClean="0">
                <a:solidFill>
                  <a:srgbClr val="000000"/>
                </a:solidFill>
              </a:rPr>
              <a:t>Slide time: 4 minutes</a:t>
            </a:r>
          </a:p>
          <a:p>
            <a:endParaRPr lang="en-US" dirty="0" smtClean="0"/>
          </a:p>
          <a:p>
            <a:r>
              <a:rPr lang="en-US" dirty="0" smtClean="0"/>
              <a:t>Cathy:</a:t>
            </a:r>
          </a:p>
          <a:p>
            <a:endParaRPr lang="en-US" dirty="0" smtClean="0"/>
          </a:p>
          <a:p>
            <a:r>
              <a:rPr lang="en-US" i="1" dirty="0" smtClean="0"/>
              <a:t>[Online Facilitator, </a:t>
            </a:r>
            <a:r>
              <a:rPr lang="en-US" i="1" baseline="0" dirty="0" smtClean="0"/>
              <a:t>p</a:t>
            </a:r>
            <a:r>
              <a:rPr lang="en-US" i="1" dirty="0" smtClean="0"/>
              <a:t>lease upload these</a:t>
            </a:r>
            <a:r>
              <a:rPr lang="en-US" i="1" baseline="0" dirty="0" smtClean="0"/>
              <a:t> poll questions.]</a:t>
            </a:r>
          </a:p>
          <a:p>
            <a:endParaRPr lang="en-US" baseline="0" dirty="0" smtClean="0"/>
          </a:p>
          <a:p>
            <a:r>
              <a:rPr lang="en-US" baseline="0" dirty="0" smtClean="0"/>
              <a:t>We’re going to ask you to respond to two poll questions related to community engagement:</a:t>
            </a:r>
          </a:p>
          <a:p>
            <a:endParaRPr lang="en-US" baseline="0" dirty="0" smtClean="0"/>
          </a:p>
          <a:p>
            <a:pPr marL="228600" indent="-228600">
              <a:buAutoNum type="arabicPeriod"/>
            </a:pPr>
            <a:r>
              <a:rPr lang="en-US" baseline="0" dirty="0" smtClean="0"/>
              <a:t>Tell us how important you believe community engagement is to the 4-H experience. 1 is not very important; 5 is extremely important.</a:t>
            </a:r>
          </a:p>
          <a:p>
            <a:pPr marL="228600" indent="-228600">
              <a:buAutoNum type="arabicPeriod"/>
            </a:pPr>
            <a:r>
              <a:rPr lang="en-US" baseline="0" dirty="0" smtClean="0"/>
              <a:t>Does your 4-H Club engage in service learning projects? Please answer Yes or No.</a:t>
            </a:r>
          </a:p>
          <a:p>
            <a:endParaRPr lang="en-US" baseline="0" dirty="0" smtClean="0"/>
          </a:p>
          <a:p>
            <a:r>
              <a:rPr lang="en-US" b="1" baseline="0" dirty="0" smtClean="0"/>
              <a:t>Host site facilitators, please take a few minutes to collect the responses from the participants at your site. Determine the most frequent response and respond to the poll for your group collectively.</a:t>
            </a:r>
          </a:p>
          <a:p>
            <a:endParaRPr lang="en-US" baseline="0" dirty="0" smtClean="0"/>
          </a:p>
          <a:p>
            <a:r>
              <a:rPr lang="en-US" baseline="0" dirty="0" smtClean="0"/>
              <a:t>[Presenter, provide a summary of the responses received to the poll questions before moving to the next slide.]</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t>8</a:t>
            </a:fld>
            <a:endParaRPr lang="en-US"/>
          </a:p>
        </p:txBody>
      </p:sp>
    </p:spTree>
    <p:extLst>
      <p:ext uri="{BB962C8B-B14F-4D97-AF65-F5344CB8AC3E}">
        <p14:creationId xmlns:p14="http://schemas.microsoft.com/office/powerpoint/2010/main" val="104345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#9</a:t>
            </a:r>
          </a:p>
          <a:p>
            <a:r>
              <a:rPr lang="en-US" baseline="0" dirty="0" smtClean="0">
                <a:solidFill>
                  <a:srgbClr val="000000"/>
                </a:solidFill>
              </a:rPr>
              <a:t>Slide time: 30 seconds</a:t>
            </a:r>
          </a:p>
          <a:p>
            <a:endParaRPr lang="en-US" dirty="0" smtClean="0"/>
          </a:p>
          <a:p>
            <a:endParaRPr lang="en-US" dirty="0" smtClean="0"/>
          </a:p>
          <a:p>
            <a:r>
              <a:rPr lang="en-US" dirty="0" smtClean="0"/>
              <a:t>Cathy:</a:t>
            </a:r>
          </a:p>
          <a:p>
            <a:endParaRPr lang="en-US" dirty="0" smtClean="0"/>
          </a:p>
          <a:p>
            <a:r>
              <a:rPr lang="en-US" dirty="0" smtClean="0"/>
              <a:t>General Colin Powell, 35</a:t>
            </a:r>
            <a:r>
              <a:rPr lang="en-US" baseline="0" dirty="0" smtClean="0"/>
              <a:t> year veteran of the U.S. Army, former Chairman of the Joint Chiefs of Staff and U.S. Secretary of State, and the founder of “America’s Promise”, often talks about citizenship and the value of service learning. He is quoted as saying, “By teaching young people the joys of service, we make good citizenship a vital, transforming, and continuing aspect of our national character.” This quote frames what we will talk about this evening.</a:t>
            </a:r>
            <a:endParaRPr lang="en-US"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t>9</a:t>
            </a:fld>
            <a:endParaRPr lang="en-US"/>
          </a:p>
        </p:txBody>
      </p:sp>
    </p:spTree>
    <p:extLst>
      <p:ext uri="{BB962C8B-B14F-4D97-AF65-F5344CB8AC3E}">
        <p14:creationId xmlns:p14="http://schemas.microsoft.com/office/powerpoint/2010/main" val="937708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odule 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86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873345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72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19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00A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bg>
      <p:bgPr>
        <a:solidFill>
          <a:srgbClr val="44C8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DAEBC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bg>
      <p:bgPr>
        <a:solidFill>
          <a:srgbClr val="B4D48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0083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7095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158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90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53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2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554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176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21181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C77D1-AF27-4AE0-9D4F-2FDB59401875}" type="datetimeFigureOut">
              <a:rPr lang="en-US" smtClean="0"/>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89927-11C9-4582-AFCD-E8F4152D2DEF}" type="slidenum">
              <a:rPr lang="en-US" smtClean="0"/>
              <a:t>‹#›</a:t>
            </a:fld>
            <a:endParaRPr lang="en-US"/>
          </a:p>
        </p:txBody>
      </p:sp>
    </p:spTree>
    <p:extLst>
      <p:ext uri="{BB962C8B-B14F-4D97-AF65-F5344CB8AC3E}">
        <p14:creationId xmlns:p14="http://schemas.microsoft.com/office/powerpoint/2010/main" val="2058786346"/>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9.jpeg"/><Relationship Id="rId7" Type="http://schemas.openxmlformats.org/officeDocument/2006/relationships/diagramColors" Target="../diagrams/colors13.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1.png"/><Relationship Id="rId7" Type="http://schemas.openxmlformats.org/officeDocument/2006/relationships/diagramColors" Target="../diagrams/colors1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6.wmf"/><Relationship Id="rId7" Type="http://schemas.openxmlformats.org/officeDocument/2006/relationships/diagramColors" Target="../diagrams/colors18.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7.jpeg"/><Relationship Id="rId7" Type="http://schemas.openxmlformats.org/officeDocument/2006/relationships/diagramColors" Target="../diagrams/colors2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www.google.com/url?sa=i&amp;rct=j&amp;q=&amp;esrc=s&amp;source=images&amp;cd=&amp;cad=rja&amp;uact=8&amp;ved=0CAYQjB1qFQoTCNnP9suarMgCFcJUPgodWpwBfw&amp;url=http://www.erictownsendblog.com/2013/06/the-long-reach-of-twitter-using-social-media-to-connect-people-and-build-relationships/&amp;bvm=bv.104317490,d.cWw&amp;psig=AFQjCNHsDLjHP-9IqDa95SLxrDIagIdZRw&amp;ust=14441642276081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4.png"/><Relationship Id="rId7" Type="http://schemas.openxmlformats.org/officeDocument/2006/relationships/diagramColors" Target="../diagrams/colors25.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fyi.uwex.edu/ncrvd/4-h-volunteer-e-foru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hyperlink" Target="http://tinyurl.com/2015-NCRVeF-Belon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igrow.org/4h/healthy-living/difference-between-community-service-and-service-learning1/#sthash.HGlAyUSe.dpuf" TargetMode="External"/><Relationship Id="rId3" Type="http://schemas.openxmlformats.org/officeDocument/2006/relationships/hyperlink" Target="http://nifa.usda.gov/sites/default/files/resource/Fundraising%20Private%20Support%20for%204-H%202011.pdf" TargetMode="External"/><Relationship Id="rId7" Type="http://schemas.openxmlformats.org/officeDocument/2006/relationships/hyperlink" Target="https://extension.purdue.edu/4h/Pages/volunteerToolkit.asp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www.4-h.org/Resource-Library/Promotional-Toolkits/Toolkits/Social-Media-Toolkit.dwn" TargetMode="External"/><Relationship Id="rId5" Type="http://schemas.openxmlformats.org/officeDocument/2006/relationships/hyperlink" Target="http://www.4-h.org/about/youth-development-research/positive-youth-development-study/" TargetMode="External"/><Relationship Id="rId10" Type="http://schemas.openxmlformats.org/officeDocument/2006/relationships/hyperlink" Target="https://walfredtechtalk.wordpress.com/2014/11/24/marketing-4h-a-study-in-non-profit-promotion/" TargetMode="External"/><Relationship Id="rId4" Type="http://schemas.openxmlformats.org/officeDocument/2006/relationships/hyperlink" Target="http://pubs.ext.vt.edu/384/384-160/384-160_pdf.pdf" TargetMode="External"/><Relationship Id="rId9" Type="http://schemas.openxmlformats.org/officeDocument/2006/relationships/hyperlink" Target="http://igrow.org/about/authors/audrey-rider"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924800" cy="1470025"/>
          </a:xfrm>
        </p:spPr>
        <p:txBody>
          <a:bodyPr>
            <a:normAutofit fontScale="90000"/>
          </a:bodyPr>
          <a:lstStyle/>
          <a:p>
            <a:pPr algn="ctr"/>
            <a:r>
              <a:rPr lang="en-US" b="1" dirty="0" smtClean="0">
                <a:latin typeface="+mn-lt"/>
              </a:rPr>
              <a:t>Welcome to the</a:t>
            </a:r>
            <a:br>
              <a:rPr lang="en-US" b="1" dirty="0" smtClean="0">
                <a:latin typeface="+mn-lt"/>
              </a:rPr>
            </a:br>
            <a:r>
              <a:rPr lang="en-US" b="1" dirty="0" smtClean="0">
                <a:latin typeface="+mn-lt"/>
              </a:rPr>
              <a:t>2015 North Central Region </a:t>
            </a:r>
            <a:br>
              <a:rPr lang="en-US" b="1" dirty="0" smtClean="0">
                <a:latin typeface="+mn-lt"/>
              </a:rPr>
            </a:br>
            <a:r>
              <a:rPr lang="en-US" b="1" dirty="0" smtClean="0">
                <a:latin typeface="+mn-lt"/>
              </a:rPr>
              <a:t>4-H Volunteer e-Forum!</a:t>
            </a:r>
            <a:br>
              <a:rPr lang="en-US" b="1" dirty="0" smtClean="0">
                <a:latin typeface="+mn-lt"/>
              </a:rPr>
            </a:br>
            <a:r>
              <a:rPr lang="en-US" sz="2200" b="1" dirty="0" smtClean="0">
                <a:latin typeface="+mn-lt"/>
              </a:rPr>
              <a:t/>
            </a:r>
            <a:br>
              <a:rPr lang="en-US" sz="2200" b="1" dirty="0" smtClean="0">
                <a:latin typeface="+mn-lt"/>
              </a:rPr>
            </a:br>
            <a:r>
              <a:rPr lang="en-US" b="1" i="1" dirty="0" smtClean="0">
                <a:latin typeface="+mn-lt"/>
              </a:rPr>
              <a:t>“Find the Heart of 4-H”</a:t>
            </a:r>
            <a:endParaRPr lang="en-US" b="1" i="1"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419" y="4495800"/>
            <a:ext cx="1833562" cy="1807368"/>
          </a:xfrm>
          <a:prstGeom prst="rect">
            <a:avLst/>
          </a:prstGeom>
        </p:spPr>
      </p:pic>
    </p:spTree>
    <p:extLst>
      <p:ext uri="{BB962C8B-B14F-4D97-AF65-F5344CB8AC3E}">
        <p14:creationId xmlns:p14="http://schemas.microsoft.com/office/powerpoint/2010/main" val="252971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67746708"/>
              </p:ext>
            </p:extLst>
          </p:nvPr>
        </p:nvGraphicFramePr>
        <p:xfrm>
          <a:off x="381000" y="2133600"/>
          <a:ext cx="8229600"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800" y="461417"/>
            <a:ext cx="7772400" cy="707886"/>
          </a:xfrm>
          <a:prstGeom prst="rect">
            <a:avLst/>
          </a:prstGeom>
          <a:solidFill>
            <a:schemeClr val="accent5"/>
          </a:solidFill>
        </p:spPr>
        <p:txBody>
          <a:bodyPr wrap="square" rtlCol="0">
            <a:spAutoFit/>
          </a:bodyPr>
          <a:lstStyle/>
          <a:p>
            <a:pPr algn="ctr"/>
            <a:r>
              <a:rPr lang="en-US" sz="4000" b="1" spc="600" dirty="0" smtClean="0">
                <a:latin typeface="+mj-lt"/>
              </a:rPr>
              <a:t>COMMUNITY SERVICE:</a:t>
            </a:r>
            <a:endParaRPr lang="en-US" sz="4000" b="1" spc="600" dirty="0">
              <a:latin typeface="+mj-lt"/>
            </a:endParaRPr>
          </a:p>
        </p:txBody>
      </p:sp>
    </p:spTree>
    <p:extLst>
      <p:ext uri="{BB962C8B-B14F-4D97-AF65-F5344CB8AC3E}">
        <p14:creationId xmlns:p14="http://schemas.microsoft.com/office/powerpoint/2010/main" val="1944305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4958" y="609600"/>
            <a:ext cx="7239000" cy="769441"/>
          </a:xfrm>
          <a:prstGeom prst="rect">
            <a:avLst/>
          </a:prstGeom>
          <a:solidFill>
            <a:schemeClr val="accent3"/>
          </a:solidFill>
        </p:spPr>
        <p:txBody>
          <a:bodyPr wrap="square" rtlCol="0">
            <a:spAutoFit/>
          </a:bodyPr>
          <a:lstStyle/>
          <a:p>
            <a:pPr algn="ctr"/>
            <a:r>
              <a:rPr lang="en-US" sz="4400" spc="600" dirty="0" smtClean="0">
                <a:ln w="0"/>
                <a:solidFill>
                  <a:schemeClr val="accent1"/>
                </a:solidFill>
                <a:latin typeface="+mj-lt"/>
              </a:rPr>
              <a:t>SERVICE LEARNING:</a:t>
            </a:r>
            <a:endParaRPr lang="en-US" sz="4400" spc="600" dirty="0">
              <a:ln w="0"/>
              <a:solidFill>
                <a:schemeClr val="accent1"/>
              </a:solidFill>
              <a:latin typeface="+mj-lt"/>
            </a:endParaRPr>
          </a:p>
        </p:txBody>
      </p:sp>
      <p:graphicFrame>
        <p:nvGraphicFramePr>
          <p:cNvPr id="6" name="Diagram 5"/>
          <p:cNvGraphicFramePr/>
          <p:nvPr>
            <p:extLst>
              <p:ext uri="{D42A27DB-BD31-4B8C-83A1-F6EECF244321}">
                <p14:modId xmlns:p14="http://schemas.microsoft.com/office/powerpoint/2010/main" val="2728835248"/>
              </p:ext>
            </p:extLst>
          </p:nvPr>
        </p:nvGraphicFramePr>
        <p:xfrm>
          <a:off x="-149942" y="2057400"/>
          <a:ext cx="9448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6374497" y="2362200"/>
            <a:ext cx="1239852" cy="863379"/>
          </a:xfr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000" y="2362200"/>
            <a:ext cx="1295400" cy="866878"/>
          </a:xfrm>
          <a:prstGeom prst="rect">
            <a:avLst/>
          </a:prstGeom>
        </p:spPr>
      </p:pic>
    </p:spTree>
    <p:extLst>
      <p:ext uri="{BB962C8B-B14F-4D97-AF65-F5344CB8AC3E}">
        <p14:creationId xmlns:p14="http://schemas.microsoft.com/office/powerpoint/2010/main" val="102808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99109"/>
            <a:ext cx="8229600" cy="1143000"/>
          </a:xfrm>
        </p:spPr>
        <p:txBody>
          <a:bodyPr/>
          <a:lstStyle/>
          <a:p>
            <a:r>
              <a:rPr lang="en-US" b="1" dirty="0" smtClean="0"/>
              <a:t>Elements of Service Learning</a:t>
            </a:r>
            <a:endParaRPr lang="en-US" b="1" dirty="0"/>
          </a:p>
        </p:txBody>
      </p:sp>
      <p:graphicFrame>
        <p:nvGraphicFramePr>
          <p:cNvPr id="4" name="Diagram 3"/>
          <p:cNvGraphicFramePr/>
          <p:nvPr>
            <p:extLst>
              <p:ext uri="{D42A27DB-BD31-4B8C-83A1-F6EECF244321}">
                <p14:modId xmlns:p14="http://schemas.microsoft.com/office/powerpoint/2010/main" val="829763003"/>
              </p:ext>
            </p:extLst>
          </p:nvPr>
        </p:nvGraphicFramePr>
        <p:xfrm>
          <a:off x="647700" y="1410264"/>
          <a:ext cx="7848600" cy="508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137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a:solidFill>
            <a:schemeClr val="accent5">
              <a:lumMod val="20000"/>
              <a:lumOff val="80000"/>
            </a:schemeClr>
          </a:solidFill>
        </p:spPr>
        <p:txBody>
          <a:bodyPr>
            <a:noAutofit/>
          </a:bodyPr>
          <a:lstStyle/>
          <a:p>
            <a:r>
              <a:rPr lang="en-US" sz="4800" b="1" dirty="0" smtClean="0"/>
              <a:t>Tips for conducting a service learning project</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4478320"/>
              </p:ext>
            </p:extLst>
          </p:nvPr>
        </p:nvGraphicFramePr>
        <p:xfrm>
          <a:off x="142874" y="1752600"/>
          <a:ext cx="8858251" cy="2873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28800" y="5105400"/>
            <a:ext cx="5638799" cy="1107996"/>
          </a:xfrm>
          <a:prstGeom prst="rect">
            <a:avLst/>
          </a:prstGeom>
          <a:solidFill>
            <a:schemeClr val="accent1"/>
          </a:solidFill>
          <a:ln w="44450" cap="rnd" cmpd="dbl">
            <a:solidFill>
              <a:srgbClr val="000000"/>
            </a:solidFill>
          </a:ln>
        </p:spPr>
        <p:txBody>
          <a:bodyPr wrap="square" rtlCol="0">
            <a:spAutoFit/>
          </a:bodyPr>
          <a:lstStyle/>
          <a:p>
            <a:pPr algn="ctr"/>
            <a:r>
              <a:rPr lang="en-US" sz="6600" dirty="0" smtClean="0">
                <a:ln>
                  <a:solidFill>
                    <a:schemeClr val="accent4">
                      <a:lumMod val="10000"/>
                    </a:schemeClr>
                  </a:solidFill>
                </a:ln>
                <a:solidFill>
                  <a:schemeClr val="bg2"/>
                </a:solidFill>
              </a:rPr>
              <a:t>CELEBRATE!!!</a:t>
            </a:r>
            <a:endParaRPr lang="en-US" sz="6600" dirty="0">
              <a:ln>
                <a:solidFill>
                  <a:schemeClr val="accent4">
                    <a:lumMod val="10000"/>
                  </a:schemeClr>
                </a:solidFill>
              </a:ln>
              <a:solidFill>
                <a:schemeClr val="bg2"/>
              </a:solidFill>
            </a:endParaRPr>
          </a:p>
        </p:txBody>
      </p:sp>
    </p:spTree>
    <p:extLst>
      <p:ext uri="{BB962C8B-B14F-4D97-AF65-F5344CB8AC3E}">
        <p14:creationId xmlns:p14="http://schemas.microsoft.com/office/powerpoint/2010/main" val="2895248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08950"/>
            <a:ext cx="8229600" cy="1143000"/>
          </a:xfrm>
          <a:solidFill>
            <a:schemeClr val="accent5">
              <a:lumMod val="20000"/>
              <a:lumOff val="80000"/>
            </a:schemeClr>
          </a:solidFill>
        </p:spPr>
        <p:txBody>
          <a:bodyPr>
            <a:normAutofit fontScale="90000"/>
          </a:bodyPr>
          <a:lstStyle/>
          <a:p>
            <a:r>
              <a:rPr lang="en-US" b="1" dirty="0" smtClean="0">
                <a:solidFill>
                  <a:schemeClr val="accent1"/>
                </a:solidFill>
              </a:rPr>
              <a:t>Brainstorm Service </a:t>
            </a:r>
            <a:br>
              <a:rPr lang="en-US" b="1" dirty="0" smtClean="0">
                <a:solidFill>
                  <a:schemeClr val="accent1"/>
                </a:solidFill>
              </a:rPr>
            </a:br>
            <a:r>
              <a:rPr lang="en-US" b="1" dirty="0" smtClean="0">
                <a:solidFill>
                  <a:schemeClr val="accent1"/>
                </a:solidFill>
              </a:rPr>
              <a:t>Learning Project Ideas</a:t>
            </a:r>
            <a:endParaRPr lang="en-US" b="1" dirty="0">
              <a:solidFill>
                <a:schemeClr val="accent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52216228"/>
              </p:ext>
            </p:extLst>
          </p:nvPr>
        </p:nvGraphicFramePr>
        <p:xfrm>
          <a:off x="457200" y="2322731"/>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33500" y="1676400"/>
            <a:ext cx="6477000" cy="646331"/>
          </a:xfrm>
          <a:prstGeom prst="rect">
            <a:avLst/>
          </a:prstGeom>
          <a:noFill/>
        </p:spPr>
        <p:txBody>
          <a:bodyPr wrap="square" rtlCol="0">
            <a:spAutoFit/>
          </a:bodyPr>
          <a:lstStyle/>
          <a:p>
            <a:pPr algn="ctr"/>
            <a:r>
              <a:rPr lang="en-US" dirty="0"/>
              <a:t>In </a:t>
            </a:r>
            <a:r>
              <a:rPr lang="en-US" dirty="0" smtClean="0"/>
              <a:t>the chat pods, </a:t>
            </a:r>
            <a:r>
              <a:rPr lang="en-US" dirty="0"/>
              <a:t>please list service learning ideas that reflect the learning of the specific project area.</a:t>
            </a:r>
          </a:p>
        </p:txBody>
      </p:sp>
    </p:spTree>
    <p:extLst>
      <p:ext uri="{BB962C8B-B14F-4D97-AF65-F5344CB8AC3E}">
        <p14:creationId xmlns:p14="http://schemas.microsoft.com/office/powerpoint/2010/main" val="76913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54000"/>
            <a:ext cx="8229600" cy="1143000"/>
          </a:xfrm>
          <a:prstGeom prst="roundRect">
            <a:avLst/>
          </a:prstGeom>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smtClean="0"/>
              <a:t>Getting to the </a:t>
            </a:r>
            <a:r>
              <a:rPr lang="en-US" b="1" dirty="0" smtClean="0"/>
              <a:t/>
            </a:r>
            <a:br>
              <a:rPr lang="en-US" b="1" dirty="0" smtClean="0"/>
            </a:br>
            <a:r>
              <a:rPr lang="en-US" b="1" dirty="0" smtClean="0"/>
              <a:t>Heart </a:t>
            </a:r>
            <a:r>
              <a:rPr lang="en-US" b="1" dirty="0" smtClean="0"/>
              <a:t>of the Issue</a:t>
            </a:r>
            <a:endParaRPr lang="en-US" b="1" dirty="0"/>
          </a:p>
        </p:txBody>
      </p:sp>
      <p:graphicFrame>
        <p:nvGraphicFramePr>
          <p:cNvPr id="5" name="Diagram 4"/>
          <p:cNvGraphicFramePr/>
          <p:nvPr>
            <p:extLst>
              <p:ext uri="{D42A27DB-BD31-4B8C-83A1-F6EECF244321}">
                <p14:modId xmlns:p14="http://schemas.microsoft.com/office/powerpoint/2010/main" val="4089094412"/>
              </p:ext>
            </p:extLst>
          </p:nvPr>
        </p:nvGraphicFramePr>
        <p:xfrm>
          <a:off x="-1143000" y="1418102"/>
          <a:ext cx="7467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341632" y="2133600"/>
            <a:ext cx="1447800" cy="4288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5562600" y="3429000"/>
            <a:ext cx="1524000" cy="713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40678" y="2368181"/>
            <a:ext cx="1692771" cy="3825121"/>
          </a:xfrm>
          <a:prstGeom prst="rect">
            <a:avLst/>
          </a:prstGeom>
          <a:noFill/>
        </p:spPr>
        <p:txBody>
          <a:bodyPr vert="vert270" wrap="square" rtlCol="0">
            <a:spAutoFit/>
          </a:bodyPr>
          <a:lstStyle/>
          <a:p>
            <a:pPr algn="ctr"/>
            <a:r>
              <a:rPr lang="en-US" sz="4000" b="1" spc="600" dirty="0">
                <a:solidFill>
                  <a:schemeClr val="bg2"/>
                </a:solidFill>
                <a:latin typeface="+mj-lt"/>
              </a:rPr>
              <a:t>Deliver the message</a:t>
            </a:r>
          </a:p>
          <a:p>
            <a:endParaRPr lang="en-US" dirty="0"/>
          </a:p>
        </p:txBody>
      </p:sp>
    </p:spTree>
    <p:extLst>
      <p:ext uri="{BB962C8B-B14F-4D97-AF65-F5344CB8AC3E}">
        <p14:creationId xmlns:p14="http://schemas.microsoft.com/office/powerpoint/2010/main" val="3959267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smtClean="0"/>
              <a:t>The Youth Difference</a:t>
            </a:r>
            <a:endParaRPr lang="en-US" b="1" dirty="0"/>
          </a:p>
        </p:txBody>
      </p:sp>
      <p:graphicFrame>
        <p:nvGraphicFramePr>
          <p:cNvPr id="6" name="Diagram 5"/>
          <p:cNvGraphicFramePr/>
          <p:nvPr>
            <p:extLst>
              <p:ext uri="{D42A27DB-BD31-4B8C-83A1-F6EECF244321}">
                <p14:modId xmlns:p14="http://schemas.microsoft.com/office/powerpoint/2010/main" val="357403532"/>
              </p:ext>
            </p:extLst>
          </p:nvPr>
        </p:nvGraphicFramePr>
        <p:xfrm>
          <a:off x="914400" y="16510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393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07264"/>
            <a:ext cx="8229600" cy="1143000"/>
          </a:xfrm>
          <a:solidFill>
            <a:schemeClr val="accent5">
              <a:lumMod val="20000"/>
              <a:lumOff val="80000"/>
            </a:schemeClr>
          </a:solidFill>
          <a:ln w="76200">
            <a:solidFill>
              <a:schemeClr val="accent1"/>
            </a:solidFill>
          </a:ln>
        </p:spPr>
        <p:txBody>
          <a:bodyPr/>
          <a:lstStyle/>
          <a:p>
            <a:r>
              <a:rPr lang="en-US" b="1" spc="600" dirty="0" smtClean="0">
                <a:ln w="6600">
                  <a:solidFill>
                    <a:schemeClr val="accent2"/>
                  </a:solidFill>
                  <a:prstDash val="solid"/>
                </a:ln>
                <a:solidFill>
                  <a:schemeClr val="accent1"/>
                </a:solidFill>
                <a:effectLst>
                  <a:outerShdw dist="38100" dir="2700000" algn="tl" rotWithShape="0">
                    <a:schemeClr val="accent2"/>
                  </a:outerShdw>
                </a:effectLst>
              </a:rPr>
              <a:t>Identify Stakeholders</a:t>
            </a:r>
            <a:endParaRPr lang="en-US" b="1" spc="600" dirty="0">
              <a:ln w="6600">
                <a:solidFill>
                  <a:schemeClr val="accent2"/>
                </a:solidFill>
                <a:prstDash val="solid"/>
              </a:ln>
              <a:solidFill>
                <a:schemeClr val="accent1"/>
              </a:solidFill>
              <a:effectLst>
                <a:outerShdw dist="38100" dir="2700000" algn="tl" rotWithShape="0">
                  <a:schemeClr val="accent2"/>
                </a:outerShdw>
              </a:effectLst>
            </a:endParaRPr>
          </a:p>
        </p:txBody>
      </p:sp>
      <p:sp>
        <p:nvSpPr>
          <p:cNvPr id="3" name="Content Placeholder 2"/>
          <p:cNvSpPr>
            <a:spLocks noGrp="1"/>
          </p:cNvSpPr>
          <p:nvPr>
            <p:ph idx="4294967295"/>
          </p:nvPr>
        </p:nvSpPr>
        <p:spPr>
          <a:xfrm>
            <a:off x="381000" y="1524000"/>
            <a:ext cx="8229600" cy="4525962"/>
          </a:xfrm>
        </p:spPr>
        <p:txBody>
          <a:bodyPr>
            <a:normAutofit/>
          </a:bodyPr>
          <a:lstStyle/>
          <a:p>
            <a:pPr marL="0" indent="0" algn="ctr">
              <a:buNone/>
            </a:pPr>
            <a:r>
              <a:rPr lang="en-US" sz="2000" dirty="0" smtClean="0"/>
              <a:t>Use the Stakeholder Identification Worksheet as you brainstorm key stakeholders with an interest in this service learning project.</a:t>
            </a:r>
            <a:endParaRPr lang="en-US" sz="2800" dirty="0" smtClean="0"/>
          </a:p>
          <a:p>
            <a:pPr marL="457200" lvl="1" indent="0" algn="ctr">
              <a:buNone/>
            </a:pPr>
            <a:endParaRPr lang="en-US" dirty="0"/>
          </a:p>
          <a:p>
            <a:pPr marL="457200" lvl="1" indent="0" algn="ctr">
              <a:buNone/>
            </a:pPr>
            <a:r>
              <a:rPr lang="en-US" dirty="0" smtClean="0"/>
              <a:t> </a:t>
            </a:r>
          </a:p>
        </p:txBody>
      </p:sp>
      <p:graphicFrame>
        <p:nvGraphicFramePr>
          <p:cNvPr id="6" name="Diagram 5"/>
          <p:cNvGraphicFramePr/>
          <p:nvPr>
            <p:extLst>
              <p:ext uri="{D42A27DB-BD31-4B8C-83A1-F6EECF244321}">
                <p14:modId xmlns:p14="http://schemas.microsoft.com/office/powerpoint/2010/main" val="1284981614"/>
              </p:ext>
            </p:extLst>
          </p:nvPr>
        </p:nvGraphicFramePr>
        <p:xfrm>
          <a:off x="14478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545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246899"/>
            <a:ext cx="8229600" cy="1143000"/>
          </a:xfrm>
          <a:solidFill>
            <a:schemeClr val="accent4"/>
          </a:solidFill>
        </p:spPr>
        <p:txBody>
          <a:bodyPr/>
          <a:lstStyle/>
          <a:p>
            <a:r>
              <a:rPr lang="en-US" b="1" dirty="0" smtClean="0"/>
              <a:t>Discovering the Data</a:t>
            </a:r>
            <a:endParaRPr lang="en-US" b="1" dirty="0"/>
          </a:p>
        </p:txBody>
      </p:sp>
      <p:pic>
        <p:nvPicPr>
          <p:cNvPr id="2050" name="Picture 2" descr="C:\Users\patm\AppData\Local\Microsoft\Windows\Temporary Internet Files\Content.Outlook\MBYCQJA2\Visits 4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3573" y="1371600"/>
            <a:ext cx="2514600" cy="247414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928971632"/>
              </p:ext>
            </p:extLst>
          </p:nvPr>
        </p:nvGraphicFramePr>
        <p:xfrm>
          <a:off x="0" y="351444"/>
          <a:ext cx="6934200" cy="4449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7225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5">
              <a:lumMod val="20000"/>
              <a:lumOff val="80000"/>
            </a:schemeClr>
          </a:solidFill>
        </p:spPr>
        <p:txBody>
          <a:bodyPr>
            <a:normAutofit fontScale="90000"/>
          </a:bodyPr>
          <a:lstStyle/>
          <a:p>
            <a:r>
              <a:rPr lang="en-US" b="1" dirty="0" smtClean="0"/>
              <a:t>Survey &amp; Observation Options</a:t>
            </a:r>
            <a:endParaRPr lang="en-US" b="1" dirty="0"/>
          </a:p>
        </p:txBody>
      </p:sp>
      <p:graphicFrame>
        <p:nvGraphicFramePr>
          <p:cNvPr id="4" name="Diagram 3"/>
          <p:cNvGraphicFramePr/>
          <p:nvPr>
            <p:extLst>
              <p:ext uri="{D42A27DB-BD31-4B8C-83A1-F6EECF244321}">
                <p14:modId xmlns:p14="http://schemas.microsoft.com/office/powerpoint/2010/main" val="3042097920"/>
              </p:ext>
            </p:extLst>
          </p:nvPr>
        </p:nvGraphicFramePr>
        <p:xfrm>
          <a:off x="228600" y="1447800"/>
          <a:ext cx="6318504"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patm\AppData\Local\Microsoft\Windows\Temporary Internet Files\Content.Outlook\MBYCQJA2\Group discussion 1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2057400"/>
            <a:ext cx="3224403" cy="17500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75233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2438400"/>
          </a:xfrm>
          <a:ln>
            <a:noFill/>
          </a:ln>
        </p:spPr>
        <p:txBody>
          <a:bodyPr>
            <a:noAutofit/>
          </a:bodyPr>
          <a:lstStyle/>
          <a:p>
            <a:pPr algn="ctr"/>
            <a:r>
              <a:rPr lang="en-US" sz="6000" b="1" i="1" dirty="0" smtClean="0">
                <a:solidFill>
                  <a:srgbClr val="00B0F0"/>
                </a:solidFill>
                <a:latin typeface="+mn-lt"/>
              </a:rPr>
              <a:t>“The Heart of Community”</a:t>
            </a:r>
            <a:endParaRPr lang="en-US" sz="6000" b="1" i="1" dirty="0">
              <a:solidFill>
                <a:srgbClr val="00B0F0"/>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419" y="4114800"/>
            <a:ext cx="1833562" cy="1807368"/>
          </a:xfrm>
          <a:prstGeom prst="rect">
            <a:avLst/>
          </a:prstGeom>
        </p:spPr>
      </p:pic>
    </p:spTree>
    <p:extLst>
      <p:ext uri="{BB962C8B-B14F-4D97-AF65-F5344CB8AC3E}">
        <p14:creationId xmlns:p14="http://schemas.microsoft.com/office/powerpoint/2010/main" val="3105392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229600" cy="1143000"/>
          </a:xfrm>
        </p:spPr>
        <p:style>
          <a:lnRef idx="2">
            <a:schemeClr val="accent1"/>
          </a:lnRef>
          <a:fillRef idx="1">
            <a:schemeClr val="lt1"/>
          </a:fillRef>
          <a:effectRef idx="0">
            <a:schemeClr val="accent1"/>
          </a:effectRef>
          <a:fontRef idx="minor">
            <a:schemeClr val="dk1"/>
          </a:fontRef>
        </p:style>
        <p:txBody>
          <a:bodyPr/>
          <a:lstStyle/>
          <a:p>
            <a:r>
              <a:rPr lang="en-US" b="1" dirty="0" smtClean="0">
                <a:solidFill>
                  <a:schemeClr val="accent1"/>
                </a:solidFill>
              </a:rPr>
              <a:t>Stakeholder Interviews</a:t>
            </a:r>
            <a:endParaRPr lang="en-US" b="1" dirty="0">
              <a:solidFill>
                <a:schemeClr val="accent1"/>
              </a:solidFill>
            </a:endParaRPr>
          </a:p>
        </p:txBody>
      </p:sp>
      <p:sp>
        <p:nvSpPr>
          <p:cNvPr id="3" name="Content Placeholder 2"/>
          <p:cNvSpPr>
            <a:spLocks noGrp="1"/>
          </p:cNvSpPr>
          <p:nvPr>
            <p:ph idx="4294967295"/>
          </p:nvPr>
        </p:nvSpPr>
        <p:spPr>
          <a:xfrm>
            <a:off x="0" y="1600200"/>
            <a:ext cx="8229600" cy="4525963"/>
          </a:xfrm>
        </p:spPr>
        <p:txBody>
          <a:bodyPr/>
          <a:lstStyle/>
          <a:p>
            <a:endParaRPr lang="en-US" dirty="0" smtClean="0"/>
          </a:p>
          <a:p>
            <a:pPr marL="457200" lvl="1" indent="0">
              <a:buNone/>
            </a:pPr>
            <a:endParaRPr lang="en-US" dirty="0"/>
          </a:p>
        </p:txBody>
      </p:sp>
      <p:graphicFrame>
        <p:nvGraphicFramePr>
          <p:cNvPr id="6" name="Diagram 5"/>
          <p:cNvGraphicFramePr/>
          <p:nvPr>
            <p:extLst>
              <p:ext uri="{D42A27DB-BD31-4B8C-83A1-F6EECF244321}">
                <p14:modId xmlns:p14="http://schemas.microsoft.com/office/powerpoint/2010/main" val="1530443707"/>
              </p:ext>
            </p:extLst>
          </p:nvPr>
        </p:nvGraphicFramePr>
        <p:xfrm>
          <a:off x="1219200" y="1600200"/>
          <a:ext cx="685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122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0945" y="5344221"/>
            <a:ext cx="8229600" cy="1143000"/>
          </a:xfrm>
          <a:solidFill>
            <a:schemeClr val="accent5">
              <a:lumMod val="20000"/>
              <a:lumOff val="80000"/>
            </a:schemeClr>
          </a:solidFill>
        </p:spPr>
        <p:txBody>
          <a:bodyPr/>
          <a:lstStyle/>
          <a:p>
            <a:r>
              <a:rPr lang="en-US" b="1" dirty="0" smtClean="0"/>
              <a:t>Data Driven Decision-Making</a:t>
            </a:r>
            <a:endParaRPr lang="en-US" b="1" dirty="0"/>
          </a:p>
        </p:txBody>
      </p:sp>
      <p:sp>
        <p:nvSpPr>
          <p:cNvPr id="3" name="Content Placeholder 2"/>
          <p:cNvSpPr>
            <a:spLocks noGrp="1"/>
          </p:cNvSpPr>
          <p:nvPr>
            <p:ph idx="4294967295"/>
          </p:nvPr>
        </p:nvSpPr>
        <p:spPr>
          <a:xfrm>
            <a:off x="0" y="1371600"/>
            <a:ext cx="8229600" cy="4525963"/>
          </a:xfrm>
        </p:spPr>
        <p:txBody>
          <a:bodyPr>
            <a:normAutofit/>
          </a:bodyPr>
          <a:lstStyle/>
          <a:p>
            <a:pPr marL="0" indent="0">
              <a:buNone/>
            </a:pPr>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80649469"/>
              </p:ext>
            </p:extLst>
          </p:nvPr>
        </p:nvGraphicFramePr>
        <p:xfrm>
          <a:off x="1517745" y="28178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600" y="4587738"/>
            <a:ext cx="9131490" cy="707886"/>
          </a:xfrm>
          <a:prstGeom prst="rect">
            <a:avLst/>
          </a:prstGeom>
        </p:spPr>
        <p:txBody>
          <a:bodyPr wrap="square">
            <a:spAutoFit/>
          </a:bodyPr>
          <a:lstStyle/>
          <a:p>
            <a:pPr algn="ctr"/>
            <a:r>
              <a:rPr lang="en-US" sz="2000" b="1" dirty="0">
                <a:solidFill>
                  <a:schemeClr val="accent1"/>
                </a:solidFill>
                <a:latin typeface="+mj-lt"/>
              </a:rPr>
              <a:t>Use the </a:t>
            </a:r>
            <a:r>
              <a:rPr lang="en-US" sz="2000" b="1" dirty="0" smtClean="0">
                <a:solidFill>
                  <a:schemeClr val="accent1"/>
                </a:solidFill>
                <a:latin typeface="+mj-lt"/>
              </a:rPr>
              <a:t>Data Collection Worksheet </a:t>
            </a:r>
            <a:r>
              <a:rPr lang="en-US" sz="2000" b="1" dirty="0">
                <a:solidFill>
                  <a:schemeClr val="accent1"/>
                </a:solidFill>
                <a:latin typeface="+mj-lt"/>
              </a:rPr>
              <a:t>as you brainstorm </a:t>
            </a:r>
            <a:r>
              <a:rPr lang="en-US" sz="2000" b="1" dirty="0" smtClean="0">
                <a:solidFill>
                  <a:schemeClr val="accent1"/>
                </a:solidFill>
                <a:latin typeface="+mj-lt"/>
              </a:rPr>
              <a:t>data collection strategies that best support this </a:t>
            </a:r>
            <a:r>
              <a:rPr lang="en-US" sz="2000" b="1" dirty="0">
                <a:solidFill>
                  <a:schemeClr val="accent1"/>
                </a:solidFill>
                <a:latin typeface="+mj-lt"/>
              </a:rPr>
              <a:t>service learning project</a:t>
            </a:r>
            <a:r>
              <a:rPr lang="en-US" sz="2000" b="1" dirty="0">
                <a:solidFill>
                  <a:srgbClr val="00833B"/>
                </a:solidFill>
                <a:latin typeface="+mj-lt"/>
              </a:rPr>
              <a:t>.</a:t>
            </a:r>
          </a:p>
        </p:txBody>
      </p:sp>
    </p:spTree>
    <p:extLst>
      <p:ext uri="{BB962C8B-B14F-4D97-AF65-F5344CB8AC3E}">
        <p14:creationId xmlns:p14="http://schemas.microsoft.com/office/powerpoint/2010/main" val="3430769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b="1" dirty="0" smtClean="0"/>
              <a:t>Putting it All Together</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46831"/>
            <a:ext cx="2066924" cy="2467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4" name="Diagram 3"/>
          <p:cNvGraphicFramePr/>
          <p:nvPr>
            <p:extLst>
              <p:ext uri="{D42A27DB-BD31-4B8C-83A1-F6EECF244321}">
                <p14:modId xmlns:p14="http://schemas.microsoft.com/office/powerpoint/2010/main" val="3534094271"/>
              </p:ext>
            </p:extLst>
          </p:nvPr>
        </p:nvGraphicFramePr>
        <p:xfrm>
          <a:off x="609600" y="1661974"/>
          <a:ext cx="5942236" cy="4738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5002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685800"/>
            <a:ext cx="7620000" cy="4114800"/>
          </a:xfrm>
          <a:prstGeom prst="roundRect">
            <a:avLst/>
          </a:prstGeom>
          <a:ln w="76200"/>
        </p:spPr>
        <p:style>
          <a:lnRef idx="2">
            <a:schemeClr val="accent3"/>
          </a:lnRef>
          <a:fillRef idx="1">
            <a:schemeClr val="lt1"/>
          </a:fillRef>
          <a:effectRef idx="0">
            <a:schemeClr val="accent3"/>
          </a:effectRef>
          <a:fontRef idx="minor">
            <a:schemeClr val="dk1"/>
          </a:fontRef>
        </p:style>
        <p:txBody>
          <a:bodyPr>
            <a:noAutofit/>
          </a:bodyPr>
          <a:lstStyle/>
          <a:p>
            <a:pPr marL="0" indent="0" algn="ctr">
              <a:buNone/>
            </a:pPr>
            <a:r>
              <a:rPr lang="en-US" sz="4800" dirty="0"/>
              <a:t>Which of the following data collection options will best support our </a:t>
            </a:r>
            <a:r>
              <a:rPr lang="en-US" sz="4800" dirty="0" smtClean="0"/>
              <a:t/>
            </a:r>
            <a:br>
              <a:rPr lang="en-US" sz="4800" dirty="0" smtClean="0"/>
            </a:br>
            <a:r>
              <a:rPr lang="en-US" sz="4800" dirty="0" smtClean="0"/>
              <a:t>4-H </a:t>
            </a:r>
            <a:r>
              <a:rPr lang="en-US" sz="4800" dirty="0"/>
              <a:t>service learning project</a:t>
            </a:r>
            <a:r>
              <a:rPr lang="en-US" sz="4800" dirty="0" smtClean="0"/>
              <a:t>?</a:t>
            </a:r>
            <a:endParaRPr lang="en-US" sz="4800" dirty="0" smtClean="0"/>
          </a:p>
        </p:txBody>
      </p:sp>
      <p:pic>
        <p:nvPicPr>
          <p:cNvPr id="5" name="Picture 4"/>
          <p:cNvPicPr>
            <a:picLocks noChangeAspect="1"/>
          </p:cNvPicPr>
          <p:nvPr/>
        </p:nvPicPr>
        <p:blipFill>
          <a:blip r:embed="rId3"/>
          <a:stretch>
            <a:fillRect/>
          </a:stretch>
        </p:blipFill>
        <p:spPr>
          <a:xfrm>
            <a:off x="859271" y="5181600"/>
            <a:ext cx="1085686" cy="1486918"/>
          </a:xfrm>
          <a:prstGeom prst="rect">
            <a:avLst/>
          </a:prstGeom>
        </p:spPr>
      </p:pic>
      <p:pic>
        <p:nvPicPr>
          <p:cNvPr id="6" name="Picture 5"/>
          <p:cNvPicPr>
            <a:picLocks noChangeAspect="1"/>
          </p:cNvPicPr>
          <p:nvPr/>
        </p:nvPicPr>
        <p:blipFill>
          <a:blip r:embed="rId4"/>
          <a:stretch>
            <a:fillRect/>
          </a:stretch>
        </p:blipFill>
        <p:spPr>
          <a:xfrm>
            <a:off x="2446096" y="5182576"/>
            <a:ext cx="1795818" cy="1471720"/>
          </a:xfrm>
          <a:prstGeom prst="rect">
            <a:avLst/>
          </a:prstGeom>
        </p:spPr>
      </p:pic>
      <p:pic>
        <p:nvPicPr>
          <p:cNvPr id="7" name="Picture 6"/>
          <p:cNvPicPr>
            <a:picLocks noChangeAspect="1"/>
          </p:cNvPicPr>
          <p:nvPr/>
        </p:nvPicPr>
        <p:blipFill>
          <a:blip r:embed="rId5"/>
          <a:stretch>
            <a:fillRect/>
          </a:stretch>
        </p:blipFill>
        <p:spPr>
          <a:xfrm>
            <a:off x="4743053" y="5181600"/>
            <a:ext cx="1101479" cy="1472696"/>
          </a:xfrm>
          <a:prstGeom prst="rect">
            <a:avLst/>
          </a:prstGeom>
        </p:spPr>
      </p:pic>
      <p:pic>
        <p:nvPicPr>
          <p:cNvPr id="8" name="Picture 7"/>
          <p:cNvPicPr>
            <a:picLocks noChangeAspect="1"/>
          </p:cNvPicPr>
          <p:nvPr/>
        </p:nvPicPr>
        <p:blipFill>
          <a:blip r:embed="rId6"/>
          <a:stretch>
            <a:fillRect/>
          </a:stretch>
        </p:blipFill>
        <p:spPr>
          <a:xfrm>
            <a:off x="6345671" y="5181600"/>
            <a:ext cx="2024956" cy="1472696"/>
          </a:xfrm>
          <a:prstGeom prst="rect">
            <a:avLst/>
          </a:prstGeom>
        </p:spPr>
      </p:pic>
    </p:spTree>
    <p:extLst>
      <p:ext uri="{BB962C8B-B14F-4D97-AF65-F5344CB8AC3E}">
        <p14:creationId xmlns:p14="http://schemas.microsoft.com/office/powerpoint/2010/main" val="2587120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dirty="0" smtClean="0"/>
              <a:t>Break</a:t>
            </a:r>
            <a:endParaRPr lang="en-US" b="1" dirty="0"/>
          </a:p>
        </p:txBody>
      </p:sp>
      <p:sp>
        <p:nvSpPr>
          <p:cNvPr id="3" name="Subtitle 2"/>
          <p:cNvSpPr>
            <a:spLocks noGrp="1"/>
          </p:cNvSpPr>
          <p:nvPr>
            <p:ph type="subTitle" idx="1"/>
          </p:nvPr>
        </p:nvSpPr>
        <p:spPr/>
        <p:txBody>
          <a:bodyPr>
            <a:normAutofit/>
          </a:bodyPr>
          <a:lstStyle/>
          <a:p>
            <a:pPr algn="ctr"/>
            <a:r>
              <a:rPr lang="en-US" sz="2400" dirty="0" smtClean="0"/>
              <a:t>We will begin again in 10 minutes.</a:t>
            </a:r>
            <a:endParaRPr lang="en-US" sz="2400" dirty="0"/>
          </a:p>
        </p:txBody>
      </p:sp>
      <p:sp>
        <p:nvSpPr>
          <p:cNvPr id="4" name="Slide Number Placeholder 3"/>
          <p:cNvSpPr>
            <a:spLocks noGrp="1"/>
          </p:cNvSpPr>
          <p:nvPr>
            <p:ph type="sldNum" sz="quarter" idx="4294967295"/>
          </p:nvPr>
        </p:nvSpPr>
        <p:spPr>
          <a:xfrm>
            <a:off x="8732838" y="6116638"/>
            <a:ext cx="411162" cy="365125"/>
          </a:xfrm>
        </p:spPr>
        <p:txBody>
          <a:bodyPr/>
          <a:lstStyle/>
          <a:p>
            <a:fld id="{4DF89927-11C9-4582-AFCD-E8F4152D2DEF}" type="slidenum">
              <a:rPr lang="en-US" smtClean="0"/>
              <a:t>24</a:t>
            </a:fld>
            <a:endParaRPr lang="en-US"/>
          </a:p>
        </p:txBody>
      </p:sp>
    </p:spTree>
    <p:extLst>
      <p:ext uri="{BB962C8B-B14F-4D97-AF65-F5344CB8AC3E}">
        <p14:creationId xmlns:p14="http://schemas.microsoft.com/office/powerpoint/2010/main" val="1702713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228600"/>
            <a:ext cx="8229600" cy="1600200"/>
          </a:xfrm>
          <a:prstGeom prst="roundRect">
            <a:avLst/>
          </a:prstGeom>
        </p:spPr>
        <p:style>
          <a:lnRef idx="2">
            <a:schemeClr val="accent1"/>
          </a:lnRef>
          <a:fillRef idx="1">
            <a:schemeClr val="lt1"/>
          </a:fillRef>
          <a:effectRef idx="0">
            <a:schemeClr val="accent1"/>
          </a:effectRef>
          <a:fontRef idx="minor">
            <a:schemeClr val="dk1"/>
          </a:fontRef>
        </p:style>
        <p:txBody>
          <a:bodyPr>
            <a:normAutofit/>
          </a:bodyPr>
          <a:lstStyle/>
          <a:p>
            <a:pPr algn="l"/>
            <a:r>
              <a:rPr lang="en-US" b="1" dirty="0"/>
              <a:t>Service </a:t>
            </a:r>
            <a:r>
              <a:rPr lang="en-US" b="1" dirty="0" smtClean="0"/>
              <a:t>Learning</a:t>
            </a:r>
            <a:r>
              <a:rPr lang="en-US" dirty="0" smtClean="0"/>
              <a:t>-</a:t>
            </a:r>
            <a:r>
              <a:rPr lang="en-US" sz="3600" dirty="0" smtClean="0"/>
              <a:t/>
            </a:r>
            <a:br>
              <a:rPr lang="en-US" sz="3600" dirty="0" smtClean="0"/>
            </a:br>
            <a:r>
              <a:rPr lang="en-US" sz="3600" dirty="0" smtClean="0"/>
              <a:t>Ideas for Your 4-H Program</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12201"/>
            <a:ext cx="1196949" cy="1259145"/>
          </a:xfrm>
          <a:prstGeom prst="rect">
            <a:avLst/>
          </a:prstGeom>
        </p:spPr>
      </p:pic>
      <p:graphicFrame>
        <p:nvGraphicFramePr>
          <p:cNvPr id="5" name="Diagram 4"/>
          <p:cNvGraphicFramePr/>
          <p:nvPr>
            <p:extLst>
              <p:ext uri="{D42A27DB-BD31-4B8C-83A1-F6EECF244321}">
                <p14:modId xmlns:p14="http://schemas.microsoft.com/office/powerpoint/2010/main" val="2472970145"/>
              </p:ext>
            </p:extLst>
          </p:nvPr>
        </p:nvGraphicFramePr>
        <p:xfrm>
          <a:off x="152399" y="1493838"/>
          <a:ext cx="8740749" cy="4983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27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72" y="274638"/>
            <a:ext cx="8229600" cy="1143000"/>
          </a:xfrm>
          <a:solidFill>
            <a:schemeClr val="accent4"/>
          </a:solidFill>
        </p:spPr>
        <p:txBody>
          <a:bodyPr>
            <a:normAutofit fontScale="90000"/>
          </a:bodyPr>
          <a:lstStyle/>
          <a:p>
            <a:r>
              <a:rPr lang="en-US" b="1" dirty="0" smtClean="0"/>
              <a:t>Carrying Out Service Learning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02267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01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0604"/>
            <a:ext cx="5410200" cy="1452995"/>
          </a:xfrm>
          <a:solidFill>
            <a:schemeClr val="accent4"/>
          </a:solidFill>
        </p:spPr>
        <p:txBody>
          <a:bodyPr>
            <a:noAutofit/>
          </a:bodyPr>
          <a:lstStyle/>
          <a:p>
            <a:r>
              <a:rPr lang="en-US" sz="4800" b="1" dirty="0" smtClean="0">
                <a:latin typeface="+mn-lt"/>
              </a:rPr>
              <a:t>Planning Your Project</a:t>
            </a:r>
            <a:endParaRPr lang="en-US" sz="4800" b="1"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45608"/>
            <a:ext cx="3634094" cy="2040392"/>
          </a:xfrm>
          <a:prstGeom prst="rect">
            <a:avLst/>
          </a:prstGeom>
          <a:ln>
            <a:noFill/>
          </a:ln>
          <a:effectLst>
            <a:outerShdw blurRad="292100" dist="139700" dir="2700000" algn="tl" rotWithShape="0">
              <a:srgbClr val="333333">
                <a:alpha val="65000"/>
              </a:srgbClr>
            </a:outerShdw>
          </a:effec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453644387"/>
              </p:ext>
            </p:extLst>
          </p:nvPr>
        </p:nvGraphicFramePr>
        <p:xfrm>
          <a:off x="152400" y="2286000"/>
          <a:ext cx="8839200" cy="3840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3925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87192"/>
            <a:ext cx="8229600" cy="1143000"/>
          </a:xfrm>
          <a:solidFill>
            <a:schemeClr val="accent4"/>
          </a:solidFill>
        </p:spPr>
        <p:txBody>
          <a:bodyPr>
            <a:normAutofit fontScale="90000"/>
          </a:bodyPr>
          <a:lstStyle/>
          <a:p>
            <a:r>
              <a:rPr lang="en-US" b="1" dirty="0" smtClean="0">
                <a:latin typeface="Lucida Bright" panose="02040602050505020304" pitchFamily="18" charset="0"/>
              </a:rPr>
              <a:t>Raising Funds for Your Project</a:t>
            </a:r>
            <a:endParaRPr lang="en-US" b="1" dirty="0">
              <a:latin typeface="Lucida Bright" panose="02040602050505020304" pitchFamily="18" charset="0"/>
            </a:endParaRPr>
          </a:p>
        </p:txBody>
      </p:sp>
      <p:sp>
        <p:nvSpPr>
          <p:cNvPr id="3" name="Content Placeholder 2"/>
          <p:cNvSpPr>
            <a:spLocks noGrp="1"/>
          </p:cNvSpPr>
          <p:nvPr>
            <p:ph idx="1"/>
          </p:nvPr>
        </p:nvSpPr>
        <p:spPr>
          <a:xfrm>
            <a:off x="437866" y="394054"/>
            <a:ext cx="6629400" cy="4890863"/>
          </a:xfrm>
        </p:spPr>
        <p:txBody>
          <a:bodyPr>
            <a:normAutofit fontScale="92500" lnSpcReduction="10000"/>
          </a:bodyPr>
          <a:lstStyle/>
          <a:p>
            <a:r>
              <a:rPr lang="en-US" dirty="0" smtClean="0">
                <a:latin typeface="+mj-lt"/>
              </a:rPr>
              <a:t>Develop a budget</a:t>
            </a:r>
          </a:p>
          <a:p>
            <a:r>
              <a:rPr lang="en-US" dirty="0" smtClean="0">
                <a:latin typeface="+mj-lt"/>
              </a:rPr>
              <a:t>Follow fund-raising policies for use of 4-H name and emblem</a:t>
            </a:r>
          </a:p>
          <a:p>
            <a:r>
              <a:rPr lang="en-US" dirty="0" smtClean="0">
                <a:latin typeface="+mj-lt"/>
              </a:rPr>
              <a:t>Prepare 4-H Club members to answer questions from donors</a:t>
            </a:r>
          </a:p>
          <a:p>
            <a:r>
              <a:rPr lang="en-US" dirty="0" smtClean="0">
                <a:latin typeface="+mj-lt"/>
              </a:rPr>
              <a:t>Ensure fund-raising is honest</a:t>
            </a:r>
          </a:p>
          <a:p>
            <a:r>
              <a:rPr lang="en-US" dirty="0" smtClean="0">
                <a:latin typeface="+mj-lt"/>
              </a:rPr>
              <a:t>Keep accurate records </a:t>
            </a:r>
            <a:r>
              <a:rPr lang="en-US" dirty="0" smtClean="0">
                <a:latin typeface="+mj-lt"/>
              </a:rPr>
              <a:t/>
            </a:r>
            <a:br>
              <a:rPr lang="en-US" dirty="0" smtClean="0">
                <a:latin typeface="+mj-lt"/>
              </a:rPr>
            </a:br>
            <a:r>
              <a:rPr lang="en-US" dirty="0" smtClean="0">
                <a:latin typeface="+mj-lt"/>
              </a:rPr>
              <a:t>of </a:t>
            </a:r>
            <a:r>
              <a:rPr lang="en-US" dirty="0" smtClean="0">
                <a:latin typeface="+mj-lt"/>
              </a:rPr>
              <a:t>funds raised</a:t>
            </a:r>
          </a:p>
          <a:p>
            <a:r>
              <a:rPr lang="en-US" dirty="0" smtClean="0">
                <a:latin typeface="+mj-lt"/>
              </a:rPr>
              <a:t>May partner with 4-H </a:t>
            </a:r>
            <a:r>
              <a:rPr lang="en-US" dirty="0" smtClean="0">
                <a:latin typeface="+mj-lt"/>
              </a:rPr>
              <a:t/>
            </a:r>
            <a:br>
              <a:rPr lang="en-US" dirty="0" smtClean="0">
                <a:latin typeface="+mj-lt"/>
              </a:rPr>
            </a:br>
            <a:r>
              <a:rPr lang="en-US" dirty="0" smtClean="0">
                <a:latin typeface="+mj-lt"/>
              </a:rPr>
              <a:t>Foundation </a:t>
            </a:r>
            <a:r>
              <a:rPr lang="en-US" dirty="0" smtClean="0">
                <a:latin typeface="+mj-lt"/>
              </a:rPr>
              <a:t>to assist</a:t>
            </a:r>
          </a:p>
          <a:p>
            <a:endParaRPr lang="en-US"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288" y="2971800"/>
            <a:ext cx="2937026" cy="193746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19148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48627"/>
            <a:ext cx="8305800" cy="1143000"/>
          </a:xfrm>
          <a:prstGeom prst="roundRect">
            <a:avLst/>
          </a:prstGeom>
          <a:ln w="57150">
            <a:solidFill>
              <a:schemeClr val="accent2"/>
            </a:solidFill>
            <a:prstDash val="sysDot"/>
          </a:ln>
        </p:spPr>
        <p:style>
          <a:lnRef idx="2">
            <a:schemeClr val="accent6"/>
          </a:lnRef>
          <a:fillRef idx="1">
            <a:schemeClr val="lt1"/>
          </a:fillRef>
          <a:effectRef idx="0">
            <a:schemeClr val="accent6"/>
          </a:effectRef>
          <a:fontRef idx="minor">
            <a:schemeClr val="dk1"/>
          </a:fontRef>
        </p:style>
        <p:txBody>
          <a:bodyPr>
            <a:noAutofit/>
          </a:bodyPr>
          <a:lstStyle/>
          <a:p>
            <a:r>
              <a:rPr lang="en-US" sz="2800" b="1" dirty="0" smtClean="0">
                <a:latin typeface="+mn-lt"/>
              </a:rPr>
              <a:t>Promoting/Market 4-H Service Learning Events and Impacts: Know Your Audience</a:t>
            </a:r>
            <a:endParaRPr lang="en-US" sz="2800" b="1" dirty="0">
              <a:latin typeface="+mn-lt"/>
            </a:endParaRPr>
          </a:p>
        </p:txBody>
      </p:sp>
      <p:sp>
        <p:nvSpPr>
          <p:cNvPr id="3" name="Content Placeholder 2"/>
          <p:cNvSpPr>
            <a:spLocks noGrp="1"/>
          </p:cNvSpPr>
          <p:nvPr>
            <p:ph idx="4294967295"/>
          </p:nvPr>
        </p:nvSpPr>
        <p:spPr>
          <a:xfrm>
            <a:off x="2667000" y="1981200"/>
            <a:ext cx="6096000" cy="4038600"/>
          </a:xfrm>
          <a:solidFill>
            <a:schemeClr val="accent5">
              <a:lumMod val="20000"/>
              <a:lumOff val="80000"/>
            </a:schemeClr>
          </a:solidFill>
        </p:spPr>
        <p:txBody>
          <a:bodyPr>
            <a:normAutofit lnSpcReduction="10000"/>
          </a:bodyPr>
          <a:lstStyle/>
          <a:p>
            <a:r>
              <a:rPr lang="en-US" b="1" dirty="0" smtClean="0">
                <a:latin typeface="+mj-lt"/>
              </a:rPr>
              <a:t>Facebook</a:t>
            </a:r>
            <a:r>
              <a:rPr lang="en-US" dirty="0" smtClean="0">
                <a:latin typeface="+mj-lt"/>
              </a:rPr>
              <a:t>-family and friends</a:t>
            </a:r>
          </a:p>
          <a:p>
            <a:r>
              <a:rPr lang="en-US" b="1" dirty="0" smtClean="0">
                <a:latin typeface="+mj-lt"/>
              </a:rPr>
              <a:t>Twitter</a:t>
            </a:r>
            <a:r>
              <a:rPr lang="en-US" dirty="0" smtClean="0">
                <a:latin typeface="+mj-lt"/>
              </a:rPr>
              <a:t>-reporters, legislators, donors, supporters, companies, other agencies, future audiences</a:t>
            </a:r>
          </a:p>
          <a:p>
            <a:r>
              <a:rPr lang="en-US" b="1" dirty="0">
                <a:latin typeface="+mj-lt"/>
              </a:rPr>
              <a:t>Instagram</a:t>
            </a:r>
            <a:r>
              <a:rPr lang="en-US" dirty="0">
                <a:latin typeface="+mj-lt"/>
              </a:rPr>
              <a:t>-other young </a:t>
            </a:r>
            <a:r>
              <a:rPr lang="en-US" dirty="0" smtClean="0">
                <a:latin typeface="+mj-lt"/>
              </a:rPr>
              <a:t>people</a:t>
            </a:r>
          </a:p>
          <a:p>
            <a:r>
              <a:rPr lang="en-US" b="1" dirty="0" smtClean="0">
                <a:latin typeface="+mj-lt"/>
              </a:rPr>
              <a:t>Pinterest</a:t>
            </a:r>
            <a:r>
              <a:rPr lang="en-US" dirty="0" smtClean="0">
                <a:latin typeface="+mj-lt"/>
              </a:rPr>
              <a:t>- others looking for great service </a:t>
            </a:r>
            <a:r>
              <a:rPr lang="en-US" dirty="0">
                <a:latin typeface="+mj-lt"/>
              </a:rPr>
              <a:t>l</a:t>
            </a:r>
            <a:r>
              <a:rPr lang="en-US" dirty="0" smtClean="0">
                <a:latin typeface="+mj-lt"/>
              </a:rPr>
              <a:t>earning ideas</a:t>
            </a:r>
            <a:endParaRPr lang="en-US" dirty="0">
              <a:latin typeface="+mj-lt"/>
            </a:endParaRPr>
          </a:p>
          <a:p>
            <a:pPr marL="0" indent="0">
              <a:buNone/>
            </a:pPr>
            <a:endParaRPr lang="en-US" dirty="0">
              <a:latin typeface="Corbel" panose="020B0503020204020204" pitchFamily="34" charset="0"/>
            </a:endParaRPr>
          </a:p>
        </p:txBody>
      </p:sp>
      <p:pic>
        <p:nvPicPr>
          <p:cNvPr id="8" name="Picture 7"/>
          <p:cNvPicPr>
            <a:picLocks noChangeAspect="1"/>
          </p:cNvPicPr>
          <p:nvPr/>
        </p:nvPicPr>
        <p:blipFill>
          <a:blip r:embed="rId3"/>
          <a:stretch>
            <a:fillRect/>
          </a:stretch>
        </p:blipFill>
        <p:spPr>
          <a:xfrm rot="20331046">
            <a:off x="438033" y="2038233"/>
            <a:ext cx="2143125" cy="2143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57200" y="6277209"/>
            <a:ext cx="3048000" cy="246221"/>
          </a:xfrm>
          <a:prstGeom prst="rect">
            <a:avLst/>
          </a:prstGeom>
          <a:noFill/>
        </p:spPr>
        <p:txBody>
          <a:bodyPr wrap="square" rtlCol="0">
            <a:spAutoFit/>
          </a:bodyPr>
          <a:lstStyle/>
          <a:p>
            <a:r>
              <a:rPr lang="en-US" sz="1000" dirty="0" smtClean="0">
                <a:hlinkClick r:id="rId4"/>
              </a:rPr>
              <a:t>Clip art credit: www.erictownsendblog.com</a:t>
            </a:r>
            <a:endParaRPr lang="en-US" sz="1000" dirty="0"/>
          </a:p>
        </p:txBody>
      </p:sp>
    </p:spTree>
    <p:extLst>
      <p:ext uri="{BB962C8B-B14F-4D97-AF65-F5344CB8AC3E}">
        <p14:creationId xmlns:p14="http://schemas.microsoft.com/office/powerpoint/2010/main" val="335608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prstGeom prst="roundRect">
            <a:avLst/>
          </a:prstGeom>
          <a:solidFill>
            <a:schemeClr val="accent3"/>
          </a:solidFill>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b="1" dirty="0" smtClean="0"/>
              <a:t>Welcome from </a:t>
            </a:r>
            <a:br>
              <a:rPr lang="en-US" b="1" dirty="0" smtClean="0"/>
            </a:br>
            <a:r>
              <a:rPr lang="en-US" b="1" dirty="0" smtClean="0"/>
              <a:t>4-H National Headquarters</a:t>
            </a:r>
            <a:endParaRPr lang="en-US" b="1" dirty="0"/>
          </a:p>
        </p:txBody>
      </p:sp>
      <p:grpSp>
        <p:nvGrpSpPr>
          <p:cNvPr id="6" name="Group 5"/>
          <p:cNvGrpSpPr/>
          <p:nvPr/>
        </p:nvGrpSpPr>
        <p:grpSpPr>
          <a:xfrm>
            <a:off x="-304800" y="1729571"/>
            <a:ext cx="7924983" cy="4518828"/>
            <a:chOff x="304708" y="1881971"/>
            <a:chExt cx="7924983" cy="4518828"/>
          </a:xfrm>
        </p:grpSpPr>
        <p:sp>
          <p:nvSpPr>
            <p:cNvPr id="7" name="Rectangle 6"/>
            <p:cNvSpPr/>
            <p:nvPr/>
          </p:nvSpPr>
          <p:spPr>
            <a:xfrm>
              <a:off x="304708" y="1881971"/>
              <a:ext cx="4333150" cy="3038139"/>
            </a:xfrm>
            <a:prstGeom prst="rect">
              <a:avLst/>
            </a:prstGeom>
            <a:blipFill dpi="0" rotWithShape="1">
              <a:blip r:embed="rId3"/>
              <a:srcRect/>
              <a:stretch>
                <a:fillRect l="23170" r="2317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354392" y="3902781"/>
              <a:ext cx="3538485" cy="2185659"/>
            </a:xfrm>
            <a:custGeom>
              <a:avLst/>
              <a:gdLst>
                <a:gd name="connsiteX0" fmla="*/ 0 w 3538485"/>
                <a:gd name="connsiteY0" fmla="*/ 0 h 2185659"/>
                <a:gd name="connsiteX1" fmla="*/ 3538485 w 3538485"/>
                <a:gd name="connsiteY1" fmla="*/ 0 h 2185659"/>
                <a:gd name="connsiteX2" fmla="*/ 3538485 w 3538485"/>
                <a:gd name="connsiteY2" fmla="*/ 2185659 h 2185659"/>
                <a:gd name="connsiteX3" fmla="*/ 0 w 3538485"/>
                <a:gd name="connsiteY3" fmla="*/ 2185659 h 2185659"/>
                <a:gd name="connsiteX4" fmla="*/ 0 w 3538485"/>
                <a:gd name="connsiteY4" fmla="*/ 0 h 218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485" h="2185659">
                  <a:moveTo>
                    <a:pt x="0" y="0"/>
                  </a:moveTo>
                  <a:lnTo>
                    <a:pt x="3538485" y="0"/>
                  </a:lnTo>
                  <a:lnTo>
                    <a:pt x="3538485" y="2185659"/>
                  </a:lnTo>
                  <a:lnTo>
                    <a:pt x="0" y="21856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smtClean="0"/>
                <a:t>Doug Swanson</a:t>
              </a:r>
            </a:p>
            <a:p>
              <a:pPr lvl="0" algn="ctr" defTabSz="1466850">
                <a:lnSpc>
                  <a:spcPct val="90000"/>
                </a:lnSpc>
                <a:spcBef>
                  <a:spcPct val="0"/>
                </a:spcBef>
                <a:spcAft>
                  <a:spcPct val="35000"/>
                </a:spcAft>
              </a:pPr>
              <a:r>
                <a:rPr lang="en-US" sz="3300" kern="1200" dirty="0" smtClean="0"/>
                <a:t>National 4-H </a:t>
              </a:r>
              <a:br>
                <a:rPr lang="en-US" sz="3300" kern="1200" dirty="0" smtClean="0"/>
              </a:br>
              <a:r>
                <a:rPr lang="en-US" sz="3300" kern="1200" dirty="0" smtClean="0"/>
                <a:t>Program Leader</a:t>
              </a:r>
              <a:endParaRPr lang="en-US" sz="3300" kern="1200" dirty="0"/>
            </a:p>
          </p:txBody>
        </p:sp>
        <p:sp>
          <p:nvSpPr>
            <p:cNvPr id="9" name="Half Frame 8"/>
            <p:cNvSpPr/>
            <p:nvPr/>
          </p:nvSpPr>
          <p:spPr>
            <a:xfrm>
              <a:off x="4042192" y="3590848"/>
              <a:ext cx="849806" cy="85002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Half Frame 9"/>
            <p:cNvSpPr/>
            <p:nvPr/>
          </p:nvSpPr>
          <p:spPr>
            <a:xfrm rot="5400000">
              <a:off x="7379775" y="3590958"/>
              <a:ext cx="850026" cy="84980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alf Frame 10"/>
            <p:cNvSpPr/>
            <p:nvPr/>
          </p:nvSpPr>
          <p:spPr>
            <a:xfrm rot="16200000">
              <a:off x="4042082" y="5550883"/>
              <a:ext cx="850026" cy="84980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Half Frame 11"/>
            <p:cNvSpPr/>
            <p:nvPr/>
          </p:nvSpPr>
          <p:spPr>
            <a:xfrm rot="10800000">
              <a:off x="7379885" y="5550773"/>
              <a:ext cx="849806" cy="85002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4289740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latin typeface="+mn-lt"/>
              </a:rPr>
              <a:t>Promoting and Marketing</a:t>
            </a:r>
            <a:br>
              <a:rPr lang="en-US" b="1" dirty="0" smtClean="0">
                <a:latin typeface="+mn-lt"/>
              </a:rPr>
            </a:br>
            <a:r>
              <a:rPr lang="en-US" b="1" dirty="0" smtClean="0">
                <a:latin typeface="+mn-lt"/>
              </a:rPr>
              <a:t>4-H Service Learning</a:t>
            </a:r>
            <a:endParaRPr lang="en-US"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9338933"/>
              </p:ext>
            </p:extLst>
          </p:nvPr>
        </p:nvGraphicFramePr>
        <p:xfrm>
          <a:off x="118441" y="1219200"/>
          <a:ext cx="8907118"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624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562600"/>
            <a:ext cx="8229600" cy="1143000"/>
          </a:xfrm>
          <a:prstGeom prst="rect">
            <a:avLst/>
          </a:prstGeom>
        </p:spPr>
        <p:style>
          <a:lnRef idx="2">
            <a:schemeClr val="dk1"/>
          </a:lnRef>
          <a:fillRef idx="1">
            <a:schemeClr val="lt1"/>
          </a:fillRef>
          <a:effectRef idx="0">
            <a:schemeClr val="dk1"/>
          </a:effectRef>
          <a:fontRef idx="minor">
            <a:schemeClr val="dk1"/>
          </a:fontRef>
        </p:style>
        <p:txBody>
          <a:bodyPr>
            <a:normAutofit fontScale="90000"/>
          </a:bodyPr>
          <a:lstStyle/>
          <a:p>
            <a:r>
              <a:rPr lang="en-US" sz="5400" b="1" spc="600" dirty="0" smtClean="0">
                <a:latin typeface="+mn-lt"/>
              </a:rPr>
              <a:t>CONTROLLING RISK</a:t>
            </a:r>
            <a:endParaRPr lang="en-US" sz="5400" b="1" spc="600"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90106830"/>
              </p:ext>
            </p:extLst>
          </p:nvPr>
        </p:nvGraphicFramePr>
        <p:xfrm>
          <a:off x="609600" y="381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981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1143000"/>
          </a:xfrm>
        </p:spPr>
        <p:txBody>
          <a:bodyPr>
            <a:normAutofit/>
          </a:bodyPr>
          <a:lstStyle/>
          <a:p>
            <a:r>
              <a:rPr lang="en-US" sz="6000" b="1" dirty="0" smtClean="0"/>
              <a:t>Reflect</a:t>
            </a:r>
            <a:endParaRPr lang="en-US" sz="6000" dirty="0"/>
          </a:p>
        </p:txBody>
      </p:sp>
      <p:graphicFrame>
        <p:nvGraphicFramePr>
          <p:cNvPr id="5" name="Diagram 4"/>
          <p:cNvGraphicFramePr/>
          <p:nvPr>
            <p:extLst>
              <p:ext uri="{D42A27DB-BD31-4B8C-83A1-F6EECF244321}">
                <p14:modId xmlns:p14="http://schemas.microsoft.com/office/powerpoint/2010/main" val="102788697"/>
              </p:ext>
            </p:extLst>
          </p:nvPr>
        </p:nvGraphicFramePr>
        <p:xfrm>
          <a:off x="152400" y="762000"/>
          <a:ext cx="10591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778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340"/>
            <a:ext cx="8229600" cy="1143000"/>
          </a:xfrm>
        </p:spPr>
        <p:txBody>
          <a:bodyPr/>
          <a:lstStyle/>
          <a:p>
            <a:r>
              <a:rPr lang="en-US" b="1" dirty="0" smtClean="0">
                <a:solidFill>
                  <a:schemeClr val="accent1"/>
                </a:solidFill>
                <a:latin typeface="+mn-lt"/>
              </a:rPr>
              <a:t>Reflection Questions</a:t>
            </a:r>
            <a:endParaRPr lang="en-US" dirty="0">
              <a:solidFill>
                <a:schemeClr val="accent1"/>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460238"/>
              </p:ext>
            </p:extLst>
          </p:nvPr>
        </p:nvGraphicFramePr>
        <p:xfrm>
          <a:off x="685800" y="1295400"/>
          <a:ext cx="80010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781800" y="6170519"/>
            <a:ext cx="1905000" cy="230832"/>
          </a:xfrm>
          <a:prstGeom prst="rect">
            <a:avLst/>
          </a:prstGeom>
          <a:noFill/>
        </p:spPr>
        <p:txBody>
          <a:bodyPr wrap="square" rtlCol="0">
            <a:spAutoFit/>
          </a:bodyPr>
          <a:lstStyle/>
          <a:p>
            <a:r>
              <a:rPr lang="en-US" sz="900" dirty="0" smtClean="0"/>
              <a:t>(Hairston and Jamison, 2009)</a:t>
            </a:r>
            <a:endParaRPr lang="en-US" sz="900" dirty="0"/>
          </a:p>
        </p:txBody>
      </p:sp>
    </p:spTree>
    <p:extLst>
      <p:ext uri="{BB962C8B-B14F-4D97-AF65-F5344CB8AC3E}">
        <p14:creationId xmlns:p14="http://schemas.microsoft.com/office/powerpoint/2010/main" val="893756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20" y="17060"/>
            <a:ext cx="8229600" cy="1143000"/>
          </a:xfrm>
        </p:spPr>
        <p:txBody>
          <a:bodyPr/>
          <a:lstStyle/>
          <a:p>
            <a:r>
              <a:rPr lang="en-US" b="1" dirty="0" smtClean="0">
                <a:solidFill>
                  <a:schemeClr val="accent1"/>
                </a:solidFill>
                <a:latin typeface="+mn-lt"/>
              </a:rPr>
              <a:t>Evaluate/Celebrate</a:t>
            </a:r>
            <a:endParaRPr lang="en-US" dirty="0">
              <a:solidFill>
                <a:schemeClr val="accent1"/>
              </a:solidFill>
              <a:latin typeface="+mn-lt"/>
            </a:endParaRPr>
          </a:p>
        </p:txBody>
      </p:sp>
      <p:pic>
        <p:nvPicPr>
          <p:cNvPr id="4" name="Picture 3"/>
          <p:cNvPicPr>
            <a:picLocks noChangeAspect="1"/>
          </p:cNvPicPr>
          <p:nvPr/>
        </p:nvPicPr>
        <p:blipFill>
          <a:blip r:embed="rId3"/>
          <a:stretch>
            <a:fillRect/>
          </a:stretch>
        </p:blipFill>
        <p:spPr>
          <a:xfrm>
            <a:off x="304800" y="2514600"/>
            <a:ext cx="2963136"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Diagram 4"/>
          <p:cNvGraphicFramePr/>
          <p:nvPr>
            <p:extLst>
              <p:ext uri="{D42A27DB-BD31-4B8C-83A1-F6EECF244321}">
                <p14:modId xmlns:p14="http://schemas.microsoft.com/office/powerpoint/2010/main" val="1852792611"/>
              </p:ext>
            </p:extLst>
          </p:nvPr>
        </p:nvGraphicFramePr>
        <p:xfrm>
          <a:off x="3048000" y="1160060"/>
          <a:ext cx="6096000" cy="5342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8247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153400" cy="6155531"/>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rgbClr val="00833B"/>
                </a:solidFill>
              </a:rPr>
              <a:t>Make </a:t>
            </a:r>
            <a:r>
              <a:rPr lang="en-US" sz="4000" b="1" dirty="0" smtClean="0">
                <a:solidFill>
                  <a:srgbClr val="0070C0"/>
                </a:solidFill>
              </a:rPr>
              <a:t>service learning </a:t>
            </a:r>
            <a:r>
              <a:rPr lang="en-US" sz="3000" dirty="0" smtClean="0">
                <a:solidFill>
                  <a:srgbClr val="00833B"/>
                </a:solidFill>
              </a:rPr>
              <a:t>a part of every club meeting.   </a:t>
            </a:r>
            <a:endParaRPr lang="en-US" sz="3000" dirty="0">
              <a:solidFill>
                <a:srgbClr val="00833B"/>
              </a:solidFill>
            </a:endParaRPr>
          </a:p>
          <a:p>
            <a:pPr marL="457200" indent="-457200">
              <a:buFont typeface="Arial" panose="020B0604020202020204" pitchFamily="34" charset="0"/>
              <a:buChar char="•"/>
            </a:pPr>
            <a:r>
              <a:rPr lang="en-US" sz="3000" dirty="0" smtClean="0">
                <a:solidFill>
                  <a:srgbClr val="00833B"/>
                </a:solidFill>
              </a:rPr>
              <a:t>Put it on the </a:t>
            </a:r>
            <a:r>
              <a:rPr lang="en-US" sz="4000" b="1" dirty="0" smtClean="0">
                <a:solidFill>
                  <a:schemeClr val="accent2"/>
                </a:solidFill>
              </a:rPr>
              <a:t>business meeting agenda</a:t>
            </a:r>
            <a:r>
              <a:rPr lang="en-US" sz="3000" dirty="0" smtClean="0">
                <a:solidFill>
                  <a:srgbClr val="00833B"/>
                </a:solidFill>
              </a:rPr>
              <a:t>.</a:t>
            </a:r>
          </a:p>
          <a:p>
            <a:pPr marL="457200" indent="-457200">
              <a:buFont typeface="Arial" panose="020B0604020202020204" pitchFamily="34" charset="0"/>
              <a:buChar char="•"/>
            </a:pPr>
            <a:r>
              <a:rPr lang="en-US" sz="3000" dirty="0" smtClean="0">
                <a:solidFill>
                  <a:srgbClr val="00833B"/>
                </a:solidFill>
              </a:rPr>
              <a:t>Give members time to </a:t>
            </a:r>
            <a:r>
              <a:rPr lang="en-US" sz="4000" b="1" dirty="0" smtClean="0">
                <a:solidFill>
                  <a:schemeClr val="accent5"/>
                </a:solidFill>
              </a:rPr>
              <a:t>brainstorm</a:t>
            </a:r>
            <a:r>
              <a:rPr lang="en-US" sz="4000" dirty="0" smtClean="0">
                <a:solidFill>
                  <a:schemeClr val="accent5"/>
                </a:solidFill>
              </a:rPr>
              <a:t> </a:t>
            </a:r>
            <a:r>
              <a:rPr lang="en-US" sz="3000" dirty="0" smtClean="0">
                <a:solidFill>
                  <a:srgbClr val="00833B"/>
                </a:solidFill>
              </a:rPr>
              <a:t>ideas, </a:t>
            </a:r>
            <a:r>
              <a:rPr lang="en-US" sz="4000" b="1" dirty="0" smtClean="0">
                <a:solidFill>
                  <a:schemeClr val="accent1"/>
                </a:solidFill>
              </a:rPr>
              <a:t>research</a:t>
            </a:r>
            <a:r>
              <a:rPr lang="en-US" sz="4000" dirty="0" smtClean="0">
                <a:solidFill>
                  <a:schemeClr val="accent1"/>
                </a:solidFill>
              </a:rPr>
              <a:t> </a:t>
            </a:r>
            <a:r>
              <a:rPr lang="en-US" sz="3000" dirty="0" smtClean="0">
                <a:solidFill>
                  <a:srgbClr val="00833B"/>
                </a:solidFill>
              </a:rPr>
              <a:t>community issues, </a:t>
            </a:r>
            <a:r>
              <a:rPr lang="en-US" sz="4400" b="1" dirty="0" smtClean="0">
                <a:solidFill>
                  <a:schemeClr val="accent2"/>
                </a:solidFill>
              </a:rPr>
              <a:t>plan</a:t>
            </a:r>
            <a:r>
              <a:rPr lang="en-US" sz="4400" dirty="0" smtClean="0">
                <a:solidFill>
                  <a:schemeClr val="accent2"/>
                </a:solidFill>
              </a:rPr>
              <a:t> </a:t>
            </a:r>
            <a:r>
              <a:rPr lang="en-US" sz="3000" dirty="0" smtClean="0">
                <a:solidFill>
                  <a:srgbClr val="00833B"/>
                </a:solidFill>
              </a:rPr>
              <a:t>the project.</a:t>
            </a:r>
          </a:p>
          <a:p>
            <a:pPr marL="457200" indent="-457200">
              <a:buFont typeface="Arial" panose="020B0604020202020204" pitchFamily="34" charset="0"/>
              <a:buChar char="•"/>
            </a:pPr>
            <a:r>
              <a:rPr lang="en-US" sz="4000" b="1" dirty="0" smtClean="0">
                <a:solidFill>
                  <a:schemeClr val="accent1"/>
                </a:solidFill>
              </a:rPr>
              <a:t>Implement</a:t>
            </a:r>
            <a:r>
              <a:rPr lang="en-US" sz="3000" dirty="0" smtClean="0">
                <a:solidFill>
                  <a:schemeClr val="accent1"/>
                </a:solidFill>
              </a:rPr>
              <a:t> </a:t>
            </a:r>
            <a:r>
              <a:rPr lang="en-US" sz="3000" dirty="0" smtClean="0">
                <a:solidFill>
                  <a:srgbClr val="00833B"/>
                </a:solidFill>
              </a:rPr>
              <a:t>the project and </a:t>
            </a:r>
            <a:r>
              <a:rPr lang="en-US" sz="4000" b="1" dirty="0" smtClean="0">
                <a:solidFill>
                  <a:schemeClr val="accent5"/>
                </a:solidFill>
              </a:rPr>
              <a:t>evaluate</a:t>
            </a:r>
            <a:r>
              <a:rPr lang="en-US" sz="4000" dirty="0" smtClean="0">
                <a:solidFill>
                  <a:schemeClr val="accent5"/>
                </a:solidFill>
              </a:rPr>
              <a:t> </a:t>
            </a:r>
            <a:r>
              <a:rPr lang="en-US" sz="3000" dirty="0" smtClean="0">
                <a:solidFill>
                  <a:srgbClr val="00833B"/>
                </a:solidFill>
              </a:rPr>
              <a:t>the results</a:t>
            </a:r>
          </a:p>
          <a:p>
            <a:pPr marL="457200" indent="-457200">
              <a:buFont typeface="Arial" panose="020B0604020202020204" pitchFamily="34" charset="0"/>
              <a:buChar char="•"/>
            </a:pPr>
            <a:r>
              <a:rPr lang="en-US" sz="4000" b="1" dirty="0" smtClean="0">
                <a:solidFill>
                  <a:schemeClr val="accent2"/>
                </a:solidFill>
              </a:rPr>
              <a:t>Celebrate</a:t>
            </a:r>
            <a:r>
              <a:rPr lang="en-US" sz="3000" dirty="0" smtClean="0">
                <a:solidFill>
                  <a:schemeClr val="accent2"/>
                </a:solidFill>
              </a:rPr>
              <a:t> </a:t>
            </a:r>
            <a:r>
              <a:rPr lang="en-US" sz="3000" dirty="0" smtClean="0">
                <a:solidFill>
                  <a:srgbClr val="00833B"/>
                </a:solidFill>
              </a:rPr>
              <a:t>the accomplishments</a:t>
            </a:r>
            <a:r>
              <a:rPr lang="en-US" sz="3200" dirty="0" smtClean="0">
                <a:solidFill>
                  <a:srgbClr val="00833B"/>
                </a:solidFill>
              </a:rPr>
              <a:t>.</a:t>
            </a:r>
            <a:endParaRPr lang="en-US" sz="3200" dirty="0">
              <a:solidFill>
                <a:srgbClr val="00833B"/>
              </a:solidFill>
            </a:endParaRPr>
          </a:p>
        </p:txBody>
      </p:sp>
    </p:spTree>
    <p:extLst>
      <p:ext uri="{BB962C8B-B14F-4D97-AF65-F5344CB8AC3E}">
        <p14:creationId xmlns:p14="http://schemas.microsoft.com/office/powerpoint/2010/main" val="1576494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b="1" dirty="0" smtClean="0"/>
              <a:t>E-Forum Resources</a:t>
            </a:r>
            <a:endParaRPr lang="en-US" b="1" dirty="0"/>
          </a:p>
        </p:txBody>
      </p:sp>
      <p:pic>
        <p:nvPicPr>
          <p:cNvPr id="2050" name="Picture 2"/>
          <p:cNvPicPr>
            <a:picLocks noChangeAspect="1" noChangeArrowheads="1"/>
          </p:cNvPicPr>
          <p:nvPr/>
        </p:nvPicPr>
        <p:blipFill>
          <a:blip r:embed="rId3" cstate="print"/>
          <a:srcRect t="8696" r="362"/>
          <a:stretch>
            <a:fillRect/>
          </a:stretch>
        </p:blipFill>
        <p:spPr bwMode="auto">
          <a:xfrm>
            <a:off x="838200" y="1371600"/>
            <a:ext cx="7010400" cy="4015047"/>
          </a:xfrm>
          <a:prstGeom prst="rect">
            <a:avLst/>
          </a:prstGeom>
          <a:noFill/>
          <a:ln w="9525">
            <a:noFill/>
            <a:miter lim="800000"/>
            <a:headEnd/>
            <a:tailEnd/>
          </a:ln>
          <a:effectLst>
            <a:outerShdw blurRad="88900" dist="88900" dir="5400000" algn="ctr" rotWithShape="0">
              <a:srgbClr val="000000"/>
            </a:outerShdw>
          </a:effectLst>
        </p:spPr>
      </p:pic>
      <p:sp>
        <p:nvSpPr>
          <p:cNvPr id="5" name="Content Placeholder 4"/>
          <p:cNvSpPr>
            <a:spLocks noGrp="1"/>
          </p:cNvSpPr>
          <p:nvPr>
            <p:ph idx="1"/>
          </p:nvPr>
        </p:nvSpPr>
        <p:spPr>
          <a:xfrm>
            <a:off x="1143000" y="5638800"/>
            <a:ext cx="7162800" cy="533400"/>
          </a:xfrm>
        </p:spPr>
        <p:txBody>
          <a:bodyPr>
            <a:noAutofit/>
          </a:bodyPr>
          <a:lstStyle/>
          <a:p>
            <a:pPr marL="0" indent="0">
              <a:buNone/>
            </a:pPr>
            <a:r>
              <a:rPr lang="en-US" sz="2000" u="sng" dirty="0">
                <a:hlinkClick r:id="rId4"/>
              </a:rPr>
              <a:t>http://fyi.uwex.edu/ncrvd/4-h-volunteer-e-forum/</a:t>
            </a:r>
            <a:r>
              <a:rPr lang="en-US" sz="2000" dirty="0"/>
              <a:t>  </a:t>
            </a:r>
          </a:p>
        </p:txBody>
      </p:sp>
    </p:spTree>
    <p:extLst>
      <p:ext uri="{BB962C8B-B14F-4D97-AF65-F5344CB8AC3E}">
        <p14:creationId xmlns:p14="http://schemas.microsoft.com/office/powerpoint/2010/main" val="2304281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1477963"/>
          </a:xfrm>
        </p:spPr>
        <p:txBody>
          <a:bodyPr>
            <a:normAutofit/>
          </a:bodyPr>
          <a:lstStyle/>
          <a:p>
            <a:pPr algn="ctr"/>
            <a:r>
              <a:rPr lang="en-US" sz="4000" b="1" dirty="0" smtClean="0"/>
              <a:t>What’s up? Please share</a:t>
            </a:r>
            <a:br>
              <a:rPr lang="en-US" sz="4000" b="1" dirty="0" smtClean="0"/>
            </a:br>
            <a:r>
              <a:rPr lang="en-US" sz="4000" b="1" dirty="0" smtClean="0"/>
              <a:t>your feedback with us!</a:t>
            </a:r>
            <a:endParaRPr lang="en-US" sz="4000" b="1" dirty="0"/>
          </a:p>
        </p:txBody>
      </p:sp>
      <p:pic>
        <p:nvPicPr>
          <p:cNvPr id="9" name="Picture 8" descr="4hdayKCRoyals.jpg.JPG"/>
          <p:cNvPicPr>
            <a:picLocks noChangeAspect="1"/>
          </p:cNvPicPr>
          <p:nvPr/>
        </p:nvPicPr>
        <p:blipFill>
          <a:blip r:embed="rId3" cstate="print"/>
          <a:srcRect t="10256"/>
          <a:stretch>
            <a:fillRect/>
          </a:stretch>
        </p:blipFill>
        <p:spPr>
          <a:xfrm>
            <a:off x="1600200" y="1828800"/>
            <a:ext cx="5715000" cy="3846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057400" y="5943600"/>
            <a:ext cx="5105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u="sng" dirty="0">
                <a:solidFill>
                  <a:schemeClr val="accent1"/>
                </a:solidFill>
                <a:hlinkClick r:id="rId4"/>
              </a:rPr>
              <a:t>http://tinyurl.com/2015-NCRVeF-Belong</a:t>
            </a:r>
            <a:r>
              <a:rPr lang="en-US" dirty="0">
                <a:solidFill>
                  <a:schemeClr val="accent1"/>
                </a:solidFill>
              </a:rPr>
              <a:t> </a:t>
            </a:r>
          </a:p>
          <a:p>
            <a:endParaRPr lang="en-US" dirty="0"/>
          </a:p>
        </p:txBody>
      </p:sp>
    </p:spTree>
    <p:extLst>
      <p:ext uri="{BB962C8B-B14F-4D97-AF65-F5344CB8AC3E}">
        <p14:creationId xmlns:p14="http://schemas.microsoft.com/office/powerpoint/2010/main" val="1394305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2015 e-Forum Sessions</a:t>
            </a:r>
            <a:endParaRPr lang="en-US" b="1" dirty="0"/>
          </a:p>
        </p:txBody>
      </p:sp>
      <p:sp>
        <p:nvSpPr>
          <p:cNvPr id="3" name="Subtitle 2"/>
          <p:cNvSpPr>
            <a:spLocks noGrp="1"/>
          </p:cNvSpPr>
          <p:nvPr>
            <p:ph idx="1"/>
          </p:nvPr>
        </p:nvSpPr>
        <p:spPr/>
        <p:txBody>
          <a:bodyPr>
            <a:normAutofit fontScale="92500"/>
          </a:bodyPr>
          <a:lstStyle/>
          <a:p>
            <a:pPr marL="342900" indent="-342900" algn="l">
              <a:buSzPct val="100000"/>
              <a:buFont typeface="Arial" panose="020B0604020202020204" pitchFamily="34" charset="0"/>
              <a:buChar char="•"/>
            </a:pPr>
            <a:r>
              <a:rPr lang="en-US" sz="3100" b="1" i="1" dirty="0" smtClean="0"/>
              <a:t>The </a:t>
            </a:r>
            <a:r>
              <a:rPr lang="en-US" sz="3100" b="1" i="1" dirty="0" smtClean="0"/>
              <a:t>Heart of Community</a:t>
            </a:r>
            <a:r>
              <a:rPr lang="en-US" sz="3100" dirty="0" smtClean="0"/>
              <a:t> </a:t>
            </a:r>
            <a:r>
              <a:rPr lang="en-US" sz="2600" dirty="0" smtClean="0"/>
              <a:t>(Thursday, November 5 and Tuesday, November 10)</a:t>
            </a:r>
          </a:p>
          <a:p>
            <a:pPr marL="342900" indent="-342900" algn="l">
              <a:buSzPct val="100000"/>
              <a:buFont typeface="Arial" panose="020B0604020202020204" pitchFamily="34" charset="0"/>
              <a:buChar char="•"/>
            </a:pPr>
            <a:r>
              <a:rPr lang="en-US" sz="3100" b="1" i="1" dirty="0" smtClean="0"/>
              <a:t>Encouraging the Heart of Leadership </a:t>
            </a:r>
            <a:r>
              <a:rPr lang="en-US" sz="2600" dirty="0" smtClean="0"/>
              <a:t>(Thursday, December 3 and Tuesday, December 8)</a:t>
            </a:r>
          </a:p>
          <a:p>
            <a:pPr marL="342900" indent="-342900" algn="l">
              <a:buSzPct val="100000"/>
              <a:buFont typeface="Arial" panose="020B0604020202020204" pitchFamily="34" charset="0"/>
              <a:buChar char="•"/>
            </a:pPr>
            <a:endParaRPr lang="en-US" sz="2400" dirty="0"/>
          </a:p>
          <a:p>
            <a:pPr marL="342900" indent="-342900" algn="l">
              <a:buSzPct val="100000"/>
              <a:buFont typeface="Arial" panose="020B0604020202020204" pitchFamily="34" charset="0"/>
              <a:buChar char="•"/>
            </a:pPr>
            <a:r>
              <a:rPr lang="en-US" sz="2400" dirty="0" smtClean="0"/>
              <a:t>Thursday programs will be held from 7-8:30 p.m. (ET)</a:t>
            </a:r>
          </a:p>
          <a:p>
            <a:pPr marL="342900" indent="-342900" algn="l">
              <a:buSzPct val="100000"/>
              <a:buFont typeface="Arial" panose="020B0604020202020204" pitchFamily="34" charset="0"/>
              <a:buChar char="•"/>
            </a:pPr>
            <a:r>
              <a:rPr lang="en-US" sz="2400" dirty="0" smtClean="0"/>
              <a:t>Tuesday programs will be held from 8-9:30 p.m. (ET)</a:t>
            </a:r>
          </a:p>
          <a:p>
            <a:pPr marL="342900" indent="-342900" algn="l">
              <a:buSzPct val="100000"/>
              <a:buFont typeface="Arial" panose="020B0604020202020204" pitchFamily="34" charset="0"/>
              <a:buChar char="•"/>
            </a:pPr>
            <a:r>
              <a:rPr lang="en-US" sz="2400" dirty="0" smtClean="0"/>
              <a:t>Local activities will begin 30 minutes prior to the start of the program.</a:t>
            </a:r>
            <a:endParaRPr lang="en-US" sz="2400" dirty="0"/>
          </a:p>
        </p:txBody>
      </p:sp>
    </p:spTree>
    <p:extLst>
      <p:ext uri="{BB962C8B-B14F-4D97-AF65-F5344CB8AC3E}">
        <p14:creationId xmlns:p14="http://schemas.microsoft.com/office/powerpoint/2010/main" val="3731214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65"/>
            <a:ext cx="8229600" cy="1143000"/>
          </a:xfrm>
        </p:spPr>
        <p:txBody>
          <a:bodyPr/>
          <a:lstStyle/>
          <a:p>
            <a:r>
              <a:rPr lang="en-US" dirty="0" smtClean="0">
                <a:latin typeface="Corbel" panose="020B0503020204020204" pitchFamily="34" charset="0"/>
              </a:rPr>
              <a:t>References</a:t>
            </a:r>
            <a:endParaRPr lang="en-US" dirty="0">
              <a:latin typeface="Corbel" panose="020B0503020204020204" pitchFamily="34" charset="0"/>
            </a:endParaRPr>
          </a:p>
        </p:txBody>
      </p:sp>
      <p:sp>
        <p:nvSpPr>
          <p:cNvPr id="3" name="Content Placeholder 2"/>
          <p:cNvSpPr>
            <a:spLocks noGrp="1"/>
          </p:cNvSpPr>
          <p:nvPr>
            <p:ph idx="1"/>
          </p:nvPr>
        </p:nvSpPr>
        <p:spPr>
          <a:xfrm>
            <a:off x="457200" y="914400"/>
            <a:ext cx="8229600" cy="5486400"/>
          </a:xfrm>
        </p:spPr>
        <p:txBody>
          <a:bodyPr>
            <a:normAutofit fontScale="92500" lnSpcReduction="10000"/>
          </a:bodyPr>
          <a:lstStyle/>
          <a:p>
            <a:r>
              <a:rPr lang="en-US" sz="1200" dirty="0"/>
              <a:t>4-H National Headquarters Fact Sheet: Fundraising: Private Support for the 4-H Program </a:t>
            </a:r>
            <a:r>
              <a:rPr lang="en-US" sz="1200" dirty="0">
                <a:hlinkClick r:id="rId3"/>
              </a:rPr>
              <a:t>http://nifa.usda.gov/sites/default/files/resource/Fundraising%20Private%20Support%20for%204-H%202011.pdf</a:t>
            </a:r>
            <a:endParaRPr lang="en-US" sz="1200" dirty="0"/>
          </a:p>
          <a:p>
            <a:pPr marL="0" indent="0">
              <a:buNone/>
            </a:pPr>
            <a:endParaRPr lang="en-US" sz="1200" dirty="0" smtClean="0"/>
          </a:p>
          <a:p>
            <a:r>
              <a:rPr lang="en-US" sz="1200" dirty="0" smtClean="0"/>
              <a:t>Hairston</a:t>
            </a:r>
            <a:r>
              <a:rPr lang="en-US" sz="1200" dirty="0"/>
              <a:t>, J.E. and Jamison, K. (2009). Conducting 4-H </a:t>
            </a:r>
            <a:r>
              <a:rPr lang="en-US" sz="1200" dirty="0" smtClean="0"/>
              <a:t>community </a:t>
            </a:r>
            <a:r>
              <a:rPr lang="en-US" sz="1200" dirty="0"/>
              <a:t>s</a:t>
            </a:r>
            <a:r>
              <a:rPr lang="en-US" sz="1200" dirty="0" smtClean="0"/>
              <a:t>ervice </a:t>
            </a:r>
            <a:r>
              <a:rPr lang="en-US" sz="1200" dirty="0"/>
              <a:t>l</a:t>
            </a:r>
            <a:r>
              <a:rPr lang="en-US" sz="1200" dirty="0" smtClean="0"/>
              <a:t>earning </a:t>
            </a:r>
            <a:r>
              <a:rPr lang="en-US" sz="1200" dirty="0"/>
              <a:t>p</a:t>
            </a:r>
            <a:r>
              <a:rPr lang="en-US" sz="1200" dirty="0" smtClean="0"/>
              <a:t>rojects</a:t>
            </a:r>
            <a:r>
              <a:rPr lang="en-US" sz="1200" dirty="0"/>
              <a:t>. Communications and Marking, College of Agriculture </a:t>
            </a:r>
            <a:r>
              <a:rPr lang="en-US" sz="1200" dirty="0" smtClean="0"/>
              <a:t>and Life </a:t>
            </a:r>
            <a:r>
              <a:rPr lang="en-US" sz="1200" dirty="0"/>
              <a:t>Sciences, Virginia Polytechnic Institute and State University. </a:t>
            </a:r>
            <a:r>
              <a:rPr lang="en-US" sz="1200" dirty="0">
                <a:hlinkClick r:id="rId4"/>
              </a:rPr>
              <a:t>http://</a:t>
            </a:r>
            <a:r>
              <a:rPr lang="en-US" sz="1200" dirty="0" smtClean="0">
                <a:hlinkClick r:id="rId4"/>
              </a:rPr>
              <a:t>pubs.ext.vt.edu/384/384-160/384-160_pdf.pdf</a:t>
            </a:r>
            <a:endParaRPr lang="en-US" sz="1200" dirty="0" smtClean="0"/>
          </a:p>
          <a:p>
            <a:pPr marL="0" indent="0">
              <a:buNone/>
            </a:pPr>
            <a:endParaRPr lang="en-US" sz="1200" dirty="0" smtClean="0"/>
          </a:p>
          <a:p>
            <a:r>
              <a:rPr lang="en-US" sz="1200" dirty="0" smtClean="0"/>
              <a:t>Lerner</a:t>
            </a:r>
            <a:r>
              <a:rPr lang="en-US" sz="1200" dirty="0"/>
              <a:t>, R. M., &amp; Lerner, J. V. (2013). The positive development of youth: Comprehensive findings from the 4-H study of positive youth development. </a:t>
            </a:r>
            <a:r>
              <a:rPr lang="en-US" sz="1200" i="1" dirty="0"/>
              <a:t>Medford, MA: Institute for Applied Research in Youth Development, Tufts University</a:t>
            </a:r>
            <a:r>
              <a:rPr lang="en-US" sz="1200" dirty="0"/>
              <a:t>. </a:t>
            </a:r>
            <a:r>
              <a:rPr lang="en-US" sz="1200" dirty="0">
                <a:hlinkClick r:id="rId5"/>
              </a:rPr>
              <a:t>http://www.4-h.org/about/youth-development-research/positive-youth-development-study</a:t>
            </a:r>
            <a:r>
              <a:rPr lang="en-US" sz="1200" dirty="0" smtClean="0">
                <a:hlinkClick r:id="rId5"/>
              </a:rPr>
              <a:t>/</a:t>
            </a:r>
            <a:endParaRPr lang="en-US" sz="1200" dirty="0" smtClean="0"/>
          </a:p>
          <a:p>
            <a:pPr marL="0" indent="0">
              <a:buNone/>
            </a:pPr>
            <a:endParaRPr lang="en-US" sz="1200" dirty="0"/>
          </a:p>
          <a:p>
            <a:r>
              <a:rPr lang="en-US" sz="1100" dirty="0" smtClean="0"/>
              <a:t>National 4-H Council, (2015</a:t>
            </a:r>
            <a:r>
              <a:rPr lang="en-US" sz="1100" dirty="0"/>
              <a:t>). National 4-H Council Marketing </a:t>
            </a:r>
            <a:r>
              <a:rPr lang="en-US" sz="1100" dirty="0" smtClean="0"/>
              <a:t>Toolkits:  </a:t>
            </a:r>
            <a:r>
              <a:rPr lang="en-US" sz="1100" dirty="0" smtClean="0">
                <a:hlinkClick r:id="rId6"/>
              </a:rPr>
              <a:t>http</a:t>
            </a:r>
            <a:r>
              <a:rPr lang="en-US" sz="1100" dirty="0">
                <a:hlinkClick r:id="rId6"/>
              </a:rPr>
              <a:t>://</a:t>
            </a:r>
            <a:r>
              <a:rPr lang="en-US" sz="1100" dirty="0" smtClean="0">
                <a:hlinkClick r:id="rId6"/>
              </a:rPr>
              <a:t>www.4-h.org/Resource-Library/Promotional-Toolkits/Toolkits/Social-Media-Toolkit.dwn</a:t>
            </a:r>
            <a:endParaRPr lang="en-US" sz="1100" dirty="0" smtClean="0"/>
          </a:p>
          <a:p>
            <a:pPr marL="0" indent="0">
              <a:buNone/>
            </a:pPr>
            <a:endParaRPr lang="en-US" sz="1100" dirty="0" smtClean="0"/>
          </a:p>
          <a:p>
            <a:pPr lvl="0"/>
            <a:r>
              <a:rPr lang="en-US" sz="1100" dirty="0">
                <a:solidFill>
                  <a:schemeClr val="tx1">
                    <a:lumMod val="75000"/>
                  </a:schemeClr>
                </a:solidFill>
              </a:rPr>
              <a:t>National 4-H Citizenship Model -  </a:t>
            </a:r>
            <a:r>
              <a:rPr lang="en-US" sz="1100" dirty="0">
                <a:solidFill>
                  <a:srgbClr val="80B705"/>
                </a:solidFill>
              </a:rPr>
              <a:t>http://4h.ucanr.edu/files/197571.pdf thy</a:t>
            </a:r>
            <a:r>
              <a:rPr lang="en-US" sz="1100" dirty="0" smtClean="0">
                <a:solidFill>
                  <a:srgbClr val="80B705"/>
                </a:solidFill>
              </a:rPr>
              <a:t>)</a:t>
            </a:r>
          </a:p>
          <a:p>
            <a:pPr lvl="0"/>
            <a:endParaRPr lang="en-US" sz="1100" dirty="0" smtClean="0"/>
          </a:p>
          <a:p>
            <a:r>
              <a:rPr lang="en-US" sz="1100" dirty="0" smtClean="0"/>
              <a:t>Purdue, (2011). </a:t>
            </a:r>
            <a:r>
              <a:rPr lang="en-US" sz="1100" dirty="0" err="1"/>
              <a:t>VolunteerIN</a:t>
            </a:r>
            <a:r>
              <a:rPr lang="en-US" sz="1100" dirty="0"/>
              <a:t> 4-H </a:t>
            </a:r>
            <a:r>
              <a:rPr lang="en-US" sz="1100" dirty="0" smtClean="0"/>
              <a:t>toolkit </a:t>
            </a:r>
            <a:r>
              <a:rPr lang="en-US" sz="1100" dirty="0"/>
              <a:t>for </a:t>
            </a:r>
            <a:r>
              <a:rPr lang="en-US" sz="1100" dirty="0" smtClean="0"/>
              <a:t>success</a:t>
            </a:r>
            <a:r>
              <a:rPr lang="en-US" sz="1100" dirty="0"/>
              <a:t>: Planning and </a:t>
            </a:r>
            <a:r>
              <a:rPr lang="en-US" sz="1100" dirty="0" smtClean="0"/>
              <a:t>carrying out </a:t>
            </a:r>
            <a:r>
              <a:rPr lang="en-US" sz="1100" dirty="0"/>
              <a:t>a </a:t>
            </a:r>
            <a:r>
              <a:rPr lang="en-US" sz="1100" dirty="0" smtClean="0"/>
              <a:t>service project </a:t>
            </a:r>
            <a:r>
              <a:rPr lang="en-US" sz="1100" dirty="0" smtClean="0">
                <a:hlinkClick r:id="rId7"/>
              </a:rPr>
              <a:t>https</a:t>
            </a:r>
            <a:r>
              <a:rPr lang="en-US" sz="1100" dirty="0">
                <a:hlinkClick r:id="rId7"/>
              </a:rPr>
              <a:t>://</a:t>
            </a:r>
            <a:r>
              <a:rPr lang="en-US" sz="1100" dirty="0" smtClean="0">
                <a:hlinkClick r:id="rId7"/>
              </a:rPr>
              <a:t>extension.purdue.edu/4h/Pages/volunteerToolkit.aspx</a:t>
            </a:r>
            <a:endParaRPr lang="en-US" sz="1100" dirty="0" smtClean="0"/>
          </a:p>
          <a:p>
            <a:endParaRPr lang="en-US" sz="1100" dirty="0" smtClean="0"/>
          </a:p>
          <a:p>
            <a:r>
              <a:rPr lang="en-US" sz="1100" dirty="0"/>
              <a:t>Rider, A. (2013) Difference Between Community Service and Service Learning. South Dakota State Cooperative Extension. </a:t>
            </a:r>
            <a:r>
              <a:rPr lang="en-US" sz="1100" dirty="0">
                <a:hlinkClick r:id="rId8"/>
              </a:rPr>
              <a:t>http://igrow.org/4h/healthy-living/difference-between-community-service-and-service-learning1/#</a:t>
            </a:r>
            <a:r>
              <a:rPr lang="en-US" sz="1100" dirty="0" smtClean="0">
                <a:hlinkClick r:id="rId8"/>
              </a:rPr>
              <a:t>sthash.HGlAyUSe.dpuf</a:t>
            </a:r>
            <a:endParaRPr lang="en-US" sz="1100" dirty="0" smtClean="0"/>
          </a:p>
          <a:p>
            <a:endParaRPr lang="en-US" sz="1100" dirty="0">
              <a:hlinkClick r:id="rId9"/>
            </a:endParaRPr>
          </a:p>
          <a:p>
            <a:r>
              <a:rPr lang="en-US" sz="1100" dirty="0"/>
              <a:t>Search Institute for Learn and Serve America’s National Service-Learning Clearinghouse (2009). Service-Learning in Community-Based Organizations: A Practical Guide to Starting and Sustaining High-Quality Programs. http://r.search.yahoo.com/_ylt=AwrTcdvE.BJW.a0AdiQnnIlQ;_ylu=X3oDMTE0Y3VxczNuBGNvbG8DZ3ExBHBvcwMyBHZ0aWQDRkZYVUk0M18xBHNlYwNzcg--/</a:t>
            </a:r>
            <a:r>
              <a:rPr lang="en-US" sz="1100" dirty="0" smtClean="0"/>
              <a:t>RV=2/RE=1444112709/RO=10/RU=http%3a%2f%2fwww.michigan.gov%2fdocuments%2fmdch%2fService_Learning_in_Community_Based_Organizations_456079_7.pdf/RK=0/RS=PX1_oA4sOGGQjND3dPQLJ1HM8Uc-</a:t>
            </a:r>
          </a:p>
          <a:p>
            <a:endParaRPr lang="en-US" sz="1100" dirty="0" smtClean="0"/>
          </a:p>
          <a:p>
            <a:r>
              <a:rPr lang="en-US" sz="1100" dirty="0" smtClean="0"/>
              <a:t>University </a:t>
            </a:r>
            <a:r>
              <a:rPr lang="en-US" sz="1100" dirty="0"/>
              <a:t>of Illinois, Center for Prevention Research and Development. Engaging Youth for Positive Change. www.cprd.illinois.edu/eypc</a:t>
            </a:r>
            <a:endParaRPr lang="en-US" sz="1100" dirty="0" smtClean="0"/>
          </a:p>
          <a:p>
            <a:endParaRPr lang="en-US" sz="1100" dirty="0" smtClean="0"/>
          </a:p>
          <a:p>
            <a:r>
              <a:rPr lang="en-US" sz="1100" dirty="0" err="1" smtClean="0"/>
              <a:t>Walfred</a:t>
            </a:r>
            <a:r>
              <a:rPr lang="en-US" sz="1100" dirty="0" smtClean="0"/>
              <a:t>, M. (2014) </a:t>
            </a:r>
            <a:r>
              <a:rPr lang="en-US" sz="1100" dirty="0"/>
              <a:t>Marketing </a:t>
            </a:r>
            <a:r>
              <a:rPr lang="en-US" sz="1100" dirty="0" smtClean="0"/>
              <a:t>4-h </a:t>
            </a:r>
            <a:r>
              <a:rPr lang="en-US" sz="1100" dirty="0"/>
              <a:t>– a study in non profit </a:t>
            </a:r>
            <a:r>
              <a:rPr lang="en-US" sz="1100" dirty="0" smtClean="0"/>
              <a:t>promotion. University of Delaware Cooperative Extension. </a:t>
            </a:r>
            <a:r>
              <a:rPr lang="en-US" sz="1100" dirty="0" smtClean="0">
                <a:hlinkClick r:id="rId10"/>
              </a:rPr>
              <a:t>https</a:t>
            </a:r>
            <a:r>
              <a:rPr lang="en-US" sz="1100" dirty="0">
                <a:hlinkClick r:id="rId10"/>
              </a:rPr>
              <a:t>://walfredtechtalk.wordpress.com/2014/11/24/marketing-4h-a-study-in-non-profit-promotion</a:t>
            </a:r>
            <a:r>
              <a:rPr lang="en-US" sz="1100" dirty="0" smtClean="0">
                <a:hlinkClick r:id="rId10"/>
              </a:rPr>
              <a:t>/</a:t>
            </a:r>
            <a:endParaRPr lang="en-US" sz="1100" dirty="0" smtClean="0"/>
          </a:p>
          <a:p>
            <a:pPr marL="0" indent="0">
              <a:buNone/>
            </a:pPr>
            <a:endParaRPr lang="en-US" sz="1100" dirty="0" smtClean="0"/>
          </a:p>
          <a:p>
            <a:pPr marL="0" indent="0">
              <a:buNone/>
            </a:pPr>
            <a:endParaRPr lang="en-US" sz="1100" dirty="0"/>
          </a:p>
        </p:txBody>
      </p:sp>
    </p:spTree>
    <p:extLst>
      <p:ext uri="{BB962C8B-B14F-4D97-AF65-F5344CB8AC3E}">
        <p14:creationId xmlns:p14="http://schemas.microsoft.com/office/powerpoint/2010/main" val="410461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763000" cy="1143000"/>
          </a:xfrm>
        </p:spPr>
        <p:txBody>
          <a:bodyPr>
            <a:normAutofit fontScale="90000"/>
          </a:bodyPr>
          <a:lstStyle/>
          <a:p>
            <a:pPr algn="ctr"/>
            <a:r>
              <a:rPr lang="en-US" dirty="0" smtClean="0">
                <a:solidFill>
                  <a:schemeClr val="accent4"/>
                </a:solidFill>
              </a:rPr>
              <a:t>Congratulations North Central Salute to Excellence Award Winners!</a:t>
            </a:r>
            <a:endParaRPr lang="en-US" dirty="0">
              <a:solidFill>
                <a:schemeClr val="accent4"/>
              </a:solidFill>
            </a:endParaRPr>
          </a:p>
        </p:txBody>
      </p:sp>
      <p:graphicFrame>
        <p:nvGraphicFramePr>
          <p:cNvPr id="5" name="Diagram 4"/>
          <p:cNvGraphicFramePr/>
          <p:nvPr>
            <p:extLst>
              <p:ext uri="{D42A27DB-BD31-4B8C-83A1-F6EECF244321}">
                <p14:modId xmlns:p14="http://schemas.microsoft.com/office/powerpoint/2010/main" val="3201132698"/>
              </p:ext>
            </p:extLst>
          </p:nvPr>
        </p:nvGraphicFramePr>
        <p:xfrm>
          <a:off x="1485900" y="1524000"/>
          <a:ext cx="6096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46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153400" cy="1915084"/>
          </a:xfrm>
        </p:spPr>
        <p:txBody>
          <a:bodyPr/>
          <a:lstStyle/>
          <a:p>
            <a:pPr algn="ctr"/>
            <a:r>
              <a:rPr lang="en-US" dirty="0" smtClean="0"/>
              <a:t>Thank you for joining </a:t>
            </a:r>
            <a:br>
              <a:rPr lang="en-US" dirty="0" smtClean="0"/>
            </a:br>
            <a:r>
              <a:rPr lang="en-US" dirty="0" smtClean="0"/>
              <a:t>us this evening!!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962400"/>
            <a:ext cx="1991093" cy="1962649"/>
          </a:xfrm>
          <a:prstGeom prst="rect">
            <a:avLst/>
          </a:prstGeom>
        </p:spPr>
      </p:pic>
    </p:spTree>
    <p:extLst>
      <p:ext uri="{BB962C8B-B14F-4D97-AF65-F5344CB8AC3E}">
        <p14:creationId xmlns:p14="http://schemas.microsoft.com/office/powerpoint/2010/main" val="99787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39974"/>
            <a:ext cx="8229600" cy="1493292"/>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Tonight’s E-Forum Program</a:t>
            </a:r>
            <a:r>
              <a:rPr lang="en-US" dirty="0" smtClean="0"/>
              <a:t>:</a:t>
            </a:r>
            <a:br>
              <a:rPr lang="en-US" dirty="0" smtClean="0"/>
            </a:br>
            <a:r>
              <a:rPr lang="en-US" dirty="0" smtClean="0"/>
              <a:t> </a:t>
            </a:r>
            <a:r>
              <a:rPr lang="en-US" b="1" dirty="0"/>
              <a:t>The Heart of </a:t>
            </a:r>
            <a:r>
              <a:rPr lang="en-US" b="1" dirty="0" smtClean="0"/>
              <a:t>Community</a:t>
            </a:r>
            <a:endParaRPr lang="en-US" dirty="0"/>
          </a:p>
        </p:txBody>
      </p:sp>
      <p:graphicFrame>
        <p:nvGraphicFramePr>
          <p:cNvPr id="7" name="Diagram 6"/>
          <p:cNvGraphicFramePr/>
          <p:nvPr>
            <p:extLst>
              <p:ext uri="{D42A27DB-BD31-4B8C-83A1-F6EECF244321}">
                <p14:modId xmlns:p14="http://schemas.microsoft.com/office/powerpoint/2010/main" val="3393144043"/>
              </p:ext>
            </p:extLst>
          </p:nvPr>
        </p:nvGraphicFramePr>
        <p:xfrm>
          <a:off x="1676400" y="1752600"/>
          <a:ext cx="5791200" cy="477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097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80762988"/>
              </p:ext>
            </p:extLst>
          </p:nvPr>
        </p:nvGraphicFramePr>
        <p:xfrm>
          <a:off x="457200" y="9144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608913" y="262005"/>
            <a:ext cx="7925487" cy="1414395"/>
          </a:xfrm>
          <a:prstGeom prst="rect">
            <a:avLst/>
          </a:prstGeom>
        </p:spPr>
      </p:pic>
    </p:spTree>
    <p:extLst>
      <p:ext uri="{BB962C8B-B14F-4D97-AF65-F5344CB8AC3E}">
        <p14:creationId xmlns:p14="http://schemas.microsoft.com/office/powerpoint/2010/main" val="3695208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457200"/>
            <a:ext cx="8229600" cy="5440362"/>
          </a:xfrm>
          <a:prstGeom prst="roundRect">
            <a:avLst/>
          </a:prstGeo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200" dirty="0">
                <a:solidFill>
                  <a:srgbClr val="000000"/>
                </a:solidFill>
                <a:latin typeface="Kingthings Hand"/>
              </a:rPr>
              <a:t/>
            </a:r>
            <a:br>
              <a:rPr lang="en-US" sz="3200" dirty="0">
                <a:solidFill>
                  <a:srgbClr val="000000"/>
                </a:solidFill>
                <a:latin typeface="Kingthings Hand"/>
              </a:rPr>
            </a:br>
            <a:r>
              <a:rPr lang="en-US" sz="3200" dirty="0">
                <a:solidFill>
                  <a:srgbClr val="000000"/>
                </a:solidFill>
                <a:latin typeface="Kingthings Hand"/>
              </a:rPr>
              <a:t> </a:t>
            </a:r>
            <a:r>
              <a:rPr lang="en-US" dirty="0">
                <a:solidFill>
                  <a:srgbClr val="000000"/>
                </a:solidFill>
                <a:latin typeface="Corbel" panose="020B0503020204020204" pitchFamily="34" charset="0"/>
              </a:rPr>
              <a:t>4-H’ers are </a:t>
            </a:r>
            <a:r>
              <a:rPr lang="en-US" dirty="0">
                <a:solidFill>
                  <a:srgbClr val="F79546"/>
                </a:solidFill>
                <a:latin typeface="Corbel" panose="020B0503020204020204" pitchFamily="34" charset="0"/>
              </a:rPr>
              <a:t>3.3 times </a:t>
            </a:r>
            <a:r>
              <a:rPr lang="en-US" dirty="0">
                <a:solidFill>
                  <a:srgbClr val="000000"/>
                </a:solidFill>
                <a:latin typeface="Corbel" panose="020B0503020204020204" pitchFamily="34" charset="0"/>
              </a:rPr>
              <a:t>more likely to </a:t>
            </a:r>
            <a:r>
              <a:rPr lang="en-US" dirty="0">
                <a:solidFill>
                  <a:srgbClr val="4AACC5"/>
                </a:solidFill>
                <a:latin typeface="Corbel" panose="020B0503020204020204" pitchFamily="34" charset="0"/>
              </a:rPr>
              <a:t>contribute actively </a:t>
            </a:r>
            <a:r>
              <a:rPr lang="en-US" dirty="0">
                <a:solidFill>
                  <a:srgbClr val="000000"/>
                </a:solidFill>
                <a:latin typeface="Corbel" panose="020B0503020204020204" pitchFamily="34" charset="0"/>
              </a:rPr>
              <a:t>to their </a:t>
            </a:r>
            <a:r>
              <a:rPr lang="en-US" dirty="0">
                <a:solidFill>
                  <a:srgbClr val="4F81BC"/>
                </a:solidFill>
                <a:latin typeface="Corbel" panose="020B0503020204020204" pitchFamily="34" charset="0"/>
              </a:rPr>
              <a:t>communities </a:t>
            </a:r>
            <a:r>
              <a:rPr lang="en-US" dirty="0">
                <a:solidFill>
                  <a:srgbClr val="000000"/>
                </a:solidFill>
                <a:latin typeface="Corbel" panose="020B0503020204020204" pitchFamily="34" charset="0"/>
              </a:rPr>
              <a:t>when compared with youth who do not participate in 4-H and </a:t>
            </a:r>
            <a:r>
              <a:rPr lang="en-US" dirty="0">
                <a:solidFill>
                  <a:srgbClr val="C0504D"/>
                </a:solidFill>
                <a:latin typeface="Corbel" panose="020B0503020204020204" pitchFamily="34" charset="0"/>
              </a:rPr>
              <a:t>25 percent </a:t>
            </a:r>
            <a:r>
              <a:rPr lang="en-US" dirty="0">
                <a:solidFill>
                  <a:srgbClr val="000000"/>
                </a:solidFill>
                <a:latin typeface="Corbel" panose="020B0503020204020204" pitchFamily="34" charset="0"/>
              </a:rPr>
              <a:t>more likely to </a:t>
            </a:r>
            <a:r>
              <a:rPr lang="en-US" dirty="0">
                <a:solidFill>
                  <a:srgbClr val="9BBA58"/>
                </a:solidFill>
                <a:latin typeface="Corbel" panose="020B0503020204020204" pitchFamily="34" charset="0"/>
              </a:rPr>
              <a:t>contribute positively </a:t>
            </a:r>
            <a:r>
              <a:rPr lang="en-US" dirty="0">
                <a:solidFill>
                  <a:srgbClr val="000000"/>
                </a:solidFill>
                <a:latin typeface="Corbel" panose="020B0503020204020204" pitchFamily="34" charset="0"/>
              </a:rPr>
              <a:t>to their </a:t>
            </a:r>
            <a:r>
              <a:rPr lang="en-US" dirty="0">
                <a:solidFill>
                  <a:srgbClr val="8063A1"/>
                </a:solidFill>
                <a:latin typeface="Corbel" panose="020B0503020204020204" pitchFamily="34" charset="0"/>
              </a:rPr>
              <a:t>families and </a:t>
            </a:r>
            <a:r>
              <a:rPr lang="en-US" dirty="0" smtClean="0">
                <a:solidFill>
                  <a:srgbClr val="8063A1"/>
                </a:solidFill>
                <a:latin typeface="Corbel" panose="020B0503020204020204" pitchFamily="34" charset="0"/>
              </a:rPr>
              <a:t>communities</a:t>
            </a:r>
            <a:r>
              <a:rPr lang="en-US" sz="2800" dirty="0" smtClean="0">
                <a:solidFill>
                  <a:srgbClr val="000000"/>
                </a:solidFill>
                <a:latin typeface="Corbel" panose="020B0503020204020204" pitchFamily="34" charset="0"/>
              </a:rPr>
              <a:t>, (Lerner &amp; Lerner 2013).</a:t>
            </a:r>
            <a:endParaRPr lang="en-US" dirty="0">
              <a:latin typeface="Corbel" panose="020B0503020204020204" pitchFamily="34" charset="0"/>
            </a:endParaRPr>
          </a:p>
        </p:txBody>
      </p:sp>
    </p:spTree>
    <p:extLst>
      <p:ext uri="{BB962C8B-B14F-4D97-AF65-F5344CB8AC3E}">
        <p14:creationId xmlns:p14="http://schemas.microsoft.com/office/powerpoint/2010/main" val="3025073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Community Engagement Poll Questions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24413622"/>
              </p:ext>
            </p:extLst>
          </p:nvPr>
        </p:nvGraphicFramePr>
        <p:xfrm>
          <a:off x="6096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43000" y="609600"/>
            <a:ext cx="7086600" cy="851297"/>
          </a:xfrm>
          <a:prstGeom prst="round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b="1" dirty="0" smtClean="0">
                <a:ln w="22225">
                  <a:solidFill>
                    <a:schemeClr val="accent2"/>
                  </a:solidFill>
                  <a:prstDash val="solid"/>
                </a:ln>
                <a:solidFill>
                  <a:schemeClr val="accent2">
                    <a:lumMod val="40000"/>
                    <a:lumOff val="60000"/>
                  </a:schemeClr>
                </a:solidFill>
                <a:latin typeface="+mj-lt"/>
              </a:rPr>
              <a:t>Share Your Perspective!</a:t>
            </a:r>
            <a:endParaRPr lang="en-US" sz="4400" b="1" dirty="0">
              <a:ln w="22225">
                <a:solidFill>
                  <a:schemeClr val="accent2"/>
                </a:solidFill>
                <a:prstDash val="solid"/>
              </a:ln>
              <a:solidFill>
                <a:schemeClr val="accent2">
                  <a:lumMod val="40000"/>
                  <a:lumOff val="60000"/>
                </a:schemeClr>
              </a:solidFill>
              <a:latin typeface="+mj-lt"/>
            </a:endParaRPr>
          </a:p>
        </p:txBody>
      </p:sp>
      <p:sp>
        <p:nvSpPr>
          <p:cNvPr id="6" name="Rectangle 5"/>
          <p:cNvSpPr/>
          <p:nvPr/>
        </p:nvSpPr>
        <p:spPr>
          <a:xfrm>
            <a:off x="0" y="5562600"/>
            <a:ext cx="9144000" cy="1066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39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698073"/>
            <a:ext cx="3554242" cy="2662251"/>
          </a:xfrm>
          <a:prstGeom prst="rect">
            <a:avLst/>
          </a:prstGeom>
        </p:spPr>
      </p:pic>
      <p:sp>
        <p:nvSpPr>
          <p:cNvPr id="2" name="Title 1"/>
          <p:cNvSpPr>
            <a:spLocks noGrp="1"/>
          </p:cNvSpPr>
          <p:nvPr>
            <p:ph type="title"/>
          </p:nvPr>
        </p:nvSpPr>
        <p:spPr>
          <a:xfrm>
            <a:off x="4419600" y="5265480"/>
            <a:ext cx="8229600" cy="1143000"/>
          </a:xfrm>
        </p:spPr>
        <p:txBody>
          <a:bodyPr/>
          <a:lstStyle/>
          <a:p>
            <a:pPr algn="l"/>
            <a:r>
              <a:rPr lang="en-US" dirty="0" smtClean="0"/>
              <a:t>Gen. Colin Powell</a:t>
            </a:r>
            <a:endParaRPr lang="en-US" dirty="0"/>
          </a:p>
        </p:txBody>
      </p:sp>
      <p:sp>
        <p:nvSpPr>
          <p:cNvPr id="4" name="Rectangle 3"/>
          <p:cNvSpPr/>
          <p:nvPr/>
        </p:nvSpPr>
        <p:spPr>
          <a:xfrm>
            <a:off x="2286000" y="2551837"/>
            <a:ext cx="4572000" cy="646331"/>
          </a:xfrm>
          <a:prstGeom prst="rect">
            <a:avLst/>
          </a:prstGeom>
        </p:spPr>
        <p:txBody>
          <a:bodyPr>
            <a:spAutoFit/>
          </a:bodyPr>
          <a:lstStyle/>
          <a:p>
            <a:pPr fontAlgn="base"/>
            <a:endParaRPr lang="en-US" dirty="0"/>
          </a:p>
          <a:p>
            <a:pPr fontAlgn="base"/>
            <a:r>
              <a:rPr lang="en-US" dirty="0" smtClean="0"/>
              <a:t>	. </a:t>
            </a:r>
            <a:endParaRPr lang="en-US" dirty="0"/>
          </a:p>
        </p:txBody>
      </p:sp>
      <p:sp>
        <p:nvSpPr>
          <p:cNvPr id="6" name="Cloud Callout 5"/>
          <p:cNvSpPr/>
          <p:nvPr/>
        </p:nvSpPr>
        <p:spPr>
          <a:xfrm>
            <a:off x="2133600" y="227736"/>
            <a:ext cx="7010400" cy="4801463"/>
          </a:xfrm>
          <a:prstGeom prst="cloud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r>
              <a:rPr lang="en-US" sz="2800" dirty="0">
                <a:solidFill>
                  <a:srgbClr val="000000"/>
                </a:solidFill>
              </a:rPr>
              <a:t>“By teaching young </a:t>
            </a:r>
            <a:r>
              <a:rPr lang="en-US" sz="2800" dirty="0" smtClean="0">
                <a:solidFill>
                  <a:srgbClr val="000000"/>
                </a:solidFill>
              </a:rPr>
              <a:t>people the </a:t>
            </a:r>
            <a:r>
              <a:rPr lang="en-US" sz="2800" dirty="0">
                <a:solidFill>
                  <a:srgbClr val="000000"/>
                </a:solidFill>
              </a:rPr>
              <a:t>joys of service, we make good citizenship a vital, transforming and continuing aspect of our national character.</a:t>
            </a:r>
          </a:p>
        </p:txBody>
      </p:sp>
    </p:spTree>
    <p:extLst>
      <p:ext uri="{BB962C8B-B14F-4D97-AF65-F5344CB8AC3E}">
        <p14:creationId xmlns:p14="http://schemas.microsoft.com/office/powerpoint/2010/main" val="2518590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NCR Course PP Template">
  <a:themeElements>
    <a:clrScheme name="NCR Forum">
      <a:dk1>
        <a:srgbClr val="00833B"/>
      </a:dk1>
      <a:lt1>
        <a:srgbClr val="FFFFFF"/>
      </a:lt1>
      <a:dk2>
        <a:srgbClr val="FFFFFF"/>
      </a:dk2>
      <a:lt2>
        <a:srgbClr val="FFFFFF"/>
      </a:lt2>
      <a:accent1>
        <a:srgbClr val="0072BC"/>
      </a:accent1>
      <a:accent2>
        <a:srgbClr val="00AEEF"/>
      </a:accent2>
      <a:accent3>
        <a:srgbClr val="44C8F5"/>
      </a:accent3>
      <a:accent4>
        <a:srgbClr val="DAEBC1"/>
      </a:accent4>
      <a:accent5>
        <a:srgbClr val="B4D486"/>
      </a:accent5>
      <a:accent6>
        <a:srgbClr val="B4D486"/>
      </a:accent6>
      <a:hlink>
        <a:srgbClr val="6B9F25"/>
      </a:hlink>
      <a:folHlink>
        <a:srgbClr val="BA6906"/>
      </a:folHlink>
    </a:clrScheme>
    <a:fontScheme name="NCR Course">
      <a:majorFont>
        <a:latin typeface="Arial"/>
        <a:ea typeface=""/>
        <a:cs typeface=""/>
      </a:majorFont>
      <a:minorFont>
        <a:latin typeface="Lucida Br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NCR Course PP Template</Template>
  <TotalTime>3535</TotalTime>
  <Words>6728</Words>
  <Application>Microsoft Office PowerPoint</Application>
  <PresentationFormat>On-screen Show (4:3)</PresentationFormat>
  <Paragraphs>732</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Corbel</vt:lpstr>
      <vt:lpstr>Kingthings Hand</vt:lpstr>
      <vt:lpstr>Lucida Bright</vt:lpstr>
      <vt:lpstr>NCR Course PP Template</vt:lpstr>
      <vt:lpstr>Welcome to the 2015 North Central Region  4-H Volunteer e-Forum!  “Find the Heart of 4-H”</vt:lpstr>
      <vt:lpstr>“The Heart of Community”</vt:lpstr>
      <vt:lpstr>Welcome from  4-H National Headquarters</vt:lpstr>
      <vt:lpstr>Congratulations North Central Salute to Excellence Award Winners!</vt:lpstr>
      <vt:lpstr>Tonight’s E-Forum Program:  The Heart of Community</vt:lpstr>
      <vt:lpstr>PowerPoint Presentation</vt:lpstr>
      <vt:lpstr>  4-H’ers are 3.3 times more likely to contribute actively to their communities when compared with youth who do not participate in 4-H and 25 percent more likely to contribute positively to their families and communities, (Lerner &amp; Lerner 2013).</vt:lpstr>
      <vt:lpstr>Community Engagement Poll Questions</vt:lpstr>
      <vt:lpstr>Gen. Colin Powell</vt:lpstr>
      <vt:lpstr>PowerPoint Presentation</vt:lpstr>
      <vt:lpstr>PowerPoint Presentation</vt:lpstr>
      <vt:lpstr>Elements of Service Learning</vt:lpstr>
      <vt:lpstr>Tips for conducting a service learning project</vt:lpstr>
      <vt:lpstr>Brainstorm Service  Learning Project Ideas</vt:lpstr>
      <vt:lpstr>Getting to the  Heart of the Issue</vt:lpstr>
      <vt:lpstr>The Youth Difference</vt:lpstr>
      <vt:lpstr>Identify Stakeholders</vt:lpstr>
      <vt:lpstr>Discovering the Data</vt:lpstr>
      <vt:lpstr>Survey &amp; Observation Options</vt:lpstr>
      <vt:lpstr>Stakeholder Interviews</vt:lpstr>
      <vt:lpstr>Data Driven Decision-Making</vt:lpstr>
      <vt:lpstr>Putting it All Together</vt:lpstr>
      <vt:lpstr>PowerPoint Presentation</vt:lpstr>
      <vt:lpstr>Break</vt:lpstr>
      <vt:lpstr>Service Learning- Ideas for Your 4-H Program</vt:lpstr>
      <vt:lpstr>Carrying Out Service Learning</vt:lpstr>
      <vt:lpstr>Planning Your Project</vt:lpstr>
      <vt:lpstr>Raising Funds for Your Project</vt:lpstr>
      <vt:lpstr>Promoting/Market 4-H Service Learning Events and Impacts: Know Your Audience</vt:lpstr>
      <vt:lpstr>Promoting and Marketing 4-H Service Learning</vt:lpstr>
      <vt:lpstr>CONTROLLING RISK</vt:lpstr>
      <vt:lpstr>Reflect</vt:lpstr>
      <vt:lpstr>Reflection Questions</vt:lpstr>
      <vt:lpstr>Evaluate/Celebrate</vt:lpstr>
      <vt:lpstr>PowerPoint Presentation</vt:lpstr>
      <vt:lpstr>E-Forum Resources</vt:lpstr>
      <vt:lpstr>What’s up? Please share your feedback with us!</vt:lpstr>
      <vt:lpstr>2015 e-Forum Sessions</vt:lpstr>
      <vt:lpstr>References</vt:lpstr>
      <vt:lpstr>Thank you for joining  us this evening!!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McKinley</dc:creator>
  <cp:lastModifiedBy>Molly E Frendo</cp:lastModifiedBy>
  <cp:revision>264</cp:revision>
  <cp:lastPrinted>2015-10-05T22:26:55Z</cp:lastPrinted>
  <dcterms:created xsi:type="dcterms:W3CDTF">2011-06-28T14:23:14Z</dcterms:created>
  <dcterms:modified xsi:type="dcterms:W3CDTF">2015-10-16T16:51:39Z</dcterms:modified>
</cp:coreProperties>
</file>