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3.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9.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2" r:id="rId1"/>
  </p:sldMasterIdLst>
  <p:notesMasterIdLst>
    <p:notesMasterId r:id="rId33"/>
  </p:notesMasterIdLst>
  <p:handoutMasterIdLst>
    <p:handoutMasterId r:id="rId34"/>
  </p:handoutMasterIdLst>
  <p:sldIdLst>
    <p:sldId id="256" r:id="rId2"/>
    <p:sldId id="345" r:id="rId3"/>
    <p:sldId id="260" r:id="rId4"/>
    <p:sldId id="355" r:id="rId5"/>
    <p:sldId id="263" r:id="rId6"/>
    <p:sldId id="321" r:id="rId7"/>
    <p:sldId id="323" r:id="rId8"/>
    <p:sldId id="324" r:id="rId9"/>
    <p:sldId id="339" r:id="rId10"/>
    <p:sldId id="340" r:id="rId11"/>
    <p:sldId id="354" r:id="rId12"/>
    <p:sldId id="341" r:id="rId13"/>
    <p:sldId id="313" r:id="rId14"/>
    <p:sldId id="310" r:id="rId15"/>
    <p:sldId id="326" r:id="rId16"/>
    <p:sldId id="328" r:id="rId17"/>
    <p:sldId id="331" r:id="rId18"/>
    <p:sldId id="346" r:id="rId19"/>
    <p:sldId id="314" r:id="rId20"/>
    <p:sldId id="315" r:id="rId21"/>
    <p:sldId id="351" r:id="rId22"/>
    <p:sldId id="316" r:id="rId23"/>
    <p:sldId id="352" r:id="rId24"/>
    <p:sldId id="317" r:id="rId25"/>
    <p:sldId id="353" r:id="rId26"/>
    <p:sldId id="318" r:id="rId27"/>
    <p:sldId id="319" r:id="rId28"/>
    <p:sldId id="297" r:id="rId29"/>
    <p:sldId id="298" r:id="rId30"/>
    <p:sldId id="299" r:id="rId31"/>
    <p:sldId id="293" r:id="rId32"/>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903" autoAdjust="0"/>
    <p:restoredTop sz="52765" autoAdjust="0"/>
  </p:normalViewPr>
  <p:slideViewPr>
    <p:cSldViewPr>
      <p:cViewPr varScale="1">
        <p:scale>
          <a:sx n="64" d="100"/>
          <a:sy n="64" d="100"/>
        </p:scale>
        <p:origin x="378" y="60"/>
      </p:cViewPr>
      <p:guideLst>
        <p:guide orient="horz" pos="2160"/>
        <p:guide pos="2880"/>
      </p:guideLst>
    </p:cSldViewPr>
  </p:slideViewPr>
  <p:notesTextViewPr>
    <p:cViewPr>
      <p:scale>
        <a:sx n="1" d="1"/>
        <a:sy n="1" d="1"/>
      </p:scale>
      <p:origin x="0" y="0"/>
    </p:cViewPr>
  </p:notesTextViewPr>
  <p:notesViewPr>
    <p:cSldViewPr>
      <p:cViewPr varScale="1">
        <p:scale>
          <a:sx n="69" d="100"/>
          <a:sy n="69" d="100"/>
        </p:scale>
        <p:origin x="2424"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image" Target="../media/image8.jpg"/><Relationship Id="rId4" Type="http://schemas.openxmlformats.org/officeDocument/2006/relationships/image" Target="../media/image11.jpg"/></Relationships>
</file>

<file path=ppt/diagrams/_rels/data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image" Target="../media/image12.png"/><Relationship Id="rId4" Type="http://schemas.openxmlformats.org/officeDocument/2006/relationships/image" Target="../media/image15.jpeg"/></Relationships>
</file>

<file path=ppt/diagrams/_rels/data3.xml.rels><?xml version="1.0" encoding="UTF-8" standalone="yes"?>
<Relationships xmlns="http://schemas.openxmlformats.org/package/2006/relationships"><Relationship Id="rId1" Type="http://schemas.openxmlformats.org/officeDocument/2006/relationships/image" Target="../media/image16.png"/></Relationships>
</file>

<file path=ppt/diagrams/_rels/data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image" Target="../media/image17.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image" Target="../media/image8.jpg"/><Relationship Id="rId4" Type="http://schemas.openxmlformats.org/officeDocument/2006/relationships/image" Target="../media/image11.jpg"/></Relationships>
</file>

<file path=ppt/diagrams/_rels/drawing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image" Target="../media/image12.png"/><Relationship Id="rId4" Type="http://schemas.openxmlformats.org/officeDocument/2006/relationships/image" Target="../media/image15.jpeg"/></Relationships>
</file>

<file path=ppt/diagrams/_rels/drawing3.xml.rels><?xml version="1.0" encoding="UTF-8" standalone="yes"?>
<Relationships xmlns="http://schemas.openxmlformats.org/package/2006/relationships"><Relationship Id="rId1" Type="http://schemas.openxmlformats.org/officeDocument/2006/relationships/image" Target="../media/image16.png"/></Relationships>
</file>

<file path=ppt/diagrams/_rels/drawing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image" Target="../media/image17.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1#3">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3F8C23B-3151-4B2F-97E0-8B612F38369A}" type="doc">
      <dgm:prSet loTypeId="urn:microsoft.com/office/officeart/2005/8/layout/vList4" loCatId="list" qsTypeId="urn:microsoft.com/office/officeart/2005/8/quickstyle/simple3" qsCatId="simple" csTypeId="urn:microsoft.com/office/officeart/2005/8/colors/accent1_2" csCatId="accent1" phldr="1"/>
      <dgm:spPr/>
      <dgm:t>
        <a:bodyPr/>
        <a:lstStyle/>
        <a:p>
          <a:endParaRPr lang="en-US"/>
        </a:p>
      </dgm:t>
    </dgm:pt>
    <dgm:pt modelId="{FD632AAA-638D-4C70-868E-49BD01303D39}">
      <dgm:prSet phldrT="[Text]"/>
      <dgm:spPr/>
      <dgm:t>
        <a:bodyPr/>
        <a:lstStyle/>
        <a:p>
          <a:r>
            <a:rPr lang="en-US" dirty="0" smtClean="0"/>
            <a:t>Jeremy Smith, Indiana</a:t>
          </a:r>
          <a:endParaRPr lang="en-US" dirty="0"/>
        </a:p>
      </dgm:t>
    </dgm:pt>
    <dgm:pt modelId="{4BE4D78F-89BD-4D90-BDF1-EA39473310A4}" type="parTrans" cxnId="{D00A87AF-16C5-431D-9322-1A6A26AAF58B}">
      <dgm:prSet/>
      <dgm:spPr/>
      <dgm:t>
        <a:bodyPr/>
        <a:lstStyle/>
        <a:p>
          <a:endParaRPr lang="en-US"/>
        </a:p>
      </dgm:t>
    </dgm:pt>
    <dgm:pt modelId="{8F784440-F6DC-4E31-9EA7-CB7CBF437843}" type="sibTrans" cxnId="{D00A87AF-16C5-431D-9322-1A6A26AAF58B}">
      <dgm:prSet/>
      <dgm:spPr/>
      <dgm:t>
        <a:bodyPr/>
        <a:lstStyle/>
        <a:p>
          <a:endParaRPr lang="en-US"/>
        </a:p>
      </dgm:t>
    </dgm:pt>
    <dgm:pt modelId="{28603ECF-D0D4-47CF-886F-E65537595440}">
      <dgm:prSet phldrT="[Text]"/>
      <dgm:spPr/>
      <dgm:t>
        <a:bodyPr/>
        <a:lstStyle/>
        <a:p>
          <a:r>
            <a:rPr lang="en-US" dirty="0" smtClean="0"/>
            <a:t>2015 Volunteer of the Year</a:t>
          </a:r>
          <a:endParaRPr lang="en-US" dirty="0"/>
        </a:p>
      </dgm:t>
    </dgm:pt>
    <dgm:pt modelId="{722755C5-1A6C-4586-AA16-947EE94437CD}" type="parTrans" cxnId="{5142298E-EAE4-4635-8360-B527FD9153BB}">
      <dgm:prSet/>
      <dgm:spPr/>
      <dgm:t>
        <a:bodyPr/>
        <a:lstStyle/>
        <a:p>
          <a:endParaRPr lang="en-US"/>
        </a:p>
      </dgm:t>
    </dgm:pt>
    <dgm:pt modelId="{829BC94F-4DDB-40CB-82F3-E6F8B0604E74}" type="sibTrans" cxnId="{5142298E-EAE4-4635-8360-B527FD9153BB}">
      <dgm:prSet/>
      <dgm:spPr/>
      <dgm:t>
        <a:bodyPr/>
        <a:lstStyle/>
        <a:p>
          <a:endParaRPr lang="en-US"/>
        </a:p>
      </dgm:t>
    </dgm:pt>
    <dgm:pt modelId="{8F770BA4-83B1-4BB7-A8FB-818AD113BE02}">
      <dgm:prSet phldrT="[Text]"/>
      <dgm:spPr/>
      <dgm:t>
        <a:bodyPr/>
        <a:lstStyle/>
        <a:p>
          <a:r>
            <a:rPr lang="en-US" dirty="0" smtClean="0"/>
            <a:t>Keith </a:t>
          </a:r>
          <a:r>
            <a:rPr lang="en-US" dirty="0" err="1" smtClean="0"/>
            <a:t>Waddelow</a:t>
          </a:r>
          <a:r>
            <a:rPr lang="en-US" dirty="0" smtClean="0"/>
            <a:t>, Indiana</a:t>
          </a:r>
          <a:endParaRPr lang="en-US" dirty="0"/>
        </a:p>
      </dgm:t>
    </dgm:pt>
    <dgm:pt modelId="{3A53A765-EF5B-407C-B36D-6906C0694257}" type="parTrans" cxnId="{19771ED6-C31D-463B-8210-4913725BCF7B}">
      <dgm:prSet/>
      <dgm:spPr/>
      <dgm:t>
        <a:bodyPr/>
        <a:lstStyle/>
        <a:p>
          <a:endParaRPr lang="en-US"/>
        </a:p>
      </dgm:t>
    </dgm:pt>
    <dgm:pt modelId="{D3EE2998-904E-4634-8192-AD6DA95B3DE1}" type="sibTrans" cxnId="{19771ED6-C31D-463B-8210-4913725BCF7B}">
      <dgm:prSet/>
      <dgm:spPr/>
      <dgm:t>
        <a:bodyPr/>
        <a:lstStyle/>
        <a:p>
          <a:endParaRPr lang="en-US"/>
        </a:p>
      </dgm:t>
    </dgm:pt>
    <dgm:pt modelId="{94C86E73-B392-4308-865F-C9B5E4709A80}">
      <dgm:prSet phldrT="[Text]"/>
      <dgm:spPr/>
      <dgm:t>
        <a:bodyPr/>
        <a:lstStyle/>
        <a:p>
          <a:r>
            <a:rPr lang="en-US" dirty="0" smtClean="0"/>
            <a:t>2014 Outstanding Lifetime Volunteer</a:t>
          </a:r>
          <a:endParaRPr lang="en-US" dirty="0"/>
        </a:p>
      </dgm:t>
    </dgm:pt>
    <dgm:pt modelId="{06A380B6-412F-49A6-A218-8A5A975509E6}" type="parTrans" cxnId="{78F941B8-101D-4028-99DB-FE5823DCAB96}">
      <dgm:prSet/>
      <dgm:spPr/>
      <dgm:t>
        <a:bodyPr/>
        <a:lstStyle/>
        <a:p>
          <a:endParaRPr lang="en-US"/>
        </a:p>
      </dgm:t>
    </dgm:pt>
    <dgm:pt modelId="{AEFD0BDF-9494-404C-994C-E3B8EAF89E13}" type="sibTrans" cxnId="{78F941B8-101D-4028-99DB-FE5823DCAB96}">
      <dgm:prSet/>
      <dgm:spPr/>
      <dgm:t>
        <a:bodyPr/>
        <a:lstStyle/>
        <a:p>
          <a:endParaRPr lang="en-US"/>
        </a:p>
      </dgm:t>
    </dgm:pt>
    <dgm:pt modelId="{E1A71A62-EBFB-4501-8D7D-E51632C49FF8}">
      <dgm:prSet phldrT="[Text]"/>
      <dgm:spPr/>
      <dgm:t>
        <a:bodyPr/>
        <a:lstStyle/>
        <a:p>
          <a:r>
            <a:rPr lang="en-US" dirty="0" smtClean="0"/>
            <a:t>Barbara </a:t>
          </a:r>
          <a:r>
            <a:rPr lang="en-US" dirty="0" err="1" smtClean="0"/>
            <a:t>Determan</a:t>
          </a:r>
          <a:r>
            <a:rPr lang="en-US" dirty="0" smtClean="0"/>
            <a:t>, Iowa</a:t>
          </a:r>
          <a:endParaRPr lang="en-US" dirty="0"/>
        </a:p>
      </dgm:t>
    </dgm:pt>
    <dgm:pt modelId="{F37244BD-C04A-4C72-ABA5-DE2410728C8D}" type="parTrans" cxnId="{ECC27E41-07B3-4456-9872-D9E371D467A1}">
      <dgm:prSet/>
      <dgm:spPr/>
      <dgm:t>
        <a:bodyPr/>
        <a:lstStyle/>
        <a:p>
          <a:endParaRPr lang="en-US"/>
        </a:p>
      </dgm:t>
    </dgm:pt>
    <dgm:pt modelId="{7ACEEAEC-923F-42AE-B0CD-C6C51084E6FC}" type="sibTrans" cxnId="{ECC27E41-07B3-4456-9872-D9E371D467A1}">
      <dgm:prSet/>
      <dgm:spPr/>
      <dgm:t>
        <a:bodyPr/>
        <a:lstStyle/>
        <a:p>
          <a:endParaRPr lang="en-US"/>
        </a:p>
      </dgm:t>
    </dgm:pt>
    <dgm:pt modelId="{BA883725-CF20-4C6F-B247-083B59FA3B52}">
      <dgm:prSet phldrT="[Text]"/>
      <dgm:spPr/>
      <dgm:t>
        <a:bodyPr/>
        <a:lstStyle/>
        <a:p>
          <a:r>
            <a:rPr lang="en-US" dirty="0" smtClean="0"/>
            <a:t>2015 Outstanding Lifetime Volunteer</a:t>
          </a:r>
          <a:endParaRPr lang="en-US" dirty="0"/>
        </a:p>
      </dgm:t>
    </dgm:pt>
    <dgm:pt modelId="{32D4754E-9BCF-4F79-9D24-DE6756D02EA6}" type="parTrans" cxnId="{B87C5CF6-6EA1-48A9-A5E1-1D3F3BFB690E}">
      <dgm:prSet/>
      <dgm:spPr/>
      <dgm:t>
        <a:bodyPr/>
        <a:lstStyle/>
        <a:p>
          <a:endParaRPr lang="en-US"/>
        </a:p>
      </dgm:t>
    </dgm:pt>
    <dgm:pt modelId="{DE42EF1E-860F-44A5-8A0D-9886DD651052}" type="sibTrans" cxnId="{B87C5CF6-6EA1-48A9-A5E1-1D3F3BFB690E}">
      <dgm:prSet/>
      <dgm:spPr/>
      <dgm:t>
        <a:bodyPr/>
        <a:lstStyle/>
        <a:p>
          <a:endParaRPr lang="en-US"/>
        </a:p>
      </dgm:t>
    </dgm:pt>
    <dgm:pt modelId="{DB5154F2-9397-4B49-96AB-5C561BB2207A}">
      <dgm:prSet phldrT="[Text]"/>
      <dgm:spPr/>
      <dgm:t>
        <a:bodyPr/>
        <a:lstStyle/>
        <a:p>
          <a:r>
            <a:rPr lang="en-US" dirty="0" smtClean="0"/>
            <a:t>Angela </a:t>
          </a:r>
          <a:r>
            <a:rPr lang="en-US" dirty="0" err="1" smtClean="0"/>
            <a:t>Baumer</a:t>
          </a:r>
          <a:r>
            <a:rPr lang="en-US" dirty="0" smtClean="0"/>
            <a:t>, Ohio</a:t>
          </a:r>
          <a:endParaRPr lang="en-US" dirty="0"/>
        </a:p>
      </dgm:t>
    </dgm:pt>
    <dgm:pt modelId="{0D602D1E-E151-4270-A4E0-204CA7CF1F3E}" type="parTrans" cxnId="{AC6E1D9B-A275-407F-B0E2-B41E80EDF1F5}">
      <dgm:prSet/>
      <dgm:spPr/>
      <dgm:t>
        <a:bodyPr/>
        <a:lstStyle/>
        <a:p>
          <a:endParaRPr lang="en-US"/>
        </a:p>
      </dgm:t>
    </dgm:pt>
    <dgm:pt modelId="{C410E3CC-68D9-439E-898F-3C4DB7C2E2C6}" type="sibTrans" cxnId="{AC6E1D9B-A275-407F-B0E2-B41E80EDF1F5}">
      <dgm:prSet/>
      <dgm:spPr/>
      <dgm:t>
        <a:bodyPr/>
        <a:lstStyle/>
        <a:p>
          <a:endParaRPr lang="en-US"/>
        </a:p>
      </dgm:t>
    </dgm:pt>
    <dgm:pt modelId="{90FA4535-4EED-4A09-8D19-E914CB9B87D2}">
      <dgm:prSet phldrT="[Text]"/>
      <dgm:spPr/>
      <dgm:t>
        <a:bodyPr/>
        <a:lstStyle/>
        <a:p>
          <a:r>
            <a:rPr lang="en-US" dirty="0" smtClean="0"/>
            <a:t>2014 Volunteer of the Year</a:t>
          </a:r>
          <a:endParaRPr lang="en-US" dirty="0"/>
        </a:p>
      </dgm:t>
    </dgm:pt>
    <dgm:pt modelId="{F24CBFCC-7231-4397-A007-E982416BCA8D}" type="parTrans" cxnId="{9FEA5C22-AE7F-4294-A49D-EB80F0E4CF0B}">
      <dgm:prSet/>
      <dgm:spPr/>
      <dgm:t>
        <a:bodyPr/>
        <a:lstStyle/>
        <a:p>
          <a:endParaRPr lang="en-US"/>
        </a:p>
      </dgm:t>
    </dgm:pt>
    <dgm:pt modelId="{FEC6537C-E60F-4620-BE70-C7C869AB436F}" type="sibTrans" cxnId="{9FEA5C22-AE7F-4294-A49D-EB80F0E4CF0B}">
      <dgm:prSet/>
      <dgm:spPr/>
      <dgm:t>
        <a:bodyPr/>
        <a:lstStyle/>
        <a:p>
          <a:endParaRPr lang="en-US"/>
        </a:p>
      </dgm:t>
    </dgm:pt>
    <dgm:pt modelId="{56C235F7-B6D9-4112-BEBE-E2D8FD092D7B}" type="pres">
      <dgm:prSet presAssocID="{B3F8C23B-3151-4B2F-97E0-8B612F38369A}" presName="linear" presStyleCnt="0">
        <dgm:presLayoutVars>
          <dgm:dir/>
          <dgm:resizeHandles val="exact"/>
        </dgm:presLayoutVars>
      </dgm:prSet>
      <dgm:spPr/>
    </dgm:pt>
    <dgm:pt modelId="{2DEB9341-3C04-4AB0-B72E-854D4FF90A76}" type="pres">
      <dgm:prSet presAssocID="{DB5154F2-9397-4B49-96AB-5C561BB2207A}" presName="comp" presStyleCnt="0"/>
      <dgm:spPr/>
    </dgm:pt>
    <dgm:pt modelId="{38C43A7B-3608-4B60-BCA5-C90FD9BED792}" type="pres">
      <dgm:prSet presAssocID="{DB5154F2-9397-4B49-96AB-5C561BB2207A}" presName="box" presStyleLbl="node1" presStyleIdx="0" presStyleCnt="4"/>
      <dgm:spPr/>
      <dgm:t>
        <a:bodyPr/>
        <a:lstStyle/>
        <a:p>
          <a:endParaRPr lang="en-US"/>
        </a:p>
      </dgm:t>
    </dgm:pt>
    <dgm:pt modelId="{AEDF1886-7BCC-4185-8874-5368E68ABE59}" type="pres">
      <dgm:prSet presAssocID="{DB5154F2-9397-4B49-96AB-5C561BB2207A}" presName="img" presStyleLbl="fgImgPlace1" presStyleIdx="0" presStyleCnt="4"/>
      <dgm:spPr>
        <a:blipFill>
          <a:blip xmlns:r="http://schemas.openxmlformats.org/officeDocument/2006/relationships" r:embed="rId1">
            <a:extLst>
              <a:ext uri="{28A0092B-C50C-407E-A947-70E740481C1C}">
                <a14:useLocalDpi xmlns:a14="http://schemas.microsoft.com/office/drawing/2010/main" val="0"/>
              </a:ext>
            </a:extLst>
          </a:blip>
          <a:srcRect/>
          <a:stretch>
            <a:fillRect t="-49000" b="-49000"/>
          </a:stretch>
        </a:blipFill>
      </dgm:spPr>
    </dgm:pt>
    <dgm:pt modelId="{B6BB1995-3DC0-468D-9B20-9D4FDB23C843}" type="pres">
      <dgm:prSet presAssocID="{DB5154F2-9397-4B49-96AB-5C561BB2207A}" presName="text" presStyleLbl="node1" presStyleIdx="0" presStyleCnt="4">
        <dgm:presLayoutVars>
          <dgm:bulletEnabled val="1"/>
        </dgm:presLayoutVars>
      </dgm:prSet>
      <dgm:spPr/>
      <dgm:t>
        <a:bodyPr/>
        <a:lstStyle/>
        <a:p>
          <a:endParaRPr lang="en-US"/>
        </a:p>
      </dgm:t>
    </dgm:pt>
    <dgm:pt modelId="{19D732A0-7735-404E-B116-62858A11E658}" type="pres">
      <dgm:prSet presAssocID="{C410E3CC-68D9-439E-898F-3C4DB7C2E2C6}" presName="spacer" presStyleCnt="0"/>
      <dgm:spPr/>
    </dgm:pt>
    <dgm:pt modelId="{469BD63E-36CC-4525-BD3C-AE8A83A31431}" type="pres">
      <dgm:prSet presAssocID="{FD632AAA-638D-4C70-868E-49BD01303D39}" presName="comp" presStyleCnt="0"/>
      <dgm:spPr/>
    </dgm:pt>
    <dgm:pt modelId="{84F98064-C3EE-4439-AE96-3500FCF2EC52}" type="pres">
      <dgm:prSet presAssocID="{FD632AAA-638D-4C70-868E-49BD01303D39}" presName="box" presStyleLbl="node1" presStyleIdx="1" presStyleCnt="4"/>
      <dgm:spPr/>
      <dgm:t>
        <a:bodyPr/>
        <a:lstStyle/>
        <a:p>
          <a:endParaRPr lang="en-US"/>
        </a:p>
      </dgm:t>
    </dgm:pt>
    <dgm:pt modelId="{EAC32EEA-DEA2-4FD4-A4FC-55FAD9D25EAB}" type="pres">
      <dgm:prSet presAssocID="{FD632AAA-638D-4C70-868E-49BD01303D39}" presName="img" presStyleLbl="fgImgPlace1" presStyleIdx="1" presStyleCnt="4"/>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t="-32000" b="-32000"/>
          </a:stretch>
        </a:blipFill>
      </dgm:spPr>
    </dgm:pt>
    <dgm:pt modelId="{8AAD986A-D043-408A-8448-F659B7E49931}" type="pres">
      <dgm:prSet presAssocID="{FD632AAA-638D-4C70-868E-49BD01303D39}" presName="text" presStyleLbl="node1" presStyleIdx="1" presStyleCnt="4">
        <dgm:presLayoutVars>
          <dgm:bulletEnabled val="1"/>
        </dgm:presLayoutVars>
      </dgm:prSet>
      <dgm:spPr/>
      <dgm:t>
        <a:bodyPr/>
        <a:lstStyle/>
        <a:p>
          <a:endParaRPr lang="en-US"/>
        </a:p>
      </dgm:t>
    </dgm:pt>
    <dgm:pt modelId="{395BE5C2-91BC-49C5-90E3-BB7322FE40FA}" type="pres">
      <dgm:prSet presAssocID="{8F784440-F6DC-4E31-9EA7-CB7CBF437843}" presName="spacer" presStyleCnt="0"/>
      <dgm:spPr/>
    </dgm:pt>
    <dgm:pt modelId="{4C1FB500-3FA4-4E01-8887-FF2C1D5284B6}" type="pres">
      <dgm:prSet presAssocID="{8F770BA4-83B1-4BB7-A8FB-818AD113BE02}" presName="comp" presStyleCnt="0"/>
      <dgm:spPr/>
    </dgm:pt>
    <dgm:pt modelId="{BF06A5EA-DA76-4285-9664-D1458476C034}" type="pres">
      <dgm:prSet presAssocID="{8F770BA4-83B1-4BB7-A8FB-818AD113BE02}" presName="box" presStyleLbl="node1" presStyleIdx="2" presStyleCnt="4"/>
      <dgm:spPr/>
      <dgm:t>
        <a:bodyPr/>
        <a:lstStyle/>
        <a:p>
          <a:endParaRPr lang="en-US"/>
        </a:p>
      </dgm:t>
    </dgm:pt>
    <dgm:pt modelId="{43370F50-2EAC-479F-9496-04D996A878FE}" type="pres">
      <dgm:prSet presAssocID="{8F770BA4-83B1-4BB7-A8FB-818AD113BE02}" presName="img" presStyleLbl="fgImgPlace1" presStyleIdx="2" presStyleCnt="4"/>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t="-32000" b="-32000"/>
          </a:stretch>
        </a:blipFill>
      </dgm:spPr>
    </dgm:pt>
    <dgm:pt modelId="{21EF1B34-C668-4D22-A4E0-C8A82BF97F00}" type="pres">
      <dgm:prSet presAssocID="{8F770BA4-83B1-4BB7-A8FB-818AD113BE02}" presName="text" presStyleLbl="node1" presStyleIdx="2" presStyleCnt="4">
        <dgm:presLayoutVars>
          <dgm:bulletEnabled val="1"/>
        </dgm:presLayoutVars>
      </dgm:prSet>
      <dgm:spPr/>
      <dgm:t>
        <a:bodyPr/>
        <a:lstStyle/>
        <a:p>
          <a:endParaRPr lang="en-US"/>
        </a:p>
      </dgm:t>
    </dgm:pt>
    <dgm:pt modelId="{22DA472F-AA6F-490C-8DD8-EF9BD7AFF160}" type="pres">
      <dgm:prSet presAssocID="{D3EE2998-904E-4634-8192-AD6DA95B3DE1}" presName="spacer" presStyleCnt="0"/>
      <dgm:spPr/>
    </dgm:pt>
    <dgm:pt modelId="{C597FCF7-8D42-4307-A9C6-36D6A8CF8BE4}" type="pres">
      <dgm:prSet presAssocID="{E1A71A62-EBFB-4501-8D7D-E51632C49FF8}" presName="comp" presStyleCnt="0"/>
      <dgm:spPr/>
    </dgm:pt>
    <dgm:pt modelId="{625A55BD-D88D-483A-A0E1-58850F0ACE71}" type="pres">
      <dgm:prSet presAssocID="{E1A71A62-EBFB-4501-8D7D-E51632C49FF8}" presName="box" presStyleLbl="node1" presStyleIdx="3" presStyleCnt="4"/>
      <dgm:spPr/>
      <dgm:t>
        <a:bodyPr/>
        <a:lstStyle/>
        <a:p>
          <a:endParaRPr lang="en-US"/>
        </a:p>
      </dgm:t>
    </dgm:pt>
    <dgm:pt modelId="{BDB61766-73A1-4C26-B1D3-CA4D4FE7E73C}" type="pres">
      <dgm:prSet presAssocID="{E1A71A62-EBFB-4501-8D7D-E51632C49FF8}" presName="img" presStyleLbl="fgImgPlace1" presStyleIdx="3" presStyleCnt="4"/>
      <dgm:spPr>
        <a:blipFill>
          <a:blip xmlns:r="http://schemas.openxmlformats.org/officeDocument/2006/relationships" r:embed="rId4">
            <a:extLst>
              <a:ext uri="{28A0092B-C50C-407E-A947-70E740481C1C}">
                <a14:useLocalDpi xmlns:a14="http://schemas.microsoft.com/office/drawing/2010/main" val="0"/>
              </a:ext>
            </a:extLst>
          </a:blip>
          <a:srcRect/>
          <a:stretch>
            <a:fillRect t="-31000" b="-31000"/>
          </a:stretch>
        </a:blipFill>
      </dgm:spPr>
    </dgm:pt>
    <dgm:pt modelId="{8D892CFF-90D9-4114-81BA-6359FACFCCDD}" type="pres">
      <dgm:prSet presAssocID="{E1A71A62-EBFB-4501-8D7D-E51632C49FF8}" presName="text" presStyleLbl="node1" presStyleIdx="3" presStyleCnt="4">
        <dgm:presLayoutVars>
          <dgm:bulletEnabled val="1"/>
        </dgm:presLayoutVars>
      </dgm:prSet>
      <dgm:spPr/>
      <dgm:t>
        <a:bodyPr/>
        <a:lstStyle/>
        <a:p>
          <a:endParaRPr lang="en-US"/>
        </a:p>
      </dgm:t>
    </dgm:pt>
  </dgm:ptLst>
  <dgm:cxnLst>
    <dgm:cxn modelId="{19771ED6-C31D-463B-8210-4913725BCF7B}" srcId="{B3F8C23B-3151-4B2F-97E0-8B612F38369A}" destId="{8F770BA4-83B1-4BB7-A8FB-818AD113BE02}" srcOrd="2" destOrd="0" parTransId="{3A53A765-EF5B-407C-B36D-6906C0694257}" sibTransId="{D3EE2998-904E-4634-8192-AD6DA95B3DE1}"/>
    <dgm:cxn modelId="{D00A87AF-16C5-431D-9322-1A6A26AAF58B}" srcId="{B3F8C23B-3151-4B2F-97E0-8B612F38369A}" destId="{FD632AAA-638D-4C70-868E-49BD01303D39}" srcOrd="1" destOrd="0" parTransId="{4BE4D78F-89BD-4D90-BDF1-EA39473310A4}" sibTransId="{8F784440-F6DC-4E31-9EA7-CB7CBF437843}"/>
    <dgm:cxn modelId="{8D642E31-292C-4EF6-928A-5809A17AE600}" type="presOf" srcId="{DB5154F2-9397-4B49-96AB-5C561BB2207A}" destId="{B6BB1995-3DC0-468D-9B20-9D4FDB23C843}" srcOrd="1" destOrd="0" presId="urn:microsoft.com/office/officeart/2005/8/layout/vList4"/>
    <dgm:cxn modelId="{78F941B8-101D-4028-99DB-FE5823DCAB96}" srcId="{8F770BA4-83B1-4BB7-A8FB-818AD113BE02}" destId="{94C86E73-B392-4308-865F-C9B5E4709A80}" srcOrd="0" destOrd="0" parTransId="{06A380B6-412F-49A6-A218-8A5A975509E6}" sibTransId="{AEFD0BDF-9494-404C-994C-E3B8EAF89E13}"/>
    <dgm:cxn modelId="{FDC2B418-5E68-4308-930C-523FCF92EE30}" type="presOf" srcId="{FD632AAA-638D-4C70-868E-49BD01303D39}" destId="{8AAD986A-D043-408A-8448-F659B7E49931}" srcOrd="1" destOrd="0" presId="urn:microsoft.com/office/officeart/2005/8/layout/vList4"/>
    <dgm:cxn modelId="{0547C2F0-997E-47D3-84C3-A745FBD38B3B}" type="presOf" srcId="{94C86E73-B392-4308-865F-C9B5E4709A80}" destId="{BF06A5EA-DA76-4285-9664-D1458476C034}" srcOrd="0" destOrd="1" presId="urn:microsoft.com/office/officeart/2005/8/layout/vList4"/>
    <dgm:cxn modelId="{2A5566A8-2FC6-406E-A5AC-FDEEDC5511F2}" type="presOf" srcId="{FD632AAA-638D-4C70-868E-49BD01303D39}" destId="{84F98064-C3EE-4439-AE96-3500FCF2EC52}" srcOrd="0" destOrd="0" presId="urn:microsoft.com/office/officeart/2005/8/layout/vList4"/>
    <dgm:cxn modelId="{BD8315B7-E39A-44CC-89BF-9B4FB176ED5F}" type="presOf" srcId="{90FA4535-4EED-4A09-8D19-E914CB9B87D2}" destId="{B6BB1995-3DC0-468D-9B20-9D4FDB23C843}" srcOrd="1" destOrd="1" presId="urn:microsoft.com/office/officeart/2005/8/layout/vList4"/>
    <dgm:cxn modelId="{5142298E-EAE4-4635-8360-B527FD9153BB}" srcId="{FD632AAA-638D-4C70-868E-49BD01303D39}" destId="{28603ECF-D0D4-47CF-886F-E65537595440}" srcOrd="0" destOrd="0" parTransId="{722755C5-1A6C-4586-AA16-947EE94437CD}" sibTransId="{829BC94F-4DDB-40CB-82F3-E6F8B0604E74}"/>
    <dgm:cxn modelId="{AC6E1D9B-A275-407F-B0E2-B41E80EDF1F5}" srcId="{B3F8C23B-3151-4B2F-97E0-8B612F38369A}" destId="{DB5154F2-9397-4B49-96AB-5C561BB2207A}" srcOrd="0" destOrd="0" parTransId="{0D602D1E-E151-4270-A4E0-204CA7CF1F3E}" sibTransId="{C410E3CC-68D9-439E-898F-3C4DB7C2E2C6}"/>
    <dgm:cxn modelId="{F3228F5F-FEB4-4733-B728-ADEE31D572B5}" type="presOf" srcId="{8F770BA4-83B1-4BB7-A8FB-818AD113BE02}" destId="{BF06A5EA-DA76-4285-9664-D1458476C034}" srcOrd="0" destOrd="0" presId="urn:microsoft.com/office/officeart/2005/8/layout/vList4"/>
    <dgm:cxn modelId="{261915E2-7DEE-4B55-9FE6-1035442B327A}" type="presOf" srcId="{BA883725-CF20-4C6F-B247-083B59FA3B52}" destId="{8D892CFF-90D9-4114-81BA-6359FACFCCDD}" srcOrd="1" destOrd="1" presId="urn:microsoft.com/office/officeart/2005/8/layout/vList4"/>
    <dgm:cxn modelId="{BDD6CAB5-C396-4CFF-89C1-4B19D06FA436}" type="presOf" srcId="{E1A71A62-EBFB-4501-8D7D-E51632C49FF8}" destId="{625A55BD-D88D-483A-A0E1-58850F0ACE71}" srcOrd="0" destOrd="0" presId="urn:microsoft.com/office/officeart/2005/8/layout/vList4"/>
    <dgm:cxn modelId="{A207A39F-A29F-4D96-9340-E7C9F296F025}" type="presOf" srcId="{DB5154F2-9397-4B49-96AB-5C561BB2207A}" destId="{38C43A7B-3608-4B60-BCA5-C90FD9BED792}" srcOrd="0" destOrd="0" presId="urn:microsoft.com/office/officeart/2005/8/layout/vList4"/>
    <dgm:cxn modelId="{D6AA5C7F-2C5A-4D64-B67A-F9954BB8FEF9}" type="presOf" srcId="{28603ECF-D0D4-47CF-886F-E65537595440}" destId="{8AAD986A-D043-408A-8448-F659B7E49931}" srcOrd="1" destOrd="1" presId="urn:microsoft.com/office/officeart/2005/8/layout/vList4"/>
    <dgm:cxn modelId="{9FEA5C22-AE7F-4294-A49D-EB80F0E4CF0B}" srcId="{DB5154F2-9397-4B49-96AB-5C561BB2207A}" destId="{90FA4535-4EED-4A09-8D19-E914CB9B87D2}" srcOrd="0" destOrd="0" parTransId="{F24CBFCC-7231-4397-A007-E982416BCA8D}" sibTransId="{FEC6537C-E60F-4620-BE70-C7C869AB436F}"/>
    <dgm:cxn modelId="{CFE9D3E7-3C46-4225-AACB-FD4AD127E789}" type="presOf" srcId="{28603ECF-D0D4-47CF-886F-E65537595440}" destId="{84F98064-C3EE-4439-AE96-3500FCF2EC52}" srcOrd="0" destOrd="1" presId="urn:microsoft.com/office/officeart/2005/8/layout/vList4"/>
    <dgm:cxn modelId="{B87C5CF6-6EA1-48A9-A5E1-1D3F3BFB690E}" srcId="{E1A71A62-EBFB-4501-8D7D-E51632C49FF8}" destId="{BA883725-CF20-4C6F-B247-083B59FA3B52}" srcOrd="0" destOrd="0" parTransId="{32D4754E-9BCF-4F79-9D24-DE6756D02EA6}" sibTransId="{DE42EF1E-860F-44A5-8A0D-9886DD651052}"/>
    <dgm:cxn modelId="{72955789-259A-4459-A052-5BE65D0F40BC}" type="presOf" srcId="{94C86E73-B392-4308-865F-C9B5E4709A80}" destId="{21EF1B34-C668-4D22-A4E0-C8A82BF97F00}" srcOrd="1" destOrd="1" presId="urn:microsoft.com/office/officeart/2005/8/layout/vList4"/>
    <dgm:cxn modelId="{ECC27E41-07B3-4456-9872-D9E371D467A1}" srcId="{B3F8C23B-3151-4B2F-97E0-8B612F38369A}" destId="{E1A71A62-EBFB-4501-8D7D-E51632C49FF8}" srcOrd="3" destOrd="0" parTransId="{F37244BD-C04A-4C72-ABA5-DE2410728C8D}" sibTransId="{7ACEEAEC-923F-42AE-B0CD-C6C51084E6FC}"/>
    <dgm:cxn modelId="{770BBE21-906D-4797-9204-36D4E30554B8}" type="presOf" srcId="{B3F8C23B-3151-4B2F-97E0-8B612F38369A}" destId="{56C235F7-B6D9-4112-BEBE-E2D8FD092D7B}" srcOrd="0" destOrd="0" presId="urn:microsoft.com/office/officeart/2005/8/layout/vList4"/>
    <dgm:cxn modelId="{B7338B9D-5802-4D4A-85C4-7F5672E4B166}" type="presOf" srcId="{8F770BA4-83B1-4BB7-A8FB-818AD113BE02}" destId="{21EF1B34-C668-4D22-A4E0-C8A82BF97F00}" srcOrd="1" destOrd="0" presId="urn:microsoft.com/office/officeart/2005/8/layout/vList4"/>
    <dgm:cxn modelId="{C1C0C486-66EA-46C4-9B0B-E9CBAE934766}" type="presOf" srcId="{90FA4535-4EED-4A09-8D19-E914CB9B87D2}" destId="{38C43A7B-3608-4B60-BCA5-C90FD9BED792}" srcOrd="0" destOrd="1" presId="urn:microsoft.com/office/officeart/2005/8/layout/vList4"/>
    <dgm:cxn modelId="{833EAA95-C692-446A-B0B6-001151D75137}" type="presOf" srcId="{E1A71A62-EBFB-4501-8D7D-E51632C49FF8}" destId="{8D892CFF-90D9-4114-81BA-6359FACFCCDD}" srcOrd="1" destOrd="0" presId="urn:microsoft.com/office/officeart/2005/8/layout/vList4"/>
    <dgm:cxn modelId="{3F44140C-4E13-4477-91A2-2ED05CD92C29}" type="presOf" srcId="{BA883725-CF20-4C6F-B247-083B59FA3B52}" destId="{625A55BD-D88D-483A-A0E1-58850F0ACE71}" srcOrd="0" destOrd="1" presId="urn:microsoft.com/office/officeart/2005/8/layout/vList4"/>
    <dgm:cxn modelId="{ED351426-1486-48DF-96A3-90A62BD600AE}" type="presParOf" srcId="{56C235F7-B6D9-4112-BEBE-E2D8FD092D7B}" destId="{2DEB9341-3C04-4AB0-B72E-854D4FF90A76}" srcOrd="0" destOrd="0" presId="urn:microsoft.com/office/officeart/2005/8/layout/vList4"/>
    <dgm:cxn modelId="{1CF6C603-F266-4864-ABCB-02F80DA3982D}" type="presParOf" srcId="{2DEB9341-3C04-4AB0-B72E-854D4FF90A76}" destId="{38C43A7B-3608-4B60-BCA5-C90FD9BED792}" srcOrd="0" destOrd="0" presId="urn:microsoft.com/office/officeart/2005/8/layout/vList4"/>
    <dgm:cxn modelId="{426F4C23-2145-4301-9016-9806AFEB1C0D}" type="presParOf" srcId="{2DEB9341-3C04-4AB0-B72E-854D4FF90A76}" destId="{AEDF1886-7BCC-4185-8874-5368E68ABE59}" srcOrd="1" destOrd="0" presId="urn:microsoft.com/office/officeart/2005/8/layout/vList4"/>
    <dgm:cxn modelId="{3F4E85A9-A51D-4D45-9E6B-229ACAE93501}" type="presParOf" srcId="{2DEB9341-3C04-4AB0-B72E-854D4FF90A76}" destId="{B6BB1995-3DC0-468D-9B20-9D4FDB23C843}" srcOrd="2" destOrd="0" presId="urn:microsoft.com/office/officeart/2005/8/layout/vList4"/>
    <dgm:cxn modelId="{B29D533B-201C-436E-B216-703254D0897B}" type="presParOf" srcId="{56C235F7-B6D9-4112-BEBE-E2D8FD092D7B}" destId="{19D732A0-7735-404E-B116-62858A11E658}" srcOrd="1" destOrd="0" presId="urn:microsoft.com/office/officeart/2005/8/layout/vList4"/>
    <dgm:cxn modelId="{D6EAE388-71D5-4BC6-BC3D-EECE14F0610E}" type="presParOf" srcId="{56C235F7-B6D9-4112-BEBE-E2D8FD092D7B}" destId="{469BD63E-36CC-4525-BD3C-AE8A83A31431}" srcOrd="2" destOrd="0" presId="urn:microsoft.com/office/officeart/2005/8/layout/vList4"/>
    <dgm:cxn modelId="{7C2868BB-B7EB-4681-9EE5-0619999AC4B6}" type="presParOf" srcId="{469BD63E-36CC-4525-BD3C-AE8A83A31431}" destId="{84F98064-C3EE-4439-AE96-3500FCF2EC52}" srcOrd="0" destOrd="0" presId="urn:microsoft.com/office/officeart/2005/8/layout/vList4"/>
    <dgm:cxn modelId="{2452BE0F-0EC0-4315-B9D1-7CB49E438CFD}" type="presParOf" srcId="{469BD63E-36CC-4525-BD3C-AE8A83A31431}" destId="{EAC32EEA-DEA2-4FD4-A4FC-55FAD9D25EAB}" srcOrd="1" destOrd="0" presId="urn:microsoft.com/office/officeart/2005/8/layout/vList4"/>
    <dgm:cxn modelId="{4B3166B9-3ADB-4B0B-9255-BB73CB238214}" type="presParOf" srcId="{469BD63E-36CC-4525-BD3C-AE8A83A31431}" destId="{8AAD986A-D043-408A-8448-F659B7E49931}" srcOrd="2" destOrd="0" presId="urn:microsoft.com/office/officeart/2005/8/layout/vList4"/>
    <dgm:cxn modelId="{6DFBB5E5-545C-49F2-AC11-764F05F8DB5D}" type="presParOf" srcId="{56C235F7-B6D9-4112-BEBE-E2D8FD092D7B}" destId="{395BE5C2-91BC-49C5-90E3-BB7322FE40FA}" srcOrd="3" destOrd="0" presId="urn:microsoft.com/office/officeart/2005/8/layout/vList4"/>
    <dgm:cxn modelId="{D4BBBF14-8728-467C-A2AD-5C527AE67166}" type="presParOf" srcId="{56C235F7-B6D9-4112-BEBE-E2D8FD092D7B}" destId="{4C1FB500-3FA4-4E01-8887-FF2C1D5284B6}" srcOrd="4" destOrd="0" presId="urn:microsoft.com/office/officeart/2005/8/layout/vList4"/>
    <dgm:cxn modelId="{D25D4A5C-C5E1-424F-A018-5BDAB157E669}" type="presParOf" srcId="{4C1FB500-3FA4-4E01-8887-FF2C1D5284B6}" destId="{BF06A5EA-DA76-4285-9664-D1458476C034}" srcOrd="0" destOrd="0" presId="urn:microsoft.com/office/officeart/2005/8/layout/vList4"/>
    <dgm:cxn modelId="{157F2302-DF47-4DE9-8459-8AB325787753}" type="presParOf" srcId="{4C1FB500-3FA4-4E01-8887-FF2C1D5284B6}" destId="{43370F50-2EAC-479F-9496-04D996A878FE}" srcOrd="1" destOrd="0" presId="urn:microsoft.com/office/officeart/2005/8/layout/vList4"/>
    <dgm:cxn modelId="{5CCAB817-11C1-463E-93C1-6A3774B0A2A8}" type="presParOf" srcId="{4C1FB500-3FA4-4E01-8887-FF2C1D5284B6}" destId="{21EF1B34-C668-4D22-A4E0-C8A82BF97F00}" srcOrd="2" destOrd="0" presId="urn:microsoft.com/office/officeart/2005/8/layout/vList4"/>
    <dgm:cxn modelId="{AD259D65-2D2F-4772-8CAB-37BDFC2C3344}" type="presParOf" srcId="{56C235F7-B6D9-4112-BEBE-E2D8FD092D7B}" destId="{22DA472F-AA6F-490C-8DD8-EF9BD7AFF160}" srcOrd="5" destOrd="0" presId="urn:microsoft.com/office/officeart/2005/8/layout/vList4"/>
    <dgm:cxn modelId="{4AF0DAD4-350B-4094-8843-56A4052183DF}" type="presParOf" srcId="{56C235F7-B6D9-4112-BEBE-E2D8FD092D7B}" destId="{C597FCF7-8D42-4307-A9C6-36D6A8CF8BE4}" srcOrd="6" destOrd="0" presId="urn:microsoft.com/office/officeart/2005/8/layout/vList4"/>
    <dgm:cxn modelId="{F7E6DDBA-1371-4BC0-A61D-53AF5D068625}" type="presParOf" srcId="{C597FCF7-8D42-4307-A9C6-36D6A8CF8BE4}" destId="{625A55BD-D88D-483A-A0E1-58850F0ACE71}" srcOrd="0" destOrd="0" presId="urn:microsoft.com/office/officeart/2005/8/layout/vList4"/>
    <dgm:cxn modelId="{EE0CD44D-7F05-4A67-8C82-00CCC61C86FD}" type="presParOf" srcId="{C597FCF7-8D42-4307-A9C6-36D6A8CF8BE4}" destId="{BDB61766-73A1-4C26-B1D3-CA4D4FE7E73C}" srcOrd="1" destOrd="0" presId="urn:microsoft.com/office/officeart/2005/8/layout/vList4"/>
    <dgm:cxn modelId="{07D91F9E-C1C1-4592-9C69-54F6B2C4ED7D}" type="presParOf" srcId="{C597FCF7-8D42-4307-A9C6-36D6A8CF8BE4}" destId="{8D892CFF-90D9-4114-81BA-6359FACFCCDD}"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D40C2720-4FE5-4D63-9532-746C678A3BB7}" type="doc">
      <dgm:prSet loTypeId="urn:microsoft.com/office/officeart/2005/8/layout/StepDownProcess" loCatId="process" qsTypeId="urn:microsoft.com/office/officeart/2005/8/quickstyle/simple1" qsCatId="simple" csTypeId="urn:microsoft.com/office/officeart/2005/8/colors/colorful1" csCatId="colorful" phldr="1"/>
      <dgm:spPr/>
      <dgm:t>
        <a:bodyPr/>
        <a:lstStyle/>
        <a:p>
          <a:endParaRPr lang="en-US"/>
        </a:p>
      </dgm:t>
    </dgm:pt>
    <dgm:pt modelId="{840B332A-C506-481F-81D9-01D6191E614C}">
      <dgm:prSet phldrT="[Text]"/>
      <dgm:spPr/>
      <dgm:t>
        <a:bodyPr/>
        <a:lstStyle/>
        <a:p>
          <a:r>
            <a:rPr lang="en-US" b="1" smtClean="0"/>
            <a:t>Barriers</a:t>
          </a:r>
          <a:endParaRPr lang="en-US" b="1" dirty="0"/>
        </a:p>
      </dgm:t>
    </dgm:pt>
    <dgm:pt modelId="{FEEF182A-7449-414D-B2E1-D397AC60D062}" type="parTrans" cxnId="{B1AD5BA9-1542-40CB-A0B9-C8E3F47C23B8}">
      <dgm:prSet/>
      <dgm:spPr/>
      <dgm:t>
        <a:bodyPr/>
        <a:lstStyle/>
        <a:p>
          <a:endParaRPr lang="en-US"/>
        </a:p>
      </dgm:t>
    </dgm:pt>
    <dgm:pt modelId="{8D4E3C36-A985-4FA6-AE4D-38D902D0E1AC}" type="sibTrans" cxnId="{B1AD5BA9-1542-40CB-A0B9-C8E3F47C23B8}">
      <dgm:prSet/>
      <dgm:spPr/>
      <dgm:t>
        <a:bodyPr/>
        <a:lstStyle/>
        <a:p>
          <a:endParaRPr lang="en-US"/>
        </a:p>
      </dgm:t>
    </dgm:pt>
    <dgm:pt modelId="{653AF9B8-AA68-4313-A26A-9F06F5A3FFC1}">
      <dgm:prSet phldrT="[Text]" custT="1"/>
      <dgm:spPr/>
      <dgm:t>
        <a:bodyPr/>
        <a:lstStyle/>
        <a:p>
          <a:r>
            <a:rPr lang="en-US" sz="2400" b="0" dirty="0" smtClean="0"/>
            <a:t>Describe the barriers.</a:t>
          </a:r>
          <a:endParaRPr lang="en-US" sz="2400" b="0" dirty="0"/>
        </a:p>
      </dgm:t>
    </dgm:pt>
    <dgm:pt modelId="{C6469B41-7971-4C87-9396-61F193439F40}" type="parTrans" cxnId="{78993BB1-286D-451C-9A36-5B8C07F9B3CF}">
      <dgm:prSet/>
      <dgm:spPr/>
      <dgm:t>
        <a:bodyPr/>
        <a:lstStyle/>
        <a:p>
          <a:endParaRPr lang="en-US"/>
        </a:p>
      </dgm:t>
    </dgm:pt>
    <dgm:pt modelId="{7B3D676A-249E-4E2B-AD29-95A28990575C}" type="sibTrans" cxnId="{78993BB1-286D-451C-9A36-5B8C07F9B3CF}">
      <dgm:prSet/>
      <dgm:spPr/>
      <dgm:t>
        <a:bodyPr/>
        <a:lstStyle/>
        <a:p>
          <a:endParaRPr lang="en-US"/>
        </a:p>
      </dgm:t>
    </dgm:pt>
    <dgm:pt modelId="{42CF7E9B-7AB2-4C09-A7AE-EDC19FA3919C}">
      <dgm:prSet phldrT="[Text]"/>
      <dgm:spPr/>
      <dgm:t>
        <a:bodyPr/>
        <a:lstStyle/>
        <a:p>
          <a:r>
            <a:rPr lang="en-US" b="1" smtClean="0"/>
            <a:t>Adaptations</a:t>
          </a:r>
          <a:endParaRPr lang="en-US" b="1" dirty="0"/>
        </a:p>
      </dgm:t>
    </dgm:pt>
    <dgm:pt modelId="{D0945ADE-10EE-4E92-B6C8-D2A4F713C766}" type="parTrans" cxnId="{6B1F6F6C-655E-43C6-B73B-48CB3BD1BD6C}">
      <dgm:prSet/>
      <dgm:spPr/>
      <dgm:t>
        <a:bodyPr/>
        <a:lstStyle/>
        <a:p>
          <a:endParaRPr lang="en-US"/>
        </a:p>
      </dgm:t>
    </dgm:pt>
    <dgm:pt modelId="{B0F3A8E2-8AD1-4219-8843-E1AC0FF513FD}" type="sibTrans" cxnId="{6B1F6F6C-655E-43C6-B73B-48CB3BD1BD6C}">
      <dgm:prSet/>
      <dgm:spPr/>
      <dgm:t>
        <a:bodyPr/>
        <a:lstStyle/>
        <a:p>
          <a:endParaRPr lang="en-US"/>
        </a:p>
      </dgm:t>
    </dgm:pt>
    <dgm:pt modelId="{A422D139-FDD0-4B0E-8A1B-230799842AEE}">
      <dgm:prSet phldrT="[Text]" custT="1"/>
      <dgm:spPr/>
      <dgm:t>
        <a:bodyPr/>
        <a:lstStyle/>
        <a:p>
          <a:r>
            <a:rPr lang="en-US" sz="2400" dirty="0" smtClean="0"/>
            <a:t>What adaptations are needed?</a:t>
          </a:r>
          <a:endParaRPr lang="en-US" sz="2400" dirty="0"/>
        </a:p>
      </dgm:t>
    </dgm:pt>
    <dgm:pt modelId="{748563F4-88FC-4409-873E-6F2B488EA5CD}" type="parTrans" cxnId="{E2D76A00-A0E5-4187-93E4-148695B4E851}">
      <dgm:prSet/>
      <dgm:spPr/>
      <dgm:t>
        <a:bodyPr/>
        <a:lstStyle/>
        <a:p>
          <a:endParaRPr lang="en-US"/>
        </a:p>
      </dgm:t>
    </dgm:pt>
    <dgm:pt modelId="{0EB6B741-6E35-401F-B364-BDE63AD3B0BD}" type="sibTrans" cxnId="{E2D76A00-A0E5-4187-93E4-148695B4E851}">
      <dgm:prSet/>
      <dgm:spPr/>
      <dgm:t>
        <a:bodyPr/>
        <a:lstStyle/>
        <a:p>
          <a:endParaRPr lang="en-US"/>
        </a:p>
      </dgm:t>
    </dgm:pt>
    <dgm:pt modelId="{E7568F28-E6CD-4C31-8A9A-1212DF8FD248}">
      <dgm:prSet phldrT="[Text]"/>
      <dgm:spPr>
        <a:solidFill>
          <a:schemeClr val="tx1"/>
        </a:solidFill>
      </dgm:spPr>
      <dgm:t>
        <a:bodyPr/>
        <a:lstStyle/>
        <a:p>
          <a:r>
            <a:rPr lang="en-US" b="1" dirty="0" smtClean="0"/>
            <a:t>Guidelines</a:t>
          </a:r>
          <a:endParaRPr lang="en-US" b="1" dirty="0"/>
        </a:p>
      </dgm:t>
    </dgm:pt>
    <dgm:pt modelId="{68080FDF-10E3-4098-8237-A236197EA105}" type="parTrans" cxnId="{FEB837B5-8CFF-4709-A0AC-F4D47BC458F6}">
      <dgm:prSet/>
      <dgm:spPr/>
      <dgm:t>
        <a:bodyPr/>
        <a:lstStyle/>
        <a:p>
          <a:endParaRPr lang="en-US"/>
        </a:p>
      </dgm:t>
    </dgm:pt>
    <dgm:pt modelId="{381DF930-8126-4E6D-8326-607078CD9843}" type="sibTrans" cxnId="{FEB837B5-8CFF-4709-A0AC-F4D47BC458F6}">
      <dgm:prSet/>
      <dgm:spPr/>
      <dgm:t>
        <a:bodyPr/>
        <a:lstStyle/>
        <a:p>
          <a:endParaRPr lang="en-US"/>
        </a:p>
      </dgm:t>
    </dgm:pt>
    <dgm:pt modelId="{C3727E02-E8C6-4081-B3E9-E92B9E27A1F8}">
      <dgm:prSet phldrT="[Text]" custT="1"/>
      <dgm:spPr/>
      <dgm:t>
        <a:bodyPr/>
        <a:lstStyle/>
        <a:p>
          <a:r>
            <a:rPr lang="en-US" sz="2400" dirty="0" smtClean="0"/>
            <a:t>What guidelines/rules prevent participation?</a:t>
          </a:r>
          <a:endParaRPr lang="en-US" sz="2400" dirty="0"/>
        </a:p>
      </dgm:t>
    </dgm:pt>
    <dgm:pt modelId="{7E84F3C1-2837-4ECD-A4C6-AF461D32CE15}" type="parTrans" cxnId="{F96DBC33-92F3-4029-80C5-0303D5CACDC5}">
      <dgm:prSet/>
      <dgm:spPr/>
      <dgm:t>
        <a:bodyPr/>
        <a:lstStyle/>
        <a:p>
          <a:endParaRPr lang="en-US"/>
        </a:p>
      </dgm:t>
    </dgm:pt>
    <dgm:pt modelId="{09AA5782-9816-48CA-B896-1D0932461ECA}" type="sibTrans" cxnId="{F96DBC33-92F3-4029-80C5-0303D5CACDC5}">
      <dgm:prSet/>
      <dgm:spPr/>
      <dgm:t>
        <a:bodyPr/>
        <a:lstStyle/>
        <a:p>
          <a:endParaRPr lang="en-US"/>
        </a:p>
      </dgm:t>
    </dgm:pt>
    <dgm:pt modelId="{FE88EF90-8200-423F-AE12-DED012388A91}" type="pres">
      <dgm:prSet presAssocID="{D40C2720-4FE5-4D63-9532-746C678A3BB7}" presName="rootnode" presStyleCnt="0">
        <dgm:presLayoutVars>
          <dgm:chMax/>
          <dgm:chPref/>
          <dgm:dir/>
          <dgm:animLvl val="lvl"/>
        </dgm:presLayoutVars>
      </dgm:prSet>
      <dgm:spPr/>
      <dgm:t>
        <a:bodyPr/>
        <a:lstStyle/>
        <a:p>
          <a:endParaRPr lang="en-US"/>
        </a:p>
      </dgm:t>
    </dgm:pt>
    <dgm:pt modelId="{8C1D264D-CCF5-466A-B90E-786CEF0EDC55}" type="pres">
      <dgm:prSet presAssocID="{840B332A-C506-481F-81D9-01D6191E614C}" presName="composite" presStyleCnt="0"/>
      <dgm:spPr/>
      <dgm:t>
        <a:bodyPr/>
        <a:lstStyle/>
        <a:p>
          <a:endParaRPr lang="en-US"/>
        </a:p>
      </dgm:t>
    </dgm:pt>
    <dgm:pt modelId="{B12C7B5A-AE65-4354-A528-ECAF9061E66D}" type="pres">
      <dgm:prSet presAssocID="{840B332A-C506-481F-81D9-01D6191E614C}" presName="bentUpArrow1" presStyleLbl="alignImgPlace1" presStyleIdx="0" presStyleCnt="2"/>
      <dgm:spPr/>
      <dgm:t>
        <a:bodyPr/>
        <a:lstStyle/>
        <a:p>
          <a:endParaRPr lang="en-US"/>
        </a:p>
      </dgm:t>
    </dgm:pt>
    <dgm:pt modelId="{CBF5CE9F-C5CA-452E-8046-0A49BB18A4E9}" type="pres">
      <dgm:prSet presAssocID="{840B332A-C506-481F-81D9-01D6191E614C}" presName="ParentText" presStyleLbl="node1" presStyleIdx="0" presStyleCnt="3">
        <dgm:presLayoutVars>
          <dgm:chMax val="1"/>
          <dgm:chPref val="1"/>
          <dgm:bulletEnabled val="1"/>
        </dgm:presLayoutVars>
      </dgm:prSet>
      <dgm:spPr/>
      <dgm:t>
        <a:bodyPr/>
        <a:lstStyle/>
        <a:p>
          <a:endParaRPr lang="en-US"/>
        </a:p>
      </dgm:t>
    </dgm:pt>
    <dgm:pt modelId="{F15D40F6-38E8-4555-8D01-A5CF4077273F}" type="pres">
      <dgm:prSet presAssocID="{840B332A-C506-481F-81D9-01D6191E614C}" presName="ChildText" presStyleLbl="revTx" presStyleIdx="0" presStyleCnt="3" custScaleX="165289" custLinFactNeighborX="46339" custLinFactNeighborY="-3846">
        <dgm:presLayoutVars>
          <dgm:chMax val="0"/>
          <dgm:chPref val="0"/>
          <dgm:bulletEnabled val="1"/>
        </dgm:presLayoutVars>
      </dgm:prSet>
      <dgm:spPr/>
      <dgm:t>
        <a:bodyPr/>
        <a:lstStyle/>
        <a:p>
          <a:endParaRPr lang="en-US"/>
        </a:p>
      </dgm:t>
    </dgm:pt>
    <dgm:pt modelId="{68DBE647-96F5-44F2-9558-53E06F78FEBF}" type="pres">
      <dgm:prSet presAssocID="{8D4E3C36-A985-4FA6-AE4D-38D902D0E1AC}" presName="sibTrans" presStyleCnt="0"/>
      <dgm:spPr/>
      <dgm:t>
        <a:bodyPr/>
        <a:lstStyle/>
        <a:p>
          <a:endParaRPr lang="en-US"/>
        </a:p>
      </dgm:t>
    </dgm:pt>
    <dgm:pt modelId="{AE605DF9-9EE9-4F41-BAA9-1BF6EED033D7}" type="pres">
      <dgm:prSet presAssocID="{42CF7E9B-7AB2-4C09-A7AE-EDC19FA3919C}" presName="composite" presStyleCnt="0"/>
      <dgm:spPr/>
      <dgm:t>
        <a:bodyPr/>
        <a:lstStyle/>
        <a:p>
          <a:endParaRPr lang="en-US"/>
        </a:p>
      </dgm:t>
    </dgm:pt>
    <dgm:pt modelId="{980BBC13-8752-4AAB-B0A4-3663C8347460}" type="pres">
      <dgm:prSet presAssocID="{42CF7E9B-7AB2-4C09-A7AE-EDC19FA3919C}" presName="bentUpArrow1" presStyleLbl="alignImgPlace1" presStyleIdx="1" presStyleCnt="2"/>
      <dgm:spPr>
        <a:solidFill>
          <a:schemeClr val="accent4">
            <a:lumMod val="90000"/>
          </a:schemeClr>
        </a:solidFill>
      </dgm:spPr>
      <dgm:t>
        <a:bodyPr/>
        <a:lstStyle/>
        <a:p>
          <a:endParaRPr lang="en-US"/>
        </a:p>
      </dgm:t>
    </dgm:pt>
    <dgm:pt modelId="{C1C39822-3791-464E-B207-F5B6F3EC96D0}" type="pres">
      <dgm:prSet presAssocID="{42CF7E9B-7AB2-4C09-A7AE-EDC19FA3919C}" presName="ParentText" presStyleLbl="node1" presStyleIdx="1" presStyleCnt="3" custLinFactNeighborX="-12130" custLinFactNeighborY="-5422">
        <dgm:presLayoutVars>
          <dgm:chMax val="1"/>
          <dgm:chPref val="1"/>
          <dgm:bulletEnabled val="1"/>
        </dgm:presLayoutVars>
      </dgm:prSet>
      <dgm:spPr/>
      <dgm:t>
        <a:bodyPr/>
        <a:lstStyle/>
        <a:p>
          <a:endParaRPr lang="en-US"/>
        </a:p>
      </dgm:t>
    </dgm:pt>
    <dgm:pt modelId="{B4BAECA6-EE6A-4B18-AB17-D08F4B399913}" type="pres">
      <dgm:prSet presAssocID="{42CF7E9B-7AB2-4C09-A7AE-EDC19FA3919C}" presName="ChildText" presStyleLbl="revTx" presStyleIdx="1" presStyleCnt="3" custScaleX="149295" custLinFactNeighborX="18647" custLinFactNeighborY="721">
        <dgm:presLayoutVars>
          <dgm:chMax val="0"/>
          <dgm:chPref val="0"/>
          <dgm:bulletEnabled val="1"/>
        </dgm:presLayoutVars>
      </dgm:prSet>
      <dgm:spPr/>
      <dgm:t>
        <a:bodyPr/>
        <a:lstStyle/>
        <a:p>
          <a:endParaRPr lang="en-US"/>
        </a:p>
      </dgm:t>
    </dgm:pt>
    <dgm:pt modelId="{559DA51A-42C3-4F5A-9245-3C6F8B3F6EFF}" type="pres">
      <dgm:prSet presAssocID="{B0F3A8E2-8AD1-4219-8843-E1AC0FF513FD}" presName="sibTrans" presStyleCnt="0"/>
      <dgm:spPr/>
      <dgm:t>
        <a:bodyPr/>
        <a:lstStyle/>
        <a:p>
          <a:endParaRPr lang="en-US"/>
        </a:p>
      </dgm:t>
    </dgm:pt>
    <dgm:pt modelId="{2059FAF5-7C81-43C7-8898-39AE80DFCDDF}" type="pres">
      <dgm:prSet presAssocID="{E7568F28-E6CD-4C31-8A9A-1212DF8FD248}" presName="composite" presStyleCnt="0"/>
      <dgm:spPr/>
      <dgm:t>
        <a:bodyPr/>
        <a:lstStyle/>
        <a:p>
          <a:endParaRPr lang="en-US"/>
        </a:p>
      </dgm:t>
    </dgm:pt>
    <dgm:pt modelId="{255B0770-0133-474C-A03A-7FB031D4380F}" type="pres">
      <dgm:prSet presAssocID="{E7568F28-E6CD-4C31-8A9A-1212DF8FD248}" presName="ParentText" presStyleLbl="node1" presStyleIdx="2" presStyleCnt="3" custLinFactNeighborX="-12154" custLinFactNeighborY="1399">
        <dgm:presLayoutVars>
          <dgm:chMax val="1"/>
          <dgm:chPref val="1"/>
          <dgm:bulletEnabled val="1"/>
        </dgm:presLayoutVars>
      </dgm:prSet>
      <dgm:spPr/>
      <dgm:t>
        <a:bodyPr/>
        <a:lstStyle/>
        <a:p>
          <a:endParaRPr lang="en-US"/>
        </a:p>
      </dgm:t>
    </dgm:pt>
    <dgm:pt modelId="{B6650C96-BC5E-4647-BFDD-1A05EB0AA695}" type="pres">
      <dgm:prSet presAssocID="{E7568F28-E6CD-4C31-8A9A-1212DF8FD248}" presName="FinalChildText" presStyleLbl="revTx" presStyleIdx="2" presStyleCnt="3" custScaleX="186523" custLinFactNeighborX="31602" custLinFactNeighborY="9161">
        <dgm:presLayoutVars>
          <dgm:chMax val="0"/>
          <dgm:chPref val="0"/>
          <dgm:bulletEnabled val="1"/>
        </dgm:presLayoutVars>
      </dgm:prSet>
      <dgm:spPr/>
      <dgm:t>
        <a:bodyPr/>
        <a:lstStyle/>
        <a:p>
          <a:endParaRPr lang="en-US"/>
        </a:p>
      </dgm:t>
    </dgm:pt>
  </dgm:ptLst>
  <dgm:cxnLst>
    <dgm:cxn modelId="{57508330-E5D4-4BEF-8567-BC4AE731093F}" type="presOf" srcId="{840B332A-C506-481F-81D9-01D6191E614C}" destId="{CBF5CE9F-C5CA-452E-8046-0A49BB18A4E9}" srcOrd="0" destOrd="0" presId="urn:microsoft.com/office/officeart/2005/8/layout/StepDownProcess"/>
    <dgm:cxn modelId="{D37DBC96-C771-4716-A7D3-11813783A184}" type="presOf" srcId="{42CF7E9B-7AB2-4C09-A7AE-EDC19FA3919C}" destId="{C1C39822-3791-464E-B207-F5B6F3EC96D0}" srcOrd="0" destOrd="0" presId="urn:microsoft.com/office/officeart/2005/8/layout/StepDownProcess"/>
    <dgm:cxn modelId="{0FF140E7-D87A-4D28-98D5-2EA133FF27AB}" type="presOf" srcId="{D40C2720-4FE5-4D63-9532-746C678A3BB7}" destId="{FE88EF90-8200-423F-AE12-DED012388A91}" srcOrd="0" destOrd="0" presId="urn:microsoft.com/office/officeart/2005/8/layout/StepDownProcess"/>
    <dgm:cxn modelId="{F96DBC33-92F3-4029-80C5-0303D5CACDC5}" srcId="{E7568F28-E6CD-4C31-8A9A-1212DF8FD248}" destId="{C3727E02-E8C6-4081-B3E9-E92B9E27A1F8}" srcOrd="0" destOrd="0" parTransId="{7E84F3C1-2837-4ECD-A4C6-AF461D32CE15}" sibTransId="{09AA5782-9816-48CA-B896-1D0932461ECA}"/>
    <dgm:cxn modelId="{6B1F6F6C-655E-43C6-B73B-48CB3BD1BD6C}" srcId="{D40C2720-4FE5-4D63-9532-746C678A3BB7}" destId="{42CF7E9B-7AB2-4C09-A7AE-EDC19FA3919C}" srcOrd="1" destOrd="0" parTransId="{D0945ADE-10EE-4E92-B6C8-D2A4F713C766}" sibTransId="{B0F3A8E2-8AD1-4219-8843-E1AC0FF513FD}"/>
    <dgm:cxn modelId="{B1AD5BA9-1542-40CB-A0B9-C8E3F47C23B8}" srcId="{D40C2720-4FE5-4D63-9532-746C678A3BB7}" destId="{840B332A-C506-481F-81D9-01D6191E614C}" srcOrd="0" destOrd="0" parTransId="{FEEF182A-7449-414D-B2E1-D397AC60D062}" sibTransId="{8D4E3C36-A985-4FA6-AE4D-38D902D0E1AC}"/>
    <dgm:cxn modelId="{FEB837B5-8CFF-4709-A0AC-F4D47BC458F6}" srcId="{D40C2720-4FE5-4D63-9532-746C678A3BB7}" destId="{E7568F28-E6CD-4C31-8A9A-1212DF8FD248}" srcOrd="2" destOrd="0" parTransId="{68080FDF-10E3-4098-8237-A236197EA105}" sibTransId="{381DF930-8126-4E6D-8326-607078CD9843}"/>
    <dgm:cxn modelId="{1350E1F0-E9E4-48B3-9226-7104B640C410}" type="presOf" srcId="{A422D139-FDD0-4B0E-8A1B-230799842AEE}" destId="{B4BAECA6-EE6A-4B18-AB17-D08F4B399913}" srcOrd="0" destOrd="0" presId="urn:microsoft.com/office/officeart/2005/8/layout/StepDownProcess"/>
    <dgm:cxn modelId="{78993BB1-286D-451C-9A36-5B8C07F9B3CF}" srcId="{840B332A-C506-481F-81D9-01D6191E614C}" destId="{653AF9B8-AA68-4313-A26A-9F06F5A3FFC1}" srcOrd="0" destOrd="0" parTransId="{C6469B41-7971-4C87-9396-61F193439F40}" sibTransId="{7B3D676A-249E-4E2B-AD29-95A28990575C}"/>
    <dgm:cxn modelId="{ADEBF1F0-49FD-43BE-BAA4-5D058E13099A}" type="presOf" srcId="{653AF9B8-AA68-4313-A26A-9F06F5A3FFC1}" destId="{F15D40F6-38E8-4555-8D01-A5CF4077273F}" srcOrd="0" destOrd="0" presId="urn:microsoft.com/office/officeart/2005/8/layout/StepDownProcess"/>
    <dgm:cxn modelId="{84B4510C-1C74-4153-9621-5262668FE869}" type="presOf" srcId="{E7568F28-E6CD-4C31-8A9A-1212DF8FD248}" destId="{255B0770-0133-474C-A03A-7FB031D4380F}" srcOrd="0" destOrd="0" presId="urn:microsoft.com/office/officeart/2005/8/layout/StepDownProcess"/>
    <dgm:cxn modelId="{77469F37-E32D-4066-9DEF-33A91EC008E7}" type="presOf" srcId="{C3727E02-E8C6-4081-B3E9-E92B9E27A1F8}" destId="{B6650C96-BC5E-4647-BFDD-1A05EB0AA695}" srcOrd="0" destOrd="0" presId="urn:microsoft.com/office/officeart/2005/8/layout/StepDownProcess"/>
    <dgm:cxn modelId="{E2D76A00-A0E5-4187-93E4-148695B4E851}" srcId="{42CF7E9B-7AB2-4C09-A7AE-EDC19FA3919C}" destId="{A422D139-FDD0-4B0E-8A1B-230799842AEE}" srcOrd="0" destOrd="0" parTransId="{748563F4-88FC-4409-873E-6F2B488EA5CD}" sibTransId="{0EB6B741-6E35-401F-B364-BDE63AD3B0BD}"/>
    <dgm:cxn modelId="{7C492C73-100C-4DDB-8DBE-539CD382B851}" type="presParOf" srcId="{FE88EF90-8200-423F-AE12-DED012388A91}" destId="{8C1D264D-CCF5-466A-B90E-786CEF0EDC55}" srcOrd="0" destOrd="0" presId="urn:microsoft.com/office/officeart/2005/8/layout/StepDownProcess"/>
    <dgm:cxn modelId="{50670310-2A40-4842-8A51-C4BC7AE93695}" type="presParOf" srcId="{8C1D264D-CCF5-466A-B90E-786CEF0EDC55}" destId="{B12C7B5A-AE65-4354-A528-ECAF9061E66D}" srcOrd="0" destOrd="0" presId="urn:microsoft.com/office/officeart/2005/8/layout/StepDownProcess"/>
    <dgm:cxn modelId="{9FBCE459-0270-4EFF-A42A-0596C9BC1EB6}" type="presParOf" srcId="{8C1D264D-CCF5-466A-B90E-786CEF0EDC55}" destId="{CBF5CE9F-C5CA-452E-8046-0A49BB18A4E9}" srcOrd="1" destOrd="0" presId="urn:microsoft.com/office/officeart/2005/8/layout/StepDownProcess"/>
    <dgm:cxn modelId="{38D8C1F0-C17E-4D95-BD44-B367CDB7C6A7}" type="presParOf" srcId="{8C1D264D-CCF5-466A-B90E-786CEF0EDC55}" destId="{F15D40F6-38E8-4555-8D01-A5CF4077273F}" srcOrd="2" destOrd="0" presId="urn:microsoft.com/office/officeart/2005/8/layout/StepDownProcess"/>
    <dgm:cxn modelId="{5A8BABE8-6F90-40E4-938C-EAF112E205B5}" type="presParOf" srcId="{FE88EF90-8200-423F-AE12-DED012388A91}" destId="{68DBE647-96F5-44F2-9558-53E06F78FEBF}" srcOrd="1" destOrd="0" presId="urn:microsoft.com/office/officeart/2005/8/layout/StepDownProcess"/>
    <dgm:cxn modelId="{687BBE02-A0D3-4D00-BE95-29A8D6074DFB}" type="presParOf" srcId="{FE88EF90-8200-423F-AE12-DED012388A91}" destId="{AE605DF9-9EE9-4F41-BAA9-1BF6EED033D7}" srcOrd="2" destOrd="0" presId="urn:microsoft.com/office/officeart/2005/8/layout/StepDownProcess"/>
    <dgm:cxn modelId="{641C04F7-439C-45F0-BBE9-6D4F843A3759}" type="presParOf" srcId="{AE605DF9-9EE9-4F41-BAA9-1BF6EED033D7}" destId="{980BBC13-8752-4AAB-B0A4-3663C8347460}" srcOrd="0" destOrd="0" presId="urn:microsoft.com/office/officeart/2005/8/layout/StepDownProcess"/>
    <dgm:cxn modelId="{266B8325-51F9-42E8-ADAE-79A0CFE5F164}" type="presParOf" srcId="{AE605DF9-9EE9-4F41-BAA9-1BF6EED033D7}" destId="{C1C39822-3791-464E-B207-F5B6F3EC96D0}" srcOrd="1" destOrd="0" presId="urn:microsoft.com/office/officeart/2005/8/layout/StepDownProcess"/>
    <dgm:cxn modelId="{66325367-90C6-402F-981D-EBBFBA35D351}" type="presParOf" srcId="{AE605DF9-9EE9-4F41-BAA9-1BF6EED033D7}" destId="{B4BAECA6-EE6A-4B18-AB17-D08F4B399913}" srcOrd="2" destOrd="0" presId="urn:microsoft.com/office/officeart/2005/8/layout/StepDownProcess"/>
    <dgm:cxn modelId="{0D09F021-0FFE-4CD1-B3EB-D7BB7F9992E1}" type="presParOf" srcId="{FE88EF90-8200-423F-AE12-DED012388A91}" destId="{559DA51A-42C3-4F5A-9245-3C6F8B3F6EFF}" srcOrd="3" destOrd="0" presId="urn:microsoft.com/office/officeart/2005/8/layout/StepDownProcess"/>
    <dgm:cxn modelId="{C5B721D5-A1EE-42DD-8D32-5AF39A479392}" type="presParOf" srcId="{FE88EF90-8200-423F-AE12-DED012388A91}" destId="{2059FAF5-7C81-43C7-8898-39AE80DFCDDF}" srcOrd="4" destOrd="0" presId="urn:microsoft.com/office/officeart/2005/8/layout/StepDownProcess"/>
    <dgm:cxn modelId="{8A27CB76-D4C8-47BE-8393-2D1F166E0675}" type="presParOf" srcId="{2059FAF5-7C81-43C7-8898-39AE80DFCDDF}" destId="{255B0770-0133-474C-A03A-7FB031D4380F}" srcOrd="0" destOrd="0" presId="urn:microsoft.com/office/officeart/2005/8/layout/StepDownProcess"/>
    <dgm:cxn modelId="{A41E2609-C661-42E6-BC9E-EBE0C4428665}" type="presParOf" srcId="{2059FAF5-7C81-43C7-8898-39AE80DFCDDF}" destId="{B6650C96-BC5E-4647-BFDD-1A05EB0AA695}" srcOrd="1" destOrd="0" presId="urn:microsoft.com/office/officeart/2005/8/layout/StepDown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D40C2720-4FE5-4D63-9532-746C678A3BB7}" type="doc">
      <dgm:prSet loTypeId="urn:microsoft.com/office/officeart/2005/8/layout/lProcess3" loCatId="process" qsTypeId="urn:microsoft.com/office/officeart/2005/8/quickstyle/simple1" qsCatId="simple" csTypeId="urn:microsoft.com/office/officeart/2005/8/colors/accent2_2" csCatId="accent2" phldr="1"/>
      <dgm:spPr/>
      <dgm:t>
        <a:bodyPr/>
        <a:lstStyle/>
        <a:p>
          <a:endParaRPr lang="en-US"/>
        </a:p>
      </dgm:t>
    </dgm:pt>
    <dgm:pt modelId="{840B332A-C506-481F-81D9-01D6191E614C}">
      <dgm:prSet phldrT="[Text]"/>
      <dgm:spPr/>
      <dgm:t>
        <a:bodyPr/>
        <a:lstStyle/>
        <a:p>
          <a:r>
            <a:rPr lang="en-US" b="1" smtClean="0"/>
            <a:t>Barriers</a:t>
          </a:r>
          <a:endParaRPr lang="en-US" b="1" dirty="0"/>
        </a:p>
      </dgm:t>
    </dgm:pt>
    <dgm:pt modelId="{FEEF182A-7449-414D-B2E1-D397AC60D062}" type="parTrans" cxnId="{B1AD5BA9-1542-40CB-A0B9-C8E3F47C23B8}">
      <dgm:prSet/>
      <dgm:spPr/>
      <dgm:t>
        <a:bodyPr/>
        <a:lstStyle/>
        <a:p>
          <a:endParaRPr lang="en-US"/>
        </a:p>
      </dgm:t>
    </dgm:pt>
    <dgm:pt modelId="{8D4E3C36-A985-4FA6-AE4D-38D902D0E1AC}" type="sibTrans" cxnId="{B1AD5BA9-1542-40CB-A0B9-C8E3F47C23B8}">
      <dgm:prSet/>
      <dgm:spPr/>
      <dgm:t>
        <a:bodyPr/>
        <a:lstStyle/>
        <a:p>
          <a:endParaRPr lang="en-US"/>
        </a:p>
      </dgm:t>
    </dgm:pt>
    <dgm:pt modelId="{653AF9B8-AA68-4313-A26A-9F06F5A3FFC1}">
      <dgm:prSet phldrT="[Text]"/>
      <dgm:spPr/>
      <dgm:t>
        <a:bodyPr/>
        <a:lstStyle/>
        <a:p>
          <a:r>
            <a:rPr lang="en-US" b="0" dirty="0" smtClean="0"/>
            <a:t>Describe the barriers.</a:t>
          </a:r>
          <a:endParaRPr lang="en-US" b="0" dirty="0"/>
        </a:p>
      </dgm:t>
    </dgm:pt>
    <dgm:pt modelId="{C6469B41-7971-4C87-9396-61F193439F40}" type="parTrans" cxnId="{78993BB1-286D-451C-9A36-5B8C07F9B3CF}">
      <dgm:prSet/>
      <dgm:spPr/>
      <dgm:t>
        <a:bodyPr/>
        <a:lstStyle/>
        <a:p>
          <a:endParaRPr lang="en-US"/>
        </a:p>
      </dgm:t>
    </dgm:pt>
    <dgm:pt modelId="{7B3D676A-249E-4E2B-AD29-95A28990575C}" type="sibTrans" cxnId="{78993BB1-286D-451C-9A36-5B8C07F9B3CF}">
      <dgm:prSet/>
      <dgm:spPr/>
      <dgm:t>
        <a:bodyPr/>
        <a:lstStyle/>
        <a:p>
          <a:endParaRPr lang="en-US"/>
        </a:p>
      </dgm:t>
    </dgm:pt>
    <dgm:pt modelId="{42CF7E9B-7AB2-4C09-A7AE-EDC19FA3919C}">
      <dgm:prSet phldrT="[Text]"/>
      <dgm:spPr/>
      <dgm:t>
        <a:bodyPr/>
        <a:lstStyle/>
        <a:p>
          <a:r>
            <a:rPr lang="en-US" b="1" smtClean="0"/>
            <a:t>Adaptations</a:t>
          </a:r>
          <a:endParaRPr lang="en-US" b="1" dirty="0"/>
        </a:p>
      </dgm:t>
    </dgm:pt>
    <dgm:pt modelId="{D0945ADE-10EE-4E92-B6C8-D2A4F713C766}" type="parTrans" cxnId="{6B1F6F6C-655E-43C6-B73B-48CB3BD1BD6C}">
      <dgm:prSet/>
      <dgm:spPr/>
      <dgm:t>
        <a:bodyPr/>
        <a:lstStyle/>
        <a:p>
          <a:endParaRPr lang="en-US"/>
        </a:p>
      </dgm:t>
    </dgm:pt>
    <dgm:pt modelId="{B0F3A8E2-8AD1-4219-8843-E1AC0FF513FD}" type="sibTrans" cxnId="{6B1F6F6C-655E-43C6-B73B-48CB3BD1BD6C}">
      <dgm:prSet/>
      <dgm:spPr/>
      <dgm:t>
        <a:bodyPr/>
        <a:lstStyle/>
        <a:p>
          <a:endParaRPr lang="en-US"/>
        </a:p>
      </dgm:t>
    </dgm:pt>
    <dgm:pt modelId="{A422D139-FDD0-4B0E-8A1B-230799842AEE}">
      <dgm:prSet phldrT="[Text]"/>
      <dgm:spPr/>
      <dgm:t>
        <a:bodyPr/>
        <a:lstStyle/>
        <a:p>
          <a:r>
            <a:rPr lang="en-US" dirty="0" smtClean="0"/>
            <a:t>What adaptations are needed?</a:t>
          </a:r>
          <a:endParaRPr lang="en-US" dirty="0"/>
        </a:p>
      </dgm:t>
    </dgm:pt>
    <dgm:pt modelId="{748563F4-88FC-4409-873E-6F2B488EA5CD}" type="parTrans" cxnId="{E2D76A00-A0E5-4187-93E4-148695B4E851}">
      <dgm:prSet/>
      <dgm:spPr/>
      <dgm:t>
        <a:bodyPr/>
        <a:lstStyle/>
        <a:p>
          <a:endParaRPr lang="en-US"/>
        </a:p>
      </dgm:t>
    </dgm:pt>
    <dgm:pt modelId="{0EB6B741-6E35-401F-B364-BDE63AD3B0BD}" type="sibTrans" cxnId="{E2D76A00-A0E5-4187-93E4-148695B4E851}">
      <dgm:prSet/>
      <dgm:spPr/>
      <dgm:t>
        <a:bodyPr/>
        <a:lstStyle/>
        <a:p>
          <a:endParaRPr lang="en-US"/>
        </a:p>
      </dgm:t>
    </dgm:pt>
    <dgm:pt modelId="{E7568F28-E6CD-4C31-8A9A-1212DF8FD248}">
      <dgm:prSet phldrT="[Text]"/>
      <dgm:spPr/>
      <dgm:t>
        <a:bodyPr/>
        <a:lstStyle/>
        <a:p>
          <a:r>
            <a:rPr lang="en-US" b="1" smtClean="0"/>
            <a:t>Guidelines</a:t>
          </a:r>
          <a:endParaRPr lang="en-US" b="1" dirty="0"/>
        </a:p>
      </dgm:t>
    </dgm:pt>
    <dgm:pt modelId="{68080FDF-10E3-4098-8237-A236197EA105}" type="parTrans" cxnId="{FEB837B5-8CFF-4709-A0AC-F4D47BC458F6}">
      <dgm:prSet/>
      <dgm:spPr/>
      <dgm:t>
        <a:bodyPr/>
        <a:lstStyle/>
        <a:p>
          <a:endParaRPr lang="en-US"/>
        </a:p>
      </dgm:t>
    </dgm:pt>
    <dgm:pt modelId="{381DF930-8126-4E6D-8326-607078CD9843}" type="sibTrans" cxnId="{FEB837B5-8CFF-4709-A0AC-F4D47BC458F6}">
      <dgm:prSet/>
      <dgm:spPr/>
      <dgm:t>
        <a:bodyPr/>
        <a:lstStyle/>
        <a:p>
          <a:endParaRPr lang="en-US"/>
        </a:p>
      </dgm:t>
    </dgm:pt>
    <dgm:pt modelId="{C3727E02-E8C6-4081-B3E9-E92B9E27A1F8}">
      <dgm:prSet phldrT="[Text]"/>
      <dgm:spPr/>
      <dgm:t>
        <a:bodyPr/>
        <a:lstStyle/>
        <a:p>
          <a:r>
            <a:rPr lang="en-US" dirty="0" smtClean="0"/>
            <a:t>What guidelines/rules prevent participation?</a:t>
          </a:r>
          <a:endParaRPr lang="en-US" dirty="0"/>
        </a:p>
      </dgm:t>
    </dgm:pt>
    <dgm:pt modelId="{7E84F3C1-2837-4ECD-A4C6-AF461D32CE15}" type="parTrans" cxnId="{F96DBC33-92F3-4029-80C5-0303D5CACDC5}">
      <dgm:prSet/>
      <dgm:spPr/>
      <dgm:t>
        <a:bodyPr/>
        <a:lstStyle/>
        <a:p>
          <a:endParaRPr lang="en-US"/>
        </a:p>
      </dgm:t>
    </dgm:pt>
    <dgm:pt modelId="{09AA5782-9816-48CA-B896-1D0932461ECA}" type="sibTrans" cxnId="{F96DBC33-92F3-4029-80C5-0303D5CACDC5}">
      <dgm:prSet/>
      <dgm:spPr/>
      <dgm:t>
        <a:bodyPr/>
        <a:lstStyle/>
        <a:p>
          <a:endParaRPr lang="en-US"/>
        </a:p>
      </dgm:t>
    </dgm:pt>
    <dgm:pt modelId="{8C73A2A0-6185-4AED-B233-9FC0EC0FEDF1}" type="pres">
      <dgm:prSet presAssocID="{D40C2720-4FE5-4D63-9532-746C678A3BB7}" presName="Name0" presStyleCnt="0">
        <dgm:presLayoutVars>
          <dgm:chPref val="3"/>
          <dgm:dir/>
          <dgm:animLvl val="lvl"/>
          <dgm:resizeHandles/>
        </dgm:presLayoutVars>
      </dgm:prSet>
      <dgm:spPr/>
      <dgm:t>
        <a:bodyPr/>
        <a:lstStyle/>
        <a:p>
          <a:endParaRPr lang="en-US"/>
        </a:p>
      </dgm:t>
    </dgm:pt>
    <dgm:pt modelId="{1DFFBA5F-C68A-4538-BEA9-2E6CA6C8C320}" type="pres">
      <dgm:prSet presAssocID="{840B332A-C506-481F-81D9-01D6191E614C}" presName="horFlow" presStyleCnt="0"/>
      <dgm:spPr/>
      <dgm:t>
        <a:bodyPr/>
        <a:lstStyle/>
        <a:p>
          <a:endParaRPr lang="en-US"/>
        </a:p>
      </dgm:t>
    </dgm:pt>
    <dgm:pt modelId="{2BE4D5D7-596C-46F9-9965-E27A680AA02C}" type="pres">
      <dgm:prSet presAssocID="{840B332A-C506-481F-81D9-01D6191E614C}" presName="bigChev" presStyleLbl="node1" presStyleIdx="0" presStyleCnt="3"/>
      <dgm:spPr/>
      <dgm:t>
        <a:bodyPr/>
        <a:lstStyle/>
        <a:p>
          <a:endParaRPr lang="en-US"/>
        </a:p>
      </dgm:t>
    </dgm:pt>
    <dgm:pt modelId="{5184C075-3CC4-491B-B131-D615FA877647}" type="pres">
      <dgm:prSet presAssocID="{C6469B41-7971-4C87-9396-61F193439F40}" presName="parTrans" presStyleCnt="0"/>
      <dgm:spPr/>
      <dgm:t>
        <a:bodyPr/>
        <a:lstStyle/>
        <a:p>
          <a:endParaRPr lang="en-US"/>
        </a:p>
      </dgm:t>
    </dgm:pt>
    <dgm:pt modelId="{7224FD4D-2624-4A31-AC20-4B9EEE4C7A97}" type="pres">
      <dgm:prSet presAssocID="{653AF9B8-AA68-4313-A26A-9F06F5A3FFC1}" presName="node" presStyleLbl="alignAccFollowNode1" presStyleIdx="0" presStyleCnt="3">
        <dgm:presLayoutVars>
          <dgm:bulletEnabled val="1"/>
        </dgm:presLayoutVars>
      </dgm:prSet>
      <dgm:spPr/>
      <dgm:t>
        <a:bodyPr/>
        <a:lstStyle/>
        <a:p>
          <a:endParaRPr lang="en-US"/>
        </a:p>
      </dgm:t>
    </dgm:pt>
    <dgm:pt modelId="{5B5C1C8B-3688-4636-8132-BA83D8896AF9}" type="pres">
      <dgm:prSet presAssocID="{840B332A-C506-481F-81D9-01D6191E614C}" presName="vSp" presStyleCnt="0"/>
      <dgm:spPr/>
      <dgm:t>
        <a:bodyPr/>
        <a:lstStyle/>
        <a:p>
          <a:endParaRPr lang="en-US"/>
        </a:p>
      </dgm:t>
    </dgm:pt>
    <dgm:pt modelId="{E5D624C6-0E48-4CFE-BD4E-4CA3DE6A8FFA}" type="pres">
      <dgm:prSet presAssocID="{42CF7E9B-7AB2-4C09-A7AE-EDC19FA3919C}" presName="horFlow" presStyleCnt="0"/>
      <dgm:spPr/>
      <dgm:t>
        <a:bodyPr/>
        <a:lstStyle/>
        <a:p>
          <a:endParaRPr lang="en-US"/>
        </a:p>
      </dgm:t>
    </dgm:pt>
    <dgm:pt modelId="{A190DE93-BC4A-41FD-AB16-2B5F32AECCA1}" type="pres">
      <dgm:prSet presAssocID="{42CF7E9B-7AB2-4C09-A7AE-EDC19FA3919C}" presName="bigChev" presStyleLbl="node1" presStyleIdx="1" presStyleCnt="3"/>
      <dgm:spPr/>
      <dgm:t>
        <a:bodyPr/>
        <a:lstStyle/>
        <a:p>
          <a:endParaRPr lang="en-US"/>
        </a:p>
      </dgm:t>
    </dgm:pt>
    <dgm:pt modelId="{3A985047-46AF-4542-9F71-2439D401BD1B}" type="pres">
      <dgm:prSet presAssocID="{748563F4-88FC-4409-873E-6F2B488EA5CD}" presName="parTrans" presStyleCnt="0"/>
      <dgm:spPr/>
      <dgm:t>
        <a:bodyPr/>
        <a:lstStyle/>
        <a:p>
          <a:endParaRPr lang="en-US"/>
        </a:p>
      </dgm:t>
    </dgm:pt>
    <dgm:pt modelId="{35AA9EB6-DF63-4CF9-B82B-A20B1A7BBC38}" type="pres">
      <dgm:prSet presAssocID="{A422D139-FDD0-4B0E-8A1B-230799842AEE}" presName="node" presStyleLbl="alignAccFollowNode1" presStyleIdx="1" presStyleCnt="3">
        <dgm:presLayoutVars>
          <dgm:bulletEnabled val="1"/>
        </dgm:presLayoutVars>
      </dgm:prSet>
      <dgm:spPr/>
      <dgm:t>
        <a:bodyPr/>
        <a:lstStyle/>
        <a:p>
          <a:endParaRPr lang="en-US"/>
        </a:p>
      </dgm:t>
    </dgm:pt>
    <dgm:pt modelId="{3D51A288-D6BC-4739-96B8-7DF47F90D6C7}" type="pres">
      <dgm:prSet presAssocID="{42CF7E9B-7AB2-4C09-A7AE-EDC19FA3919C}" presName="vSp" presStyleCnt="0"/>
      <dgm:spPr/>
      <dgm:t>
        <a:bodyPr/>
        <a:lstStyle/>
        <a:p>
          <a:endParaRPr lang="en-US"/>
        </a:p>
      </dgm:t>
    </dgm:pt>
    <dgm:pt modelId="{400DE38C-BE08-459C-BFCD-1FC5400C6F7E}" type="pres">
      <dgm:prSet presAssocID="{E7568F28-E6CD-4C31-8A9A-1212DF8FD248}" presName="horFlow" presStyleCnt="0"/>
      <dgm:spPr/>
      <dgm:t>
        <a:bodyPr/>
        <a:lstStyle/>
        <a:p>
          <a:endParaRPr lang="en-US"/>
        </a:p>
      </dgm:t>
    </dgm:pt>
    <dgm:pt modelId="{A0FD161C-5B61-46A4-B0F1-EA5949FEBF34}" type="pres">
      <dgm:prSet presAssocID="{E7568F28-E6CD-4C31-8A9A-1212DF8FD248}" presName="bigChev" presStyleLbl="node1" presStyleIdx="2" presStyleCnt="3"/>
      <dgm:spPr/>
      <dgm:t>
        <a:bodyPr/>
        <a:lstStyle/>
        <a:p>
          <a:endParaRPr lang="en-US"/>
        </a:p>
      </dgm:t>
    </dgm:pt>
    <dgm:pt modelId="{D54894F3-83D0-4318-AFF5-B60C922D2D54}" type="pres">
      <dgm:prSet presAssocID="{7E84F3C1-2837-4ECD-A4C6-AF461D32CE15}" presName="parTrans" presStyleCnt="0"/>
      <dgm:spPr/>
      <dgm:t>
        <a:bodyPr/>
        <a:lstStyle/>
        <a:p>
          <a:endParaRPr lang="en-US"/>
        </a:p>
      </dgm:t>
    </dgm:pt>
    <dgm:pt modelId="{8FAD8795-78C7-4445-A127-98140DB098D2}" type="pres">
      <dgm:prSet presAssocID="{C3727E02-E8C6-4081-B3E9-E92B9E27A1F8}" presName="node" presStyleLbl="alignAccFollowNode1" presStyleIdx="2" presStyleCnt="3">
        <dgm:presLayoutVars>
          <dgm:bulletEnabled val="1"/>
        </dgm:presLayoutVars>
      </dgm:prSet>
      <dgm:spPr/>
      <dgm:t>
        <a:bodyPr/>
        <a:lstStyle/>
        <a:p>
          <a:endParaRPr lang="en-US"/>
        </a:p>
      </dgm:t>
    </dgm:pt>
  </dgm:ptLst>
  <dgm:cxnLst>
    <dgm:cxn modelId="{D909166F-53C6-4438-B66D-72B74D9615C8}" type="presOf" srcId="{D40C2720-4FE5-4D63-9532-746C678A3BB7}" destId="{8C73A2A0-6185-4AED-B233-9FC0EC0FEDF1}" srcOrd="0" destOrd="0" presId="urn:microsoft.com/office/officeart/2005/8/layout/lProcess3"/>
    <dgm:cxn modelId="{E2D76A00-A0E5-4187-93E4-148695B4E851}" srcId="{42CF7E9B-7AB2-4C09-A7AE-EDC19FA3919C}" destId="{A422D139-FDD0-4B0E-8A1B-230799842AEE}" srcOrd="0" destOrd="0" parTransId="{748563F4-88FC-4409-873E-6F2B488EA5CD}" sibTransId="{0EB6B741-6E35-401F-B364-BDE63AD3B0BD}"/>
    <dgm:cxn modelId="{F96DBC33-92F3-4029-80C5-0303D5CACDC5}" srcId="{E7568F28-E6CD-4C31-8A9A-1212DF8FD248}" destId="{C3727E02-E8C6-4081-B3E9-E92B9E27A1F8}" srcOrd="0" destOrd="0" parTransId="{7E84F3C1-2837-4ECD-A4C6-AF461D32CE15}" sibTransId="{09AA5782-9816-48CA-B896-1D0932461ECA}"/>
    <dgm:cxn modelId="{78993BB1-286D-451C-9A36-5B8C07F9B3CF}" srcId="{840B332A-C506-481F-81D9-01D6191E614C}" destId="{653AF9B8-AA68-4313-A26A-9F06F5A3FFC1}" srcOrd="0" destOrd="0" parTransId="{C6469B41-7971-4C87-9396-61F193439F40}" sibTransId="{7B3D676A-249E-4E2B-AD29-95A28990575C}"/>
    <dgm:cxn modelId="{2D30F0BC-E532-403B-8C9E-EB759887004E}" type="presOf" srcId="{A422D139-FDD0-4B0E-8A1B-230799842AEE}" destId="{35AA9EB6-DF63-4CF9-B82B-A20B1A7BBC38}" srcOrd="0" destOrd="0" presId="urn:microsoft.com/office/officeart/2005/8/layout/lProcess3"/>
    <dgm:cxn modelId="{6B1F6F6C-655E-43C6-B73B-48CB3BD1BD6C}" srcId="{D40C2720-4FE5-4D63-9532-746C678A3BB7}" destId="{42CF7E9B-7AB2-4C09-A7AE-EDC19FA3919C}" srcOrd="1" destOrd="0" parTransId="{D0945ADE-10EE-4E92-B6C8-D2A4F713C766}" sibTransId="{B0F3A8E2-8AD1-4219-8843-E1AC0FF513FD}"/>
    <dgm:cxn modelId="{740A92D3-A634-4700-923C-A841B3E3964D}" type="presOf" srcId="{42CF7E9B-7AB2-4C09-A7AE-EDC19FA3919C}" destId="{A190DE93-BC4A-41FD-AB16-2B5F32AECCA1}" srcOrd="0" destOrd="0" presId="urn:microsoft.com/office/officeart/2005/8/layout/lProcess3"/>
    <dgm:cxn modelId="{FEB837B5-8CFF-4709-A0AC-F4D47BC458F6}" srcId="{D40C2720-4FE5-4D63-9532-746C678A3BB7}" destId="{E7568F28-E6CD-4C31-8A9A-1212DF8FD248}" srcOrd="2" destOrd="0" parTransId="{68080FDF-10E3-4098-8237-A236197EA105}" sibTransId="{381DF930-8126-4E6D-8326-607078CD9843}"/>
    <dgm:cxn modelId="{6A23D126-E87A-488A-A755-2455BA0D03EA}" type="presOf" srcId="{C3727E02-E8C6-4081-B3E9-E92B9E27A1F8}" destId="{8FAD8795-78C7-4445-A127-98140DB098D2}" srcOrd="0" destOrd="0" presId="urn:microsoft.com/office/officeart/2005/8/layout/lProcess3"/>
    <dgm:cxn modelId="{69B51C4B-3F6A-43B9-843B-4B16427874FA}" type="presOf" srcId="{840B332A-C506-481F-81D9-01D6191E614C}" destId="{2BE4D5D7-596C-46F9-9965-E27A680AA02C}" srcOrd="0" destOrd="0" presId="urn:microsoft.com/office/officeart/2005/8/layout/lProcess3"/>
    <dgm:cxn modelId="{741CC6FF-FF89-40BA-B7AF-6BEE7480757D}" type="presOf" srcId="{E7568F28-E6CD-4C31-8A9A-1212DF8FD248}" destId="{A0FD161C-5B61-46A4-B0F1-EA5949FEBF34}" srcOrd="0" destOrd="0" presId="urn:microsoft.com/office/officeart/2005/8/layout/lProcess3"/>
    <dgm:cxn modelId="{B1AD5BA9-1542-40CB-A0B9-C8E3F47C23B8}" srcId="{D40C2720-4FE5-4D63-9532-746C678A3BB7}" destId="{840B332A-C506-481F-81D9-01D6191E614C}" srcOrd="0" destOrd="0" parTransId="{FEEF182A-7449-414D-B2E1-D397AC60D062}" sibTransId="{8D4E3C36-A985-4FA6-AE4D-38D902D0E1AC}"/>
    <dgm:cxn modelId="{730F338E-4FCF-4740-A8BF-D75B57E1F1E6}" type="presOf" srcId="{653AF9B8-AA68-4313-A26A-9F06F5A3FFC1}" destId="{7224FD4D-2624-4A31-AC20-4B9EEE4C7A97}" srcOrd="0" destOrd="0" presId="urn:microsoft.com/office/officeart/2005/8/layout/lProcess3"/>
    <dgm:cxn modelId="{2704E2CB-4A32-4287-BDB6-8EC5493789EA}" type="presParOf" srcId="{8C73A2A0-6185-4AED-B233-9FC0EC0FEDF1}" destId="{1DFFBA5F-C68A-4538-BEA9-2E6CA6C8C320}" srcOrd="0" destOrd="0" presId="urn:microsoft.com/office/officeart/2005/8/layout/lProcess3"/>
    <dgm:cxn modelId="{2275F6EE-12F2-4F16-A586-DC4415AF23F2}" type="presParOf" srcId="{1DFFBA5F-C68A-4538-BEA9-2E6CA6C8C320}" destId="{2BE4D5D7-596C-46F9-9965-E27A680AA02C}" srcOrd="0" destOrd="0" presId="urn:microsoft.com/office/officeart/2005/8/layout/lProcess3"/>
    <dgm:cxn modelId="{7E953C71-C4A4-4A31-A6C8-488F2DCF8A7D}" type="presParOf" srcId="{1DFFBA5F-C68A-4538-BEA9-2E6CA6C8C320}" destId="{5184C075-3CC4-491B-B131-D615FA877647}" srcOrd="1" destOrd="0" presId="urn:microsoft.com/office/officeart/2005/8/layout/lProcess3"/>
    <dgm:cxn modelId="{252F1C6A-2F8F-4126-A6FE-2B426E1A1FDB}" type="presParOf" srcId="{1DFFBA5F-C68A-4538-BEA9-2E6CA6C8C320}" destId="{7224FD4D-2624-4A31-AC20-4B9EEE4C7A97}" srcOrd="2" destOrd="0" presId="urn:microsoft.com/office/officeart/2005/8/layout/lProcess3"/>
    <dgm:cxn modelId="{6F27AC04-8A73-461D-B31A-C7DBB55249EE}" type="presParOf" srcId="{8C73A2A0-6185-4AED-B233-9FC0EC0FEDF1}" destId="{5B5C1C8B-3688-4636-8132-BA83D8896AF9}" srcOrd="1" destOrd="0" presId="urn:microsoft.com/office/officeart/2005/8/layout/lProcess3"/>
    <dgm:cxn modelId="{9534E87F-631E-43F4-A21E-1BE48B691B15}" type="presParOf" srcId="{8C73A2A0-6185-4AED-B233-9FC0EC0FEDF1}" destId="{E5D624C6-0E48-4CFE-BD4E-4CA3DE6A8FFA}" srcOrd="2" destOrd="0" presId="urn:microsoft.com/office/officeart/2005/8/layout/lProcess3"/>
    <dgm:cxn modelId="{EE94C8AE-1BEF-470B-9D33-7DA85F2C9ABA}" type="presParOf" srcId="{E5D624C6-0E48-4CFE-BD4E-4CA3DE6A8FFA}" destId="{A190DE93-BC4A-41FD-AB16-2B5F32AECCA1}" srcOrd="0" destOrd="0" presId="urn:microsoft.com/office/officeart/2005/8/layout/lProcess3"/>
    <dgm:cxn modelId="{23260FC0-B14C-400D-A537-E2CD1FE9569D}" type="presParOf" srcId="{E5D624C6-0E48-4CFE-BD4E-4CA3DE6A8FFA}" destId="{3A985047-46AF-4542-9F71-2439D401BD1B}" srcOrd="1" destOrd="0" presId="urn:microsoft.com/office/officeart/2005/8/layout/lProcess3"/>
    <dgm:cxn modelId="{287757C4-A147-48AE-B859-F84693F7E2D2}" type="presParOf" srcId="{E5D624C6-0E48-4CFE-BD4E-4CA3DE6A8FFA}" destId="{35AA9EB6-DF63-4CF9-B82B-A20B1A7BBC38}" srcOrd="2" destOrd="0" presId="urn:microsoft.com/office/officeart/2005/8/layout/lProcess3"/>
    <dgm:cxn modelId="{3EE6EE4B-BBE4-4DA4-9D42-4E8165FF3C99}" type="presParOf" srcId="{8C73A2A0-6185-4AED-B233-9FC0EC0FEDF1}" destId="{3D51A288-D6BC-4739-96B8-7DF47F90D6C7}" srcOrd="3" destOrd="0" presId="urn:microsoft.com/office/officeart/2005/8/layout/lProcess3"/>
    <dgm:cxn modelId="{2AB80184-6AA9-4C39-905E-E8BB972C168F}" type="presParOf" srcId="{8C73A2A0-6185-4AED-B233-9FC0EC0FEDF1}" destId="{400DE38C-BE08-459C-BFCD-1FC5400C6F7E}" srcOrd="4" destOrd="0" presId="urn:microsoft.com/office/officeart/2005/8/layout/lProcess3"/>
    <dgm:cxn modelId="{7F4D5736-63CC-465D-BB49-21F6E335675B}" type="presParOf" srcId="{400DE38C-BE08-459C-BFCD-1FC5400C6F7E}" destId="{A0FD161C-5B61-46A4-B0F1-EA5949FEBF34}" srcOrd="0" destOrd="0" presId="urn:microsoft.com/office/officeart/2005/8/layout/lProcess3"/>
    <dgm:cxn modelId="{086C7E20-D62B-4AD1-864E-F2140720FF92}" type="presParOf" srcId="{400DE38C-BE08-459C-BFCD-1FC5400C6F7E}" destId="{D54894F3-83D0-4318-AFF5-B60C922D2D54}" srcOrd="1" destOrd="0" presId="urn:microsoft.com/office/officeart/2005/8/layout/lProcess3"/>
    <dgm:cxn modelId="{F6242F66-B264-436A-B65E-3AC5F0A4D6AF}" type="presParOf" srcId="{400DE38C-BE08-459C-BFCD-1FC5400C6F7E}" destId="{8FAD8795-78C7-4445-A127-98140DB098D2}" srcOrd="2" destOrd="0" presId="urn:microsoft.com/office/officeart/2005/8/layout/lProcess3"/>
  </dgm:cxnLst>
  <dgm:bg>
    <a:solidFill>
      <a:schemeClr val="accent4"/>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D40C2720-4FE5-4D63-9532-746C678A3BB7}" type="doc">
      <dgm:prSet loTypeId="urn:microsoft.com/office/officeart/2005/8/layout/hProcess7" loCatId="process" qsTypeId="urn:microsoft.com/office/officeart/2005/8/quickstyle/simple1" qsCatId="simple" csTypeId="urn:microsoft.com/office/officeart/2005/8/colors/accent6_4" csCatId="accent6" phldr="1"/>
      <dgm:spPr/>
      <dgm:t>
        <a:bodyPr/>
        <a:lstStyle/>
        <a:p>
          <a:endParaRPr lang="en-US"/>
        </a:p>
      </dgm:t>
    </dgm:pt>
    <dgm:pt modelId="{840B332A-C506-481F-81D9-01D6191E614C}">
      <dgm:prSet phldrT="[Text]"/>
      <dgm:spPr>
        <a:solidFill>
          <a:schemeClr val="accent1"/>
        </a:solidFill>
      </dgm:spPr>
      <dgm:t>
        <a:bodyPr/>
        <a:lstStyle/>
        <a:p>
          <a:r>
            <a:rPr lang="en-US" b="1" smtClean="0"/>
            <a:t>Barriers</a:t>
          </a:r>
          <a:endParaRPr lang="en-US" b="1" dirty="0"/>
        </a:p>
      </dgm:t>
    </dgm:pt>
    <dgm:pt modelId="{FEEF182A-7449-414D-B2E1-D397AC60D062}" type="parTrans" cxnId="{B1AD5BA9-1542-40CB-A0B9-C8E3F47C23B8}">
      <dgm:prSet/>
      <dgm:spPr/>
      <dgm:t>
        <a:bodyPr/>
        <a:lstStyle/>
        <a:p>
          <a:endParaRPr lang="en-US"/>
        </a:p>
      </dgm:t>
    </dgm:pt>
    <dgm:pt modelId="{8D4E3C36-A985-4FA6-AE4D-38D902D0E1AC}" type="sibTrans" cxnId="{B1AD5BA9-1542-40CB-A0B9-C8E3F47C23B8}">
      <dgm:prSet/>
      <dgm:spPr/>
      <dgm:t>
        <a:bodyPr/>
        <a:lstStyle/>
        <a:p>
          <a:endParaRPr lang="en-US"/>
        </a:p>
      </dgm:t>
    </dgm:pt>
    <dgm:pt modelId="{653AF9B8-AA68-4313-A26A-9F06F5A3FFC1}">
      <dgm:prSet phldrT="[Text]"/>
      <dgm:spPr/>
      <dgm:t>
        <a:bodyPr/>
        <a:lstStyle/>
        <a:p>
          <a:r>
            <a:rPr lang="en-US" b="0" dirty="0" smtClean="0"/>
            <a:t>Describe the barriers.</a:t>
          </a:r>
          <a:endParaRPr lang="en-US" b="0" dirty="0"/>
        </a:p>
      </dgm:t>
    </dgm:pt>
    <dgm:pt modelId="{C6469B41-7971-4C87-9396-61F193439F40}" type="parTrans" cxnId="{78993BB1-286D-451C-9A36-5B8C07F9B3CF}">
      <dgm:prSet/>
      <dgm:spPr/>
      <dgm:t>
        <a:bodyPr/>
        <a:lstStyle/>
        <a:p>
          <a:endParaRPr lang="en-US"/>
        </a:p>
      </dgm:t>
    </dgm:pt>
    <dgm:pt modelId="{7B3D676A-249E-4E2B-AD29-95A28990575C}" type="sibTrans" cxnId="{78993BB1-286D-451C-9A36-5B8C07F9B3CF}">
      <dgm:prSet/>
      <dgm:spPr/>
      <dgm:t>
        <a:bodyPr/>
        <a:lstStyle/>
        <a:p>
          <a:endParaRPr lang="en-US"/>
        </a:p>
      </dgm:t>
    </dgm:pt>
    <dgm:pt modelId="{42CF7E9B-7AB2-4C09-A7AE-EDC19FA3919C}">
      <dgm:prSet phldrT="[Text]"/>
      <dgm:spPr/>
      <dgm:t>
        <a:bodyPr/>
        <a:lstStyle/>
        <a:p>
          <a:r>
            <a:rPr lang="en-US" b="1" smtClean="0"/>
            <a:t>Adaptations</a:t>
          </a:r>
          <a:endParaRPr lang="en-US" b="1" dirty="0"/>
        </a:p>
      </dgm:t>
    </dgm:pt>
    <dgm:pt modelId="{D0945ADE-10EE-4E92-B6C8-D2A4F713C766}" type="parTrans" cxnId="{6B1F6F6C-655E-43C6-B73B-48CB3BD1BD6C}">
      <dgm:prSet/>
      <dgm:spPr/>
      <dgm:t>
        <a:bodyPr/>
        <a:lstStyle/>
        <a:p>
          <a:endParaRPr lang="en-US"/>
        </a:p>
      </dgm:t>
    </dgm:pt>
    <dgm:pt modelId="{B0F3A8E2-8AD1-4219-8843-E1AC0FF513FD}" type="sibTrans" cxnId="{6B1F6F6C-655E-43C6-B73B-48CB3BD1BD6C}">
      <dgm:prSet/>
      <dgm:spPr/>
      <dgm:t>
        <a:bodyPr/>
        <a:lstStyle/>
        <a:p>
          <a:endParaRPr lang="en-US"/>
        </a:p>
      </dgm:t>
    </dgm:pt>
    <dgm:pt modelId="{A422D139-FDD0-4B0E-8A1B-230799842AEE}">
      <dgm:prSet phldrT="[Text]"/>
      <dgm:spPr/>
      <dgm:t>
        <a:bodyPr/>
        <a:lstStyle/>
        <a:p>
          <a:r>
            <a:rPr lang="en-US" dirty="0" smtClean="0"/>
            <a:t>What adaptations are needed?</a:t>
          </a:r>
          <a:endParaRPr lang="en-US" dirty="0"/>
        </a:p>
      </dgm:t>
    </dgm:pt>
    <dgm:pt modelId="{748563F4-88FC-4409-873E-6F2B488EA5CD}" type="parTrans" cxnId="{E2D76A00-A0E5-4187-93E4-148695B4E851}">
      <dgm:prSet/>
      <dgm:spPr/>
      <dgm:t>
        <a:bodyPr/>
        <a:lstStyle/>
        <a:p>
          <a:endParaRPr lang="en-US"/>
        </a:p>
      </dgm:t>
    </dgm:pt>
    <dgm:pt modelId="{0EB6B741-6E35-401F-B364-BDE63AD3B0BD}" type="sibTrans" cxnId="{E2D76A00-A0E5-4187-93E4-148695B4E851}">
      <dgm:prSet/>
      <dgm:spPr/>
      <dgm:t>
        <a:bodyPr/>
        <a:lstStyle/>
        <a:p>
          <a:endParaRPr lang="en-US"/>
        </a:p>
      </dgm:t>
    </dgm:pt>
    <dgm:pt modelId="{E7568F28-E6CD-4C31-8A9A-1212DF8FD248}">
      <dgm:prSet phldrT="[Text]"/>
      <dgm:spPr>
        <a:solidFill>
          <a:schemeClr val="accent3"/>
        </a:solidFill>
      </dgm:spPr>
      <dgm:t>
        <a:bodyPr/>
        <a:lstStyle/>
        <a:p>
          <a:r>
            <a:rPr lang="en-US" b="1" smtClean="0"/>
            <a:t>Guidelines</a:t>
          </a:r>
          <a:endParaRPr lang="en-US" b="1" dirty="0"/>
        </a:p>
      </dgm:t>
    </dgm:pt>
    <dgm:pt modelId="{68080FDF-10E3-4098-8237-A236197EA105}" type="parTrans" cxnId="{FEB837B5-8CFF-4709-A0AC-F4D47BC458F6}">
      <dgm:prSet/>
      <dgm:spPr/>
      <dgm:t>
        <a:bodyPr/>
        <a:lstStyle/>
        <a:p>
          <a:endParaRPr lang="en-US"/>
        </a:p>
      </dgm:t>
    </dgm:pt>
    <dgm:pt modelId="{381DF930-8126-4E6D-8326-607078CD9843}" type="sibTrans" cxnId="{FEB837B5-8CFF-4709-A0AC-F4D47BC458F6}">
      <dgm:prSet/>
      <dgm:spPr/>
      <dgm:t>
        <a:bodyPr/>
        <a:lstStyle/>
        <a:p>
          <a:endParaRPr lang="en-US"/>
        </a:p>
      </dgm:t>
    </dgm:pt>
    <dgm:pt modelId="{C3727E02-E8C6-4081-B3E9-E92B9E27A1F8}">
      <dgm:prSet phldrT="[Text]"/>
      <dgm:spPr/>
      <dgm:t>
        <a:bodyPr/>
        <a:lstStyle/>
        <a:p>
          <a:r>
            <a:rPr lang="en-US" dirty="0" smtClean="0"/>
            <a:t>What guidelines/rules prevent participation?</a:t>
          </a:r>
          <a:endParaRPr lang="en-US" dirty="0"/>
        </a:p>
      </dgm:t>
    </dgm:pt>
    <dgm:pt modelId="{7E84F3C1-2837-4ECD-A4C6-AF461D32CE15}" type="parTrans" cxnId="{F96DBC33-92F3-4029-80C5-0303D5CACDC5}">
      <dgm:prSet/>
      <dgm:spPr/>
      <dgm:t>
        <a:bodyPr/>
        <a:lstStyle/>
        <a:p>
          <a:endParaRPr lang="en-US"/>
        </a:p>
      </dgm:t>
    </dgm:pt>
    <dgm:pt modelId="{09AA5782-9816-48CA-B896-1D0932461ECA}" type="sibTrans" cxnId="{F96DBC33-92F3-4029-80C5-0303D5CACDC5}">
      <dgm:prSet/>
      <dgm:spPr/>
      <dgm:t>
        <a:bodyPr/>
        <a:lstStyle/>
        <a:p>
          <a:endParaRPr lang="en-US"/>
        </a:p>
      </dgm:t>
    </dgm:pt>
    <dgm:pt modelId="{52536D51-DCA5-4BCF-880B-7FF8F5520AD4}" type="pres">
      <dgm:prSet presAssocID="{D40C2720-4FE5-4D63-9532-746C678A3BB7}" presName="Name0" presStyleCnt="0">
        <dgm:presLayoutVars>
          <dgm:dir/>
          <dgm:animLvl val="lvl"/>
          <dgm:resizeHandles val="exact"/>
        </dgm:presLayoutVars>
      </dgm:prSet>
      <dgm:spPr/>
      <dgm:t>
        <a:bodyPr/>
        <a:lstStyle/>
        <a:p>
          <a:endParaRPr lang="en-US"/>
        </a:p>
      </dgm:t>
    </dgm:pt>
    <dgm:pt modelId="{10CAAE07-B6CE-494B-B264-94CF1A744F55}" type="pres">
      <dgm:prSet presAssocID="{840B332A-C506-481F-81D9-01D6191E614C}" presName="compositeNode" presStyleCnt="0">
        <dgm:presLayoutVars>
          <dgm:bulletEnabled val="1"/>
        </dgm:presLayoutVars>
      </dgm:prSet>
      <dgm:spPr/>
      <dgm:t>
        <a:bodyPr/>
        <a:lstStyle/>
        <a:p>
          <a:endParaRPr lang="en-US"/>
        </a:p>
      </dgm:t>
    </dgm:pt>
    <dgm:pt modelId="{3851DBD2-69B3-48FC-AAD9-C74BC82EB6AF}" type="pres">
      <dgm:prSet presAssocID="{840B332A-C506-481F-81D9-01D6191E614C}" presName="bgRect" presStyleLbl="node1" presStyleIdx="0" presStyleCnt="3"/>
      <dgm:spPr/>
      <dgm:t>
        <a:bodyPr/>
        <a:lstStyle/>
        <a:p>
          <a:endParaRPr lang="en-US"/>
        </a:p>
      </dgm:t>
    </dgm:pt>
    <dgm:pt modelId="{0BA7068D-DE7A-45E5-896B-8C07B2DEA487}" type="pres">
      <dgm:prSet presAssocID="{840B332A-C506-481F-81D9-01D6191E614C}" presName="parentNode" presStyleLbl="node1" presStyleIdx="0" presStyleCnt="3">
        <dgm:presLayoutVars>
          <dgm:chMax val="0"/>
          <dgm:bulletEnabled val="1"/>
        </dgm:presLayoutVars>
      </dgm:prSet>
      <dgm:spPr/>
      <dgm:t>
        <a:bodyPr/>
        <a:lstStyle/>
        <a:p>
          <a:endParaRPr lang="en-US"/>
        </a:p>
      </dgm:t>
    </dgm:pt>
    <dgm:pt modelId="{F7B3ED01-0662-4036-93C3-A90CE40B4DB5}" type="pres">
      <dgm:prSet presAssocID="{840B332A-C506-481F-81D9-01D6191E614C}" presName="childNode" presStyleLbl="node1" presStyleIdx="0" presStyleCnt="3">
        <dgm:presLayoutVars>
          <dgm:bulletEnabled val="1"/>
        </dgm:presLayoutVars>
      </dgm:prSet>
      <dgm:spPr/>
      <dgm:t>
        <a:bodyPr/>
        <a:lstStyle/>
        <a:p>
          <a:endParaRPr lang="en-US"/>
        </a:p>
      </dgm:t>
    </dgm:pt>
    <dgm:pt modelId="{5A2619EC-6958-43CC-B6D9-55C7E7838B72}" type="pres">
      <dgm:prSet presAssocID="{8D4E3C36-A985-4FA6-AE4D-38D902D0E1AC}" presName="hSp" presStyleCnt="0"/>
      <dgm:spPr/>
      <dgm:t>
        <a:bodyPr/>
        <a:lstStyle/>
        <a:p>
          <a:endParaRPr lang="en-US"/>
        </a:p>
      </dgm:t>
    </dgm:pt>
    <dgm:pt modelId="{5AC91720-0346-4608-921D-C905466BC112}" type="pres">
      <dgm:prSet presAssocID="{8D4E3C36-A985-4FA6-AE4D-38D902D0E1AC}" presName="vProcSp" presStyleCnt="0"/>
      <dgm:spPr/>
      <dgm:t>
        <a:bodyPr/>
        <a:lstStyle/>
        <a:p>
          <a:endParaRPr lang="en-US"/>
        </a:p>
      </dgm:t>
    </dgm:pt>
    <dgm:pt modelId="{DB0178E9-624A-456A-9439-608925CF0359}" type="pres">
      <dgm:prSet presAssocID="{8D4E3C36-A985-4FA6-AE4D-38D902D0E1AC}" presName="vSp1" presStyleCnt="0"/>
      <dgm:spPr/>
      <dgm:t>
        <a:bodyPr/>
        <a:lstStyle/>
        <a:p>
          <a:endParaRPr lang="en-US"/>
        </a:p>
      </dgm:t>
    </dgm:pt>
    <dgm:pt modelId="{D9F5C846-C6DA-4726-8C10-3C85AC6106C6}" type="pres">
      <dgm:prSet presAssocID="{8D4E3C36-A985-4FA6-AE4D-38D902D0E1AC}" presName="simulatedConn" presStyleLbl="solidFgAcc1" presStyleIdx="0" presStyleCnt="2"/>
      <dgm:spPr/>
      <dgm:t>
        <a:bodyPr/>
        <a:lstStyle/>
        <a:p>
          <a:endParaRPr lang="en-US"/>
        </a:p>
      </dgm:t>
    </dgm:pt>
    <dgm:pt modelId="{78CC9EB9-FF11-4937-9341-F842E77C8AEF}" type="pres">
      <dgm:prSet presAssocID="{8D4E3C36-A985-4FA6-AE4D-38D902D0E1AC}" presName="vSp2" presStyleCnt="0"/>
      <dgm:spPr/>
      <dgm:t>
        <a:bodyPr/>
        <a:lstStyle/>
        <a:p>
          <a:endParaRPr lang="en-US"/>
        </a:p>
      </dgm:t>
    </dgm:pt>
    <dgm:pt modelId="{C451F83A-4B83-4442-A375-BABFC6D163D3}" type="pres">
      <dgm:prSet presAssocID="{8D4E3C36-A985-4FA6-AE4D-38D902D0E1AC}" presName="sibTrans" presStyleCnt="0"/>
      <dgm:spPr/>
      <dgm:t>
        <a:bodyPr/>
        <a:lstStyle/>
        <a:p>
          <a:endParaRPr lang="en-US"/>
        </a:p>
      </dgm:t>
    </dgm:pt>
    <dgm:pt modelId="{17AC49EB-718E-4667-8549-7D63C4233FAD}" type="pres">
      <dgm:prSet presAssocID="{42CF7E9B-7AB2-4C09-A7AE-EDC19FA3919C}" presName="compositeNode" presStyleCnt="0">
        <dgm:presLayoutVars>
          <dgm:bulletEnabled val="1"/>
        </dgm:presLayoutVars>
      </dgm:prSet>
      <dgm:spPr/>
      <dgm:t>
        <a:bodyPr/>
        <a:lstStyle/>
        <a:p>
          <a:endParaRPr lang="en-US"/>
        </a:p>
      </dgm:t>
    </dgm:pt>
    <dgm:pt modelId="{B234DB10-A019-46A0-92BA-558ECC357BB8}" type="pres">
      <dgm:prSet presAssocID="{42CF7E9B-7AB2-4C09-A7AE-EDC19FA3919C}" presName="bgRect" presStyleLbl="node1" presStyleIdx="1" presStyleCnt="3"/>
      <dgm:spPr/>
      <dgm:t>
        <a:bodyPr/>
        <a:lstStyle/>
        <a:p>
          <a:endParaRPr lang="en-US"/>
        </a:p>
      </dgm:t>
    </dgm:pt>
    <dgm:pt modelId="{F43F18B2-DE0D-4517-8616-F7F64F7BEEFC}" type="pres">
      <dgm:prSet presAssocID="{42CF7E9B-7AB2-4C09-A7AE-EDC19FA3919C}" presName="parentNode" presStyleLbl="node1" presStyleIdx="1" presStyleCnt="3">
        <dgm:presLayoutVars>
          <dgm:chMax val="0"/>
          <dgm:bulletEnabled val="1"/>
        </dgm:presLayoutVars>
      </dgm:prSet>
      <dgm:spPr/>
      <dgm:t>
        <a:bodyPr/>
        <a:lstStyle/>
        <a:p>
          <a:endParaRPr lang="en-US"/>
        </a:p>
      </dgm:t>
    </dgm:pt>
    <dgm:pt modelId="{C426ECC2-E5F8-4064-B881-CE6F072E66DB}" type="pres">
      <dgm:prSet presAssocID="{42CF7E9B-7AB2-4C09-A7AE-EDC19FA3919C}" presName="childNode" presStyleLbl="node1" presStyleIdx="1" presStyleCnt="3">
        <dgm:presLayoutVars>
          <dgm:bulletEnabled val="1"/>
        </dgm:presLayoutVars>
      </dgm:prSet>
      <dgm:spPr/>
      <dgm:t>
        <a:bodyPr/>
        <a:lstStyle/>
        <a:p>
          <a:endParaRPr lang="en-US"/>
        </a:p>
      </dgm:t>
    </dgm:pt>
    <dgm:pt modelId="{7DC3A173-703B-4D31-B07F-B69B59AD8121}" type="pres">
      <dgm:prSet presAssocID="{B0F3A8E2-8AD1-4219-8843-E1AC0FF513FD}" presName="hSp" presStyleCnt="0"/>
      <dgm:spPr/>
      <dgm:t>
        <a:bodyPr/>
        <a:lstStyle/>
        <a:p>
          <a:endParaRPr lang="en-US"/>
        </a:p>
      </dgm:t>
    </dgm:pt>
    <dgm:pt modelId="{BA07E659-84FB-4DBE-85A9-744DB2A11519}" type="pres">
      <dgm:prSet presAssocID="{B0F3A8E2-8AD1-4219-8843-E1AC0FF513FD}" presName="vProcSp" presStyleCnt="0"/>
      <dgm:spPr/>
      <dgm:t>
        <a:bodyPr/>
        <a:lstStyle/>
        <a:p>
          <a:endParaRPr lang="en-US"/>
        </a:p>
      </dgm:t>
    </dgm:pt>
    <dgm:pt modelId="{4C4E3342-EFF0-4AFA-9224-251B37DF51AE}" type="pres">
      <dgm:prSet presAssocID="{B0F3A8E2-8AD1-4219-8843-E1AC0FF513FD}" presName="vSp1" presStyleCnt="0"/>
      <dgm:spPr/>
      <dgm:t>
        <a:bodyPr/>
        <a:lstStyle/>
        <a:p>
          <a:endParaRPr lang="en-US"/>
        </a:p>
      </dgm:t>
    </dgm:pt>
    <dgm:pt modelId="{7C771305-5504-415D-99D4-7626E8BF264D}" type="pres">
      <dgm:prSet presAssocID="{B0F3A8E2-8AD1-4219-8843-E1AC0FF513FD}" presName="simulatedConn" presStyleLbl="solidFgAcc1" presStyleIdx="1" presStyleCnt="2"/>
      <dgm:spPr/>
      <dgm:t>
        <a:bodyPr/>
        <a:lstStyle/>
        <a:p>
          <a:endParaRPr lang="en-US"/>
        </a:p>
      </dgm:t>
    </dgm:pt>
    <dgm:pt modelId="{181E43F1-2992-4DCB-9BC0-5D13B18CCA67}" type="pres">
      <dgm:prSet presAssocID="{B0F3A8E2-8AD1-4219-8843-E1AC0FF513FD}" presName="vSp2" presStyleCnt="0"/>
      <dgm:spPr/>
      <dgm:t>
        <a:bodyPr/>
        <a:lstStyle/>
        <a:p>
          <a:endParaRPr lang="en-US"/>
        </a:p>
      </dgm:t>
    </dgm:pt>
    <dgm:pt modelId="{59E9A10B-28B8-4855-AF70-3CC4F70FB8F1}" type="pres">
      <dgm:prSet presAssocID="{B0F3A8E2-8AD1-4219-8843-E1AC0FF513FD}" presName="sibTrans" presStyleCnt="0"/>
      <dgm:spPr/>
      <dgm:t>
        <a:bodyPr/>
        <a:lstStyle/>
        <a:p>
          <a:endParaRPr lang="en-US"/>
        </a:p>
      </dgm:t>
    </dgm:pt>
    <dgm:pt modelId="{7075305C-6E5F-4EB4-9C40-6C43471D159D}" type="pres">
      <dgm:prSet presAssocID="{E7568F28-E6CD-4C31-8A9A-1212DF8FD248}" presName="compositeNode" presStyleCnt="0">
        <dgm:presLayoutVars>
          <dgm:bulletEnabled val="1"/>
        </dgm:presLayoutVars>
      </dgm:prSet>
      <dgm:spPr/>
      <dgm:t>
        <a:bodyPr/>
        <a:lstStyle/>
        <a:p>
          <a:endParaRPr lang="en-US"/>
        </a:p>
      </dgm:t>
    </dgm:pt>
    <dgm:pt modelId="{F85692B1-76B2-457D-B279-60DB1974350C}" type="pres">
      <dgm:prSet presAssocID="{E7568F28-E6CD-4C31-8A9A-1212DF8FD248}" presName="bgRect" presStyleLbl="node1" presStyleIdx="2" presStyleCnt="3"/>
      <dgm:spPr/>
      <dgm:t>
        <a:bodyPr/>
        <a:lstStyle/>
        <a:p>
          <a:endParaRPr lang="en-US"/>
        </a:p>
      </dgm:t>
    </dgm:pt>
    <dgm:pt modelId="{4E21A6D5-6E59-410C-82FD-612678A2C901}" type="pres">
      <dgm:prSet presAssocID="{E7568F28-E6CD-4C31-8A9A-1212DF8FD248}" presName="parentNode" presStyleLbl="node1" presStyleIdx="2" presStyleCnt="3">
        <dgm:presLayoutVars>
          <dgm:chMax val="0"/>
          <dgm:bulletEnabled val="1"/>
        </dgm:presLayoutVars>
      </dgm:prSet>
      <dgm:spPr/>
      <dgm:t>
        <a:bodyPr/>
        <a:lstStyle/>
        <a:p>
          <a:endParaRPr lang="en-US"/>
        </a:p>
      </dgm:t>
    </dgm:pt>
    <dgm:pt modelId="{5D9F17F2-6036-4E25-AED4-6E5F3B798D6C}" type="pres">
      <dgm:prSet presAssocID="{E7568F28-E6CD-4C31-8A9A-1212DF8FD248}" presName="childNode" presStyleLbl="node1" presStyleIdx="2" presStyleCnt="3">
        <dgm:presLayoutVars>
          <dgm:bulletEnabled val="1"/>
        </dgm:presLayoutVars>
      </dgm:prSet>
      <dgm:spPr/>
      <dgm:t>
        <a:bodyPr/>
        <a:lstStyle/>
        <a:p>
          <a:endParaRPr lang="en-US"/>
        </a:p>
      </dgm:t>
    </dgm:pt>
  </dgm:ptLst>
  <dgm:cxnLst>
    <dgm:cxn modelId="{189AFE06-418D-4095-BFB0-A9DB9306D748}" type="presOf" srcId="{840B332A-C506-481F-81D9-01D6191E614C}" destId="{3851DBD2-69B3-48FC-AAD9-C74BC82EB6AF}" srcOrd="0" destOrd="0" presId="urn:microsoft.com/office/officeart/2005/8/layout/hProcess7"/>
    <dgm:cxn modelId="{A2F914DD-353F-4CF6-AA06-016DAB363219}" type="presOf" srcId="{840B332A-C506-481F-81D9-01D6191E614C}" destId="{0BA7068D-DE7A-45E5-896B-8C07B2DEA487}" srcOrd="1" destOrd="0" presId="urn:microsoft.com/office/officeart/2005/8/layout/hProcess7"/>
    <dgm:cxn modelId="{FEB837B5-8CFF-4709-A0AC-F4D47BC458F6}" srcId="{D40C2720-4FE5-4D63-9532-746C678A3BB7}" destId="{E7568F28-E6CD-4C31-8A9A-1212DF8FD248}" srcOrd="2" destOrd="0" parTransId="{68080FDF-10E3-4098-8237-A236197EA105}" sibTransId="{381DF930-8126-4E6D-8326-607078CD9843}"/>
    <dgm:cxn modelId="{6E8155F3-D3B0-4031-805E-160D83586DD8}" type="presOf" srcId="{D40C2720-4FE5-4D63-9532-746C678A3BB7}" destId="{52536D51-DCA5-4BCF-880B-7FF8F5520AD4}" srcOrd="0" destOrd="0" presId="urn:microsoft.com/office/officeart/2005/8/layout/hProcess7"/>
    <dgm:cxn modelId="{4C5F6353-4C50-4E97-9CED-0285DCF6E7E6}" type="presOf" srcId="{A422D139-FDD0-4B0E-8A1B-230799842AEE}" destId="{C426ECC2-E5F8-4064-B881-CE6F072E66DB}" srcOrd="0" destOrd="0" presId="urn:microsoft.com/office/officeart/2005/8/layout/hProcess7"/>
    <dgm:cxn modelId="{B1AD5BA9-1542-40CB-A0B9-C8E3F47C23B8}" srcId="{D40C2720-4FE5-4D63-9532-746C678A3BB7}" destId="{840B332A-C506-481F-81D9-01D6191E614C}" srcOrd="0" destOrd="0" parTransId="{FEEF182A-7449-414D-B2E1-D397AC60D062}" sibTransId="{8D4E3C36-A985-4FA6-AE4D-38D902D0E1AC}"/>
    <dgm:cxn modelId="{D8321BB1-227B-4ABB-B741-1A56E0E5928F}" type="presOf" srcId="{653AF9B8-AA68-4313-A26A-9F06F5A3FFC1}" destId="{F7B3ED01-0662-4036-93C3-A90CE40B4DB5}" srcOrd="0" destOrd="0" presId="urn:microsoft.com/office/officeart/2005/8/layout/hProcess7"/>
    <dgm:cxn modelId="{66D4D6B6-2ACC-4E22-A1B1-39E43160B013}" type="presOf" srcId="{E7568F28-E6CD-4C31-8A9A-1212DF8FD248}" destId="{F85692B1-76B2-457D-B279-60DB1974350C}" srcOrd="0" destOrd="0" presId="urn:microsoft.com/office/officeart/2005/8/layout/hProcess7"/>
    <dgm:cxn modelId="{6B1F6F6C-655E-43C6-B73B-48CB3BD1BD6C}" srcId="{D40C2720-4FE5-4D63-9532-746C678A3BB7}" destId="{42CF7E9B-7AB2-4C09-A7AE-EDC19FA3919C}" srcOrd="1" destOrd="0" parTransId="{D0945ADE-10EE-4E92-B6C8-D2A4F713C766}" sibTransId="{B0F3A8E2-8AD1-4219-8843-E1AC0FF513FD}"/>
    <dgm:cxn modelId="{0E884CF0-6842-401E-90A3-8FE9EFAE7BB9}" type="presOf" srcId="{42CF7E9B-7AB2-4C09-A7AE-EDC19FA3919C}" destId="{F43F18B2-DE0D-4517-8616-F7F64F7BEEFC}" srcOrd="1" destOrd="0" presId="urn:microsoft.com/office/officeart/2005/8/layout/hProcess7"/>
    <dgm:cxn modelId="{F96DBC33-92F3-4029-80C5-0303D5CACDC5}" srcId="{E7568F28-E6CD-4C31-8A9A-1212DF8FD248}" destId="{C3727E02-E8C6-4081-B3E9-E92B9E27A1F8}" srcOrd="0" destOrd="0" parTransId="{7E84F3C1-2837-4ECD-A4C6-AF461D32CE15}" sibTransId="{09AA5782-9816-48CA-B896-1D0932461ECA}"/>
    <dgm:cxn modelId="{78993BB1-286D-451C-9A36-5B8C07F9B3CF}" srcId="{840B332A-C506-481F-81D9-01D6191E614C}" destId="{653AF9B8-AA68-4313-A26A-9F06F5A3FFC1}" srcOrd="0" destOrd="0" parTransId="{C6469B41-7971-4C87-9396-61F193439F40}" sibTransId="{7B3D676A-249E-4E2B-AD29-95A28990575C}"/>
    <dgm:cxn modelId="{C27FE792-047A-4AAB-A6EB-D0796028B64E}" type="presOf" srcId="{E7568F28-E6CD-4C31-8A9A-1212DF8FD248}" destId="{4E21A6D5-6E59-410C-82FD-612678A2C901}" srcOrd="1" destOrd="0" presId="urn:microsoft.com/office/officeart/2005/8/layout/hProcess7"/>
    <dgm:cxn modelId="{E2D76A00-A0E5-4187-93E4-148695B4E851}" srcId="{42CF7E9B-7AB2-4C09-A7AE-EDC19FA3919C}" destId="{A422D139-FDD0-4B0E-8A1B-230799842AEE}" srcOrd="0" destOrd="0" parTransId="{748563F4-88FC-4409-873E-6F2B488EA5CD}" sibTransId="{0EB6B741-6E35-401F-B364-BDE63AD3B0BD}"/>
    <dgm:cxn modelId="{300179EF-96DB-4A61-BE43-7429BB3AE504}" type="presOf" srcId="{42CF7E9B-7AB2-4C09-A7AE-EDC19FA3919C}" destId="{B234DB10-A019-46A0-92BA-558ECC357BB8}" srcOrd="0" destOrd="0" presId="urn:microsoft.com/office/officeart/2005/8/layout/hProcess7"/>
    <dgm:cxn modelId="{1D1F9150-B1FE-4539-AEE5-09F4FB43A42F}" type="presOf" srcId="{C3727E02-E8C6-4081-B3E9-E92B9E27A1F8}" destId="{5D9F17F2-6036-4E25-AED4-6E5F3B798D6C}" srcOrd="0" destOrd="0" presId="urn:microsoft.com/office/officeart/2005/8/layout/hProcess7"/>
    <dgm:cxn modelId="{05300527-9DA9-4A13-BAC4-CCF2EA4EAFFB}" type="presParOf" srcId="{52536D51-DCA5-4BCF-880B-7FF8F5520AD4}" destId="{10CAAE07-B6CE-494B-B264-94CF1A744F55}" srcOrd="0" destOrd="0" presId="urn:microsoft.com/office/officeart/2005/8/layout/hProcess7"/>
    <dgm:cxn modelId="{5E3DD54B-37D4-47D4-A3A1-E44CD6BD8D4E}" type="presParOf" srcId="{10CAAE07-B6CE-494B-B264-94CF1A744F55}" destId="{3851DBD2-69B3-48FC-AAD9-C74BC82EB6AF}" srcOrd="0" destOrd="0" presId="urn:microsoft.com/office/officeart/2005/8/layout/hProcess7"/>
    <dgm:cxn modelId="{AA8982E7-04B7-420B-9B33-23AC9A6C46D3}" type="presParOf" srcId="{10CAAE07-B6CE-494B-B264-94CF1A744F55}" destId="{0BA7068D-DE7A-45E5-896B-8C07B2DEA487}" srcOrd="1" destOrd="0" presId="urn:microsoft.com/office/officeart/2005/8/layout/hProcess7"/>
    <dgm:cxn modelId="{2431A22A-8854-4DF2-84D4-470ECCAB72A6}" type="presParOf" srcId="{10CAAE07-B6CE-494B-B264-94CF1A744F55}" destId="{F7B3ED01-0662-4036-93C3-A90CE40B4DB5}" srcOrd="2" destOrd="0" presId="urn:microsoft.com/office/officeart/2005/8/layout/hProcess7"/>
    <dgm:cxn modelId="{F67CD356-FF64-4093-9689-AC475776FCF6}" type="presParOf" srcId="{52536D51-DCA5-4BCF-880B-7FF8F5520AD4}" destId="{5A2619EC-6958-43CC-B6D9-55C7E7838B72}" srcOrd="1" destOrd="0" presId="urn:microsoft.com/office/officeart/2005/8/layout/hProcess7"/>
    <dgm:cxn modelId="{8894BDCA-575D-4705-A5F7-B9773106CD2A}" type="presParOf" srcId="{52536D51-DCA5-4BCF-880B-7FF8F5520AD4}" destId="{5AC91720-0346-4608-921D-C905466BC112}" srcOrd="2" destOrd="0" presId="urn:microsoft.com/office/officeart/2005/8/layout/hProcess7"/>
    <dgm:cxn modelId="{AE51E1CD-81D0-4433-AC48-4B54EF2C31F1}" type="presParOf" srcId="{5AC91720-0346-4608-921D-C905466BC112}" destId="{DB0178E9-624A-456A-9439-608925CF0359}" srcOrd="0" destOrd="0" presId="urn:microsoft.com/office/officeart/2005/8/layout/hProcess7"/>
    <dgm:cxn modelId="{64C82B3B-9310-42C5-983E-C766B68333FE}" type="presParOf" srcId="{5AC91720-0346-4608-921D-C905466BC112}" destId="{D9F5C846-C6DA-4726-8C10-3C85AC6106C6}" srcOrd="1" destOrd="0" presId="urn:microsoft.com/office/officeart/2005/8/layout/hProcess7"/>
    <dgm:cxn modelId="{40E5A186-9EE7-46A2-BD2C-5A172D48E112}" type="presParOf" srcId="{5AC91720-0346-4608-921D-C905466BC112}" destId="{78CC9EB9-FF11-4937-9341-F842E77C8AEF}" srcOrd="2" destOrd="0" presId="urn:microsoft.com/office/officeart/2005/8/layout/hProcess7"/>
    <dgm:cxn modelId="{9B3C783B-4384-4B56-ADE7-B61D43E08E48}" type="presParOf" srcId="{52536D51-DCA5-4BCF-880B-7FF8F5520AD4}" destId="{C451F83A-4B83-4442-A375-BABFC6D163D3}" srcOrd="3" destOrd="0" presId="urn:microsoft.com/office/officeart/2005/8/layout/hProcess7"/>
    <dgm:cxn modelId="{CF8C8767-064C-4688-8899-5B9ECB367D02}" type="presParOf" srcId="{52536D51-DCA5-4BCF-880B-7FF8F5520AD4}" destId="{17AC49EB-718E-4667-8549-7D63C4233FAD}" srcOrd="4" destOrd="0" presId="urn:microsoft.com/office/officeart/2005/8/layout/hProcess7"/>
    <dgm:cxn modelId="{FEE537EE-88D0-41CF-BF08-FEAD5ACA7876}" type="presParOf" srcId="{17AC49EB-718E-4667-8549-7D63C4233FAD}" destId="{B234DB10-A019-46A0-92BA-558ECC357BB8}" srcOrd="0" destOrd="0" presId="urn:microsoft.com/office/officeart/2005/8/layout/hProcess7"/>
    <dgm:cxn modelId="{680EE139-23A9-469E-B1EE-FE2FB53B4CE0}" type="presParOf" srcId="{17AC49EB-718E-4667-8549-7D63C4233FAD}" destId="{F43F18B2-DE0D-4517-8616-F7F64F7BEEFC}" srcOrd="1" destOrd="0" presId="urn:microsoft.com/office/officeart/2005/8/layout/hProcess7"/>
    <dgm:cxn modelId="{60737B8A-5451-4881-9BEE-579F1BA0CD2C}" type="presParOf" srcId="{17AC49EB-718E-4667-8549-7D63C4233FAD}" destId="{C426ECC2-E5F8-4064-B881-CE6F072E66DB}" srcOrd="2" destOrd="0" presId="urn:microsoft.com/office/officeart/2005/8/layout/hProcess7"/>
    <dgm:cxn modelId="{A3F5B077-D78B-40FE-A0F1-99E5CB21FA7C}" type="presParOf" srcId="{52536D51-DCA5-4BCF-880B-7FF8F5520AD4}" destId="{7DC3A173-703B-4D31-B07F-B69B59AD8121}" srcOrd="5" destOrd="0" presId="urn:microsoft.com/office/officeart/2005/8/layout/hProcess7"/>
    <dgm:cxn modelId="{424BF69C-DFAD-4485-93AB-D894EBB9A605}" type="presParOf" srcId="{52536D51-DCA5-4BCF-880B-7FF8F5520AD4}" destId="{BA07E659-84FB-4DBE-85A9-744DB2A11519}" srcOrd="6" destOrd="0" presId="urn:microsoft.com/office/officeart/2005/8/layout/hProcess7"/>
    <dgm:cxn modelId="{E477C438-AA9D-41E2-8919-8552C4A30E95}" type="presParOf" srcId="{BA07E659-84FB-4DBE-85A9-744DB2A11519}" destId="{4C4E3342-EFF0-4AFA-9224-251B37DF51AE}" srcOrd="0" destOrd="0" presId="urn:microsoft.com/office/officeart/2005/8/layout/hProcess7"/>
    <dgm:cxn modelId="{0875AF3E-0A3F-4A62-8DC5-356432E3E3D4}" type="presParOf" srcId="{BA07E659-84FB-4DBE-85A9-744DB2A11519}" destId="{7C771305-5504-415D-99D4-7626E8BF264D}" srcOrd="1" destOrd="0" presId="urn:microsoft.com/office/officeart/2005/8/layout/hProcess7"/>
    <dgm:cxn modelId="{CB34087E-1424-42F2-9461-CCF2C7BF2219}" type="presParOf" srcId="{BA07E659-84FB-4DBE-85A9-744DB2A11519}" destId="{181E43F1-2992-4DCB-9BC0-5D13B18CCA67}" srcOrd="2" destOrd="0" presId="urn:microsoft.com/office/officeart/2005/8/layout/hProcess7"/>
    <dgm:cxn modelId="{222DFE10-4E88-4365-B84D-C6E30C2A0841}" type="presParOf" srcId="{52536D51-DCA5-4BCF-880B-7FF8F5520AD4}" destId="{59E9A10B-28B8-4855-AF70-3CC4F70FB8F1}" srcOrd="7" destOrd="0" presId="urn:microsoft.com/office/officeart/2005/8/layout/hProcess7"/>
    <dgm:cxn modelId="{43757FC2-D8E7-40C3-A8AD-CBA11AD85511}" type="presParOf" srcId="{52536D51-DCA5-4BCF-880B-7FF8F5520AD4}" destId="{7075305C-6E5F-4EB4-9C40-6C43471D159D}" srcOrd="8" destOrd="0" presId="urn:microsoft.com/office/officeart/2005/8/layout/hProcess7"/>
    <dgm:cxn modelId="{3BE03DF1-0C40-4E47-ADF9-B7EE4F3EF25A}" type="presParOf" srcId="{7075305C-6E5F-4EB4-9C40-6C43471D159D}" destId="{F85692B1-76B2-457D-B279-60DB1974350C}" srcOrd="0" destOrd="0" presId="urn:microsoft.com/office/officeart/2005/8/layout/hProcess7"/>
    <dgm:cxn modelId="{25E01CAE-D346-4E69-A580-1F05615855DD}" type="presParOf" srcId="{7075305C-6E5F-4EB4-9C40-6C43471D159D}" destId="{4E21A6D5-6E59-410C-82FD-612678A2C901}" srcOrd="1" destOrd="0" presId="urn:microsoft.com/office/officeart/2005/8/layout/hProcess7"/>
    <dgm:cxn modelId="{9CB5C33E-6C5C-4F52-B3C6-4B43A3202029}" type="presParOf" srcId="{7075305C-6E5F-4EB4-9C40-6C43471D159D}" destId="{5D9F17F2-6036-4E25-AED4-6E5F3B798D6C}" srcOrd="2" destOrd="0" presId="urn:microsoft.com/office/officeart/2005/8/layout/hProcess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D6ABD287-B10B-4388-A4B0-7205E671538E}" type="doc">
      <dgm:prSet loTypeId="urn:microsoft.com/office/officeart/2008/layout/VerticalCurvedList" loCatId="list" qsTypeId="urn:microsoft.com/office/officeart/2005/8/quickstyle/simple1" qsCatId="simple" csTypeId="urn:microsoft.com/office/officeart/2005/8/colors/colorful1#3" csCatId="colorful" phldr="1"/>
      <dgm:spPr/>
      <dgm:t>
        <a:bodyPr/>
        <a:lstStyle/>
        <a:p>
          <a:endParaRPr lang="en-US"/>
        </a:p>
      </dgm:t>
    </dgm:pt>
    <dgm:pt modelId="{377A735D-AA11-4817-B9E6-8B3F37E7B315}">
      <dgm:prSet phldrT="[Text]"/>
      <dgm:spPr/>
      <dgm:t>
        <a:bodyPr/>
        <a:lstStyle/>
        <a:p>
          <a:r>
            <a:rPr lang="en-US" dirty="0" smtClean="0">
              <a:solidFill>
                <a:srgbClr val="00411D"/>
              </a:solidFill>
            </a:rPr>
            <a:t>Parents: Your Best Resource</a:t>
          </a:r>
          <a:endParaRPr lang="en-US" dirty="0">
            <a:solidFill>
              <a:srgbClr val="00411D"/>
            </a:solidFill>
          </a:endParaRPr>
        </a:p>
      </dgm:t>
    </dgm:pt>
    <dgm:pt modelId="{70027475-93EA-418E-8D7F-A7C19D9C6948}" type="parTrans" cxnId="{C15EAFC5-92EC-4B17-B5E2-7203C424DC35}">
      <dgm:prSet/>
      <dgm:spPr/>
      <dgm:t>
        <a:bodyPr/>
        <a:lstStyle/>
        <a:p>
          <a:endParaRPr lang="en-US"/>
        </a:p>
      </dgm:t>
    </dgm:pt>
    <dgm:pt modelId="{ECB77069-6AF9-4930-B598-2E002E988743}" type="sibTrans" cxnId="{C15EAFC5-92EC-4B17-B5E2-7203C424DC35}">
      <dgm:prSet/>
      <dgm:spPr/>
      <dgm:t>
        <a:bodyPr/>
        <a:lstStyle/>
        <a:p>
          <a:endParaRPr lang="en-US"/>
        </a:p>
      </dgm:t>
    </dgm:pt>
    <dgm:pt modelId="{3597C68E-A632-4D13-8DF7-6961433EFB3B}">
      <dgm:prSet phldrT="[Text]"/>
      <dgm:spPr/>
      <dgm:t>
        <a:bodyPr/>
        <a:lstStyle/>
        <a:p>
          <a:r>
            <a:rPr lang="en-US" dirty="0" smtClean="0">
              <a:solidFill>
                <a:srgbClr val="00411D"/>
              </a:solidFill>
            </a:rPr>
            <a:t>Special Accommodations</a:t>
          </a:r>
          <a:endParaRPr lang="en-US" dirty="0">
            <a:solidFill>
              <a:srgbClr val="00411D"/>
            </a:solidFill>
          </a:endParaRPr>
        </a:p>
      </dgm:t>
    </dgm:pt>
    <dgm:pt modelId="{3A067635-260B-43FB-BA74-DF6901139E36}" type="parTrans" cxnId="{51F60A57-60AA-4547-A079-E9EB0535F4F7}">
      <dgm:prSet/>
      <dgm:spPr/>
      <dgm:t>
        <a:bodyPr/>
        <a:lstStyle/>
        <a:p>
          <a:endParaRPr lang="en-US"/>
        </a:p>
      </dgm:t>
    </dgm:pt>
    <dgm:pt modelId="{F4DF7BC2-D68C-4395-8F14-B81F49D33B30}" type="sibTrans" cxnId="{51F60A57-60AA-4547-A079-E9EB0535F4F7}">
      <dgm:prSet/>
      <dgm:spPr/>
      <dgm:t>
        <a:bodyPr/>
        <a:lstStyle/>
        <a:p>
          <a:endParaRPr lang="en-US"/>
        </a:p>
      </dgm:t>
    </dgm:pt>
    <dgm:pt modelId="{6F9F688B-42EA-4651-B661-1BF2C64297A8}">
      <dgm:prSet phldrT="[Text]"/>
      <dgm:spPr/>
      <dgm:t>
        <a:bodyPr/>
        <a:lstStyle/>
        <a:p>
          <a:r>
            <a:rPr lang="en-US" dirty="0" smtClean="0">
              <a:solidFill>
                <a:srgbClr val="00411D"/>
              </a:solidFill>
            </a:rPr>
            <a:t>More Resources</a:t>
          </a:r>
          <a:endParaRPr lang="en-US" dirty="0">
            <a:solidFill>
              <a:srgbClr val="00411D"/>
            </a:solidFill>
          </a:endParaRPr>
        </a:p>
      </dgm:t>
    </dgm:pt>
    <dgm:pt modelId="{B44EEB5E-CD66-49C5-B411-856BCA2D23EA}" type="parTrans" cxnId="{A5238C25-AE55-4FE9-A7A6-A459E7432B1F}">
      <dgm:prSet/>
      <dgm:spPr/>
      <dgm:t>
        <a:bodyPr/>
        <a:lstStyle/>
        <a:p>
          <a:endParaRPr lang="en-US"/>
        </a:p>
      </dgm:t>
    </dgm:pt>
    <dgm:pt modelId="{DFF161B5-C031-44D8-856D-EEDA4F45DAB8}" type="sibTrans" cxnId="{A5238C25-AE55-4FE9-A7A6-A459E7432B1F}">
      <dgm:prSet/>
      <dgm:spPr/>
      <dgm:t>
        <a:bodyPr/>
        <a:lstStyle/>
        <a:p>
          <a:endParaRPr lang="en-US"/>
        </a:p>
      </dgm:t>
    </dgm:pt>
    <dgm:pt modelId="{27A94859-A94C-46D0-9AD1-5BB9B9FEC3F5}" type="pres">
      <dgm:prSet presAssocID="{D6ABD287-B10B-4388-A4B0-7205E671538E}" presName="Name0" presStyleCnt="0">
        <dgm:presLayoutVars>
          <dgm:chMax val="7"/>
          <dgm:chPref val="7"/>
          <dgm:dir/>
        </dgm:presLayoutVars>
      </dgm:prSet>
      <dgm:spPr/>
      <dgm:t>
        <a:bodyPr/>
        <a:lstStyle/>
        <a:p>
          <a:endParaRPr lang="en-US"/>
        </a:p>
      </dgm:t>
    </dgm:pt>
    <dgm:pt modelId="{87C5CD47-7FAE-4112-8454-0A047C9ABFE4}" type="pres">
      <dgm:prSet presAssocID="{D6ABD287-B10B-4388-A4B0-7205E671538E}" presName="Name1" presStyleCnt="0"/>
      <dgm:spPr/>
      <dgm:t>
        <a:bodyPr/>
        <a:lstStyle/>
        <a:p>
          <a:endParaRPr lang="en-US"/>
        </a:p>
      </dgm:t>
    </dgm:pt>
    <dgm:pt modelId="{63B8213F-1114-418D-B1D4-D5993CFBC091}" type="pres">
      <dgm:prSet presAssocID="{D6ABD287-B10B-4388-A4B0-7205E671538E}" presName="cycle" presStyleCnt="0"/>
      <dgm:spPr/>
      <dgm:t>
        <a:bodyPr/>
        <a:lstStyle/>
        <a:p>
          <a:endParaRPr lang="en-US"/>
        </a:p>
      </dgm:t>
    </dgm:pt>
    <dgm:pt modelId="{37AFAD8B-9EC9-4C39-A005-DF645724AE81}" type="pres">
      <dgm:prSet presAssocID="{D6ABD287-B10B-4388-A4B0-7205E671538E}" presName="srcNode" presStyleLbl="node1" presStyleIdx="0" presStyleCnt="3"/>
      <dgm:spPr/>
      <dgm:t>
        <a:bodyPr/>
        <a:lstStyle/>
        <a:p>
          <a:endParaRPr lang="en-US"/>
        </a:p>
      </dgm:t>
    </dgm:pt>
    <dgm:pt modelId="{2C27695D-9D5B-4693-AB29-4B929730AC87}" type="pres">
      <dgm:prSet presAssocID="{D6ABD287-B10B-4388-A4B0-7205E671538E}" presName="conn" presStyleLbl="parChTrans1D2" presStyleIdx="0" presStyleCnt="1"/>
      <dgm:spPr/>
      <dgm:t>
        <a:bodyPr/>
        <a:lstStyle/>
        <a:p>
          <a:endParaRPr lang="en-US"/>
        </a:p>
      </dgm:t>
    </dgm:pt>
    <dgm:pt modelId="{7DDD3322-B900-44B8-A8AA-BCA2826042DD}" type="pres">
      <dgm:prSet presAssocID="{D6ABD287-B10B-4388-A4B0-7205E671538E}" presName="extraNode" presStyleLbl="node1" presStyleIdx="0" presStyleCnt="3"/>
      <dgm:spPr/>
      <dgm:t>
        <a:bodyPr/>
        <a:lstStyle/>
        <a:p>
          <a:endParaRPr lang="en-US"/>
        </a:p>
      </dgm:t>
    </dgm:pt>
    <dgm:pt modelId="{419D8DC0-8E13-4EB1-8629-9B53FC12B3AA}" type="pres">
      <dgm:prSet presAssocID="{D6ABD287-B10B-4388-A4B0-7205E671538E}" presName="dstNode" presStyleLbl="node1" presStyleIdx="0" presStyleCnt="3"/>
      <dgm:spPr/>
      <dgm:t>
        <a:bodyPr/>
        <a:lstStyle/>
        <a:p>
          <a:endParaRPr lang="en-US"/>
        </a:p>
      </dgm:t>
    </dgm:pt>
    <dgm:pt modelId="{E8ACB610-6E5B-4D51-8AC6-18C4D6600074}" type="pres">
      <dgm:prSet presAssocID="{377A735D-AA11-4817-B9E6-8B3F37E7B315}" presName="text_1" presStyleLbl="node1" presStyleIdx="0" presStyleCnt="3">
        <dgm:presLayoutVars>
          <dgm:bulletEnabled val="1"/>
        </dgm:presLayoutVars>
      </dgm:prSet>
      <dgm:spPr/>
      <dgm:t>
        <a:bodyPr/>
        <a:lstStyle/>
        <a:p>
          <a:endParaRPr lang="en-US"/>
        </a:p>
      </dgm:t>
    </dgm:pt>
    <dgm:pt modelId="{EC3F6594-1431-4718-B626-B5033772A99F}" type="pres">
      <dgm:prSet presAssocID="{377A735D-AA11-4817-B9E6-8B3F37E7B315}" presName="accent_1" presStyleCnt="0"/>
      <dgm:spPr/>
      <dgm:t>
        <a:bodyPr/>
        <a:lstStyle/>
        <a:p>
          <a:endParaRPr lang="en-US"/>
        </a:p>
      </dgm:t>
    </dgm:pt>
    <dgm:pt modelId="{15FE5AC6-3D87-409D-A89C-492AE3CA6DA7}" type="pres">
      <dgm:prSet presAssocID="{377A735D-AA11-4817-B9E6-8B3F37E7B315}" presName="accentRepeatNode" presStyleLbl="solidFgAcc1" presStyleIdx="0" presStyleCnt="3"/>
      <dgm:spPr/>
      <dgm:t>
        <a:bodyPr/>
        <a:lstStyle/>
        <a:p>
          <a:endParaRPr lang="en-US"/>
        </a:p>
      </dgm:t>
    </dgm:pt>
    <dgm:pt modelId="{08F89137-C1A1-478E-BC0D-7383C94E501E}" type="pres">
      <dgm:prSet presAssocID="{3597C68E-A632-4D13-8DF7-6961433EFB3B}" presName="text_2" presStyleLbl="node1" presStyleIdx="1" presStyleCnt="3">
        <dgm:presLayoutVars>
          <dgm:bulletEnabled val="1"/>
        </dgm:presLayoutVars>
      </dgm:prSet>
      <dgm:spPr/>
      <dgm:t>
        <a:bodyPr/>
        <a:lstStyle/>
        <a:p>
          <a:endParaRPr lang="en-US"/>
        </a:p>
      </dgm:t>
    </dgm:pt>
    <dgm:pt modelId="{7D6EC107-22FE-41E5-A9BC-0DA9076716EF}" type="pres">
      <dgm:prSet presAssocID="{3597C68E-A632-4D13-8DF7-6961433EFB3B}" presName="accent_2" presStyleCnt="0"/>
      <dgm:spPr/>
      <dgm:t>
        <a:bodyPr/>
        <a:lstStyle/>
        <a:p>
          <a:endParaRPr lang="en-US"/>
        </a:p>
      </dgm:t>
    </dgm:pt>
    <dgm:pt modelId="{7747DDDE-DD33-411A-ACFF-ADC03DE8D44C}" type="pres">
      <dgm:prSet presAssocID="{3597C68E-A632-4D13-8DF7-6961433EFB3B}" presName="accentRepeatNode" presStyleLbl="solidFgAcc1" presStyleIdx="1" presStyleCnt="3"/>
      <dgm:spPr/>
      <dgm:t>
        <a:bodyPr/>
        <a:lstStyle/>
        <a:p>
          <a:endParaRPr lang="en-US"/>
        </a:p>
      </dgm:t>
    </dgm:pt>
    <dgm:pt modelId="{A2A1CF42-828C-44DC-9DEB-4E73768EB1E5}" type="pres">
      <dgm:prSet presAssocID="{6F9F688B-42EA-4651-B661-1BF2C64297A8}" presName="text_3" presStyleLbl="node1" presStyleIdx="2" presStyleCnt="3">
        <dgm:presLayoutVars>
          <dgm:bulletEnabled val="1"/>
        </dgm:presLayoutVars>
      </dgm:prSet>
      <dgm:spPr/>
      <dgm:t>
        <a:bodyPr/>
        <a:lstStyle/>
        <a:p>
          <a:endParaRPr lang="en-US"/>
        </a:p>
      </dgm:t>
    </dgm:pt>
    <dgm:pt modelId="{031A1C67-C0D5-48DD-8117-DB13FC3110BE}" type="pres">
      <dgm:prSet presAssocID="{6F9F688B-42EA-4651-B661-1BF2C64297A8}" presName="accent_3" presStyleCnt="0"/>
      <dgm:spPr/>
      <dgm:t>
        <a:bodyPr/>
        <a:lstStyle/>
        <a:p>
          <a:endParaRPr lang="en-US"/>
        </a:p>
      </dgm:t>
    </dgm:pt>
    <dgm:pt modelId="{7874CB4D-C23B-4ECD-93A7-61B1DC1BB6B8}" type="pres">
      <dgm:prSet presAssocID="{6F9F688B-42EA-4651-B661-1BF2C64297A8}" presName="accentRepeatNode" presStyleLbl="solidFgAcc1" presStyleIdx="2" presStyleCnt="3"/>
      <dgm:spPr/>
      <dgm:t>
        <a:bodyPr/>
        <a:lstStyle/>
        <a:p>
          <a:endParaRPr lang="en-US"/>
        </a:p>
      </dgm:t>
    </dgm:pt>
  </dgm:ptLst>
  <dgm:cxnLst>
    <dgm:cxn modelId="{A5238C25-AE55-4FE9-A7A6-A459E7432B1F}" srcId="{D6ABD287-B10B-4388-A4B0-7205E671538E}" destId="{6F9F688B-42EA-4651-B661-1BF2C64297A8}" srcOrd="2" destOrd="0" parTransId="{B44EEB5E-CD66-49C5-B411-856BCA2D23EA}" sibTransId="{DFF161B5-C031-44D8-856D-EEDA4F45DAB8}"/>
    <dgm:cxn modelId="{51F60A57-60AA-4547-A079-E9EB0535F4F7}" srcId="{D6ABD287-B10B-4388-A4B0-7205E671538E}" destId="{3597C68E-A632-4D13-8DF7-6961433EFB3B}" srcOrd="1" destOrd="0" parTransId="{3A067635-260B-43FB-BA74-DF6901139E36}" sibTransId="{F4DF7BC2-D68C-4395-8F14-B81F49D33B30}"/>
    <dgm:cxn modelId="{2B2FD1EA-BBBE-4723-9B2F-F6A4434F3F27}" type="presOf" srcId="{3597C68E-A632-4D13-8DF7-6961433EFB3B}" destId="{08F89137-C1A1-478E-BC0D-7383C94E501E}" srcOrd="0" destOrd="0" presId="urn:microsoft.com/office/officeart/2008/layout/VerticalCurvedList"/>
    <dgm:cxn modelId="{51B56484-732D-4413-9376-E3E1A976B314}" type="presOf" srcId="{ECB77069-6AF9-4930-B598-2E002E988743}" destId="{2C27695D-9D5B-4693-AB29-4B929730AC87}" srcOrd="0" destOrd="0" presId="urn:microsoft.com/office/officeart/2008/layout/VerticalCurvedList"/>
    <dgm:cxn modelId="{553C76F0-D43D-41F8-82B3-FEBA32BC43F7}" type="presOf" srcId="{6F9F688B-42EA-4651-B661-1BF2C64297A8}" destId="{A2A1CF42-828C-44DC-9DEB-4E73768EB1E5}" srcOrd="0" destOrd="0" presId="urn:microsoft.com/office/officeart/2008/layout/VerticalCurvedList"/>
    <dgm:cxn modelId="{DF632AC3-53EF-4C31-8FCD-CDEF4344F215}" type="presOf" srcId="{377A735D-AA11-4817-B9E6-8B3F37E7B315}" destId="{E8ACB610-6E5B-4D51-8AC6-18C4D6600074}" srcOrd="0" destOrd="0" presId="urn:microsoft.com/office/officeart/2008/layout/VerticalCurvedList"/>
    <dgm:cxn modelId="{C15EAFC5-92EC-4B17-B5E2-7203C424DC35}" srcId="{D6ABD287-B10B-4388-A4B0-7205E671538E}" destId="{377A735D-AA11-4817-B9E6-8B3F37E7B315}" srcOrd="0" destOrd="0" parTransId="{70027475-93EA-418E-8D7F-A7C19D9C6948}" sibTransId="{ECB77069-6AF9-4930-B598-2E002E988743}"/>
    <dgm:cxn modelId="{13C0DFFD-F251-437D-8C31-E62E99F98801}" type="presOf" srcId="{D6ABD287-B10B-4388-A4B0-7205E671538E}" destId="{27A94859-A94C-46D0-9AD1-5BB9B9FEC3F5}" srcOrd="0" destOrd="0" presId="urn:microsoft.com/office/officeart/2008/layout/VerticalCurvedList"/>
    <dgm:cxn modelId="{B0D406F8-7B8F-44A5-A845-EC6D1FBA58EC}" type="presParOf" srcId="{27A94859-A94C-46D0-9AD1-5BB9B9FEC3F5}" destId="{87C5CD47-7FAE-4112-8454-0A047C9ABFE4}" srcOrd="0" destOrd="0" presId="urn:microsoft.com/office/officeart/2008/layout/VerticalCurvedList"/>
    <dgm:cxn modelId="{765EA09A-5B23-4B28-A1B1-22597ECBEB84}" type="presParOf" srcId="{87C5CD47-7FAE-4112-8454-0A047C9ABFE4}" destId="{63B8213F-1114-418D-B1D4-D5993CFBC091}" srcOrd="0" destOrd="0" presId="urn:microsoft.com/office/officeart/2008/layout/VerticalCurvedList"/>
    <dgm:cxn modelId="{8564236D-B8CD-433D-8169-90E357BED82C}" type="presParOf" srcId="{63B8213F-1114-418D-B1D4-D5993CFBC091}" destId="{37AFAD8B-9EC9-4C39-A005-DF645724AE81}" srcOrd="0" destOrd="0" presId="urn:microsoft.com/office/officeart/2008/layout/VerticalCurvedList"/>
    <dgm:cxn modelId="{4F4A9DF7-EE8C-417A-BFA4-3FB8081D84B1}" type="presParOf" srcId="{63B8213F-1114-418D-B1D4-D5993CFBC091}" destId="{2C27695D-9D5B-4693-AB29-4B929730AC87}" srcOrd="1" destOrd="0" presId="urn:microsoft.com/office/officeart/2008/layout/VerticalCurvedList"/>
    <dgm:cxn modelId="{904EDD4C-4C59-4D92-8541-5B38F51D183F}" type="presParOf" srcId="{63B8213F-1114-418D-B1D4-D5993CFBC091}" destId="{7DDD3322-B900-44B8-A8AA-BCA2826042DD}" srcOrd="2" destOrd="0" presId="urn:microsoft.com/office/officeart/2008/layout/VerticalCurvedList"/>
    <dgm:cxn modelId="{AB39B11B-2015-483F-B2A2-45C5C50E8CA0}" type="presParOf" srcId="{63B8213F-1114-418D-B1D4-D5993CFBC091}" destId="{419D8DC0-8E13-4EB1-8629-9B53FC12B3AA}" srcOrd="3" destOrd="0" presId="urn:microsoft.com/office/officeart/2008/layout/VerticalCurvedList"/>
    <dgm:cxn modelId="{85657CB5-47F1-4643-ACAE-EDEDB065128E}" type="presParOf" srcId="{87C5CD47-7FAE-4112-8454-0A047C9ABFE4}" destId="{E8ACB610-6E5B-4D51-8AC6-18C4D6600074}" srcOrd="1" destOrd="0" presId="urn:microsoft.com/office/officeart/2008/layout/VerticalCurvedList"/>
    <dgm:cxn modelId="{AA6C8A0B-FAF6-4936-B03C-4F22E3E426CD}" type="presParOf" srcId="{87C5CD47-7FAE-4112-8454-0A047C9ABFE4}" destId="{EC3F6594-1431-4718-B626-B5033772A99F}" srcOrd="2" destOrd="0" presId="urn:microsoft.com/office/officeart/2008/layout/VerticalCurvedList"/>
    <dgm:cxn modelId="{0F4FAD6F-8C39-4E0E-A0FA-3D11526B647C}" type="presParOf" srcId="{EC3F6594-1431-4718-B626-B5033772A99F}" destId="{15FE5AC6-3D87-409D-A89C-492AE3CA6DA7}" srcOrd="0" destOrd="0" presId="urn:microsoft.com/office/officeart/2008/layout/VerticalCurvedList"/>
    <dgm:cxn modelId="{9D9C5E25-EE4F-4CA8-974C-30C73F51AC3D}" type="presParOf" srcId="{87C5CD47-7FAE-4112-8454-0A047C9ABFE4}" destId="{08F89137-C1A1-478E-BC0D-7383C94E501E}" srcOrd="3" destOrd="0" presId="urn:microsoft.com/office/officeart/2008/layout/VerticalCurvedList"/>
    <dgm:cxn modelId="{97AF5A34-23B3-4053-B806-ADEBD70AAD8A}" type="presParOf" srcId="{87C5CD47-7FAE-4112-8454-0A047C9ABFE4}" destId="{7D6EC107-22FE-41E5-A9BC-0DA9076716EF}" srcOrd="4" destOrd="0" presId="urn:microsoft.com/office/officeart/2008/layout/VerticalCurvedList"/>
    <dgm:cxn modelId="{D7365E39-D98B-4330-93A3-41438DB64657}" type="presParOf" srcId="{7D6EC107-22FE-41E5-A9BC-0DA9076716EF}" destId="{7747DDDE-DD33-411A-ACFF-ADC03DE8D44C}" srcOrd="0" destOrd="0" presId="urn:microsoft.com/office/officeart/2008/layout/VerticalCurvedList"/>
    <dgm:cxn modelId="{D3B77D10-0829-4A19-96AB-06D946CA1D82}" type="presParOf" srcId="{87C5CD47-7FAE-4112-8454-0A047C9ABFE4}" destId="{A2A1CF42-828C-44DC-9DEB-4E73768EB1E5}" srcOrd="5" destOrd="0" presId="urn:microsoft.com/office/officeart/2008/layout/VerticalCurvedList"/>
    <dgm:cxn modelId="{F58303B8-619A-40E6-85A2-5CDA93B993C3}" type="presParOf" srcId="{87C5CD47-7FAE-4112-8454-0A047C9ABFE4}" destId="{031A1C67-C0D5-48DD-8117-DB13FC3110BE}" srcOrd="6" destOrd="0" presId="urn:microsoft.com/office/officeart/2008/layout/VerticalCurvedList"/>
    <dgm:cxn modelId="{0CCC68C4-D5EA-4893-9AD7-3971A3FF7D9D}" type="presParOf" srcId="{031A1C67-C0D5-48DD-8117-DB13FC3110BE}" destId="{7874CB4D-C23B-4ECD-93A7-61B1DC1BB6B8}"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4E4B730-2E2A-4F42-AAA7-F9E8023CAD4C}" type="doc">
      <dgm:prSet loTypeId="urn:microsoft.com/office/officeart/2005/8/layout/pList2#1" loCatId="picture" qsTypeId="urn:microsoft.com/office/officeart/2005/8/quickstyle/simple1" qsCatId="simple" csTypeId="urn:microsoft.com/office/officeart/2005/8/colors/accent1_2" csCatId="accent1" phldr="1"/>
      <dgm:spPr/>
    </dgm:pt>
    <dgm:pt modelId="{ED3DAFE8-0EE0-4771-A5F9-7A6BA61E473D}">
      <dgm:prSet phldrT="[Text]"/>
      <dgm:spPr/>
      <dgm:t>
        <a:bodyPr/>
        <a:lstStyle/>
        <a:p>
          <a:r>
            <a:rPr lang="en-US" dirty="0" smtClean="0"/>
            <a:t>Tammy	</a:t>
          </a:r>
          <a:endParaRPr lang="en-US" dirty="0"/>
        </a:p>
      </dgm:t>
    </dgm:pt>
    <dgm:pt modelId="{48422F6B-DAF1-4495-9B58-9EDBFAC8811D}" type="parTrans" cxnId="{4640580B-77FB-45BB-ACAE-CC899DD6026E}">
      <dgm:prSet/>
      <dgm:spPr/>
      <dgm:t>
        <a:bodyPr/>
        <a:lstStyle/>
        <a:p>
          <a:endParaRPr lang="en-US"/>
        </a:p>
      </dgm:t>
    </dgm:pt>
    <dgm:pt modelId="{DF541728-B575-4EE7-B000-94D245E070CD}" type="sibTrans" cxnId="{4640580B-77FB-45BB-ACAE-CC899DD6026E}">
      <dgm:prSet/>
      <dgm:spPr/>
      <dgm:t>
        <a:bodyPr/>
        <a:lstStyle/>
        <a:p>
          <a:endParaRPr lang="en-US"/>
        </a:p>
      </dgm:t>
    </dgm:pt>
    <dgm:pt modelId="{A4F5D55D-796C-47C4-888D-AD5CEFFADEA1}">
      <dgm:prSet phldrT="[Text]"/>
      <dgm:spPr/>
      <dgm:t>
        <a:bodyPr/>
        <a:lstStyle/>
        <a:p>
          <a:r>
            <a:rPr lang="en-US" dirty="0" smtClean="0"/>
            <a:t>Jane</a:t>
          </a:r>
          <a:endParaRPr lang="en-US" dirty="0"/>
        </a:p>
      </dgm:t>
    </dgm:pt>
    <dgm:pt modelId="{20CD8562-C660-4874-9ED4-9183C2E9091E}" type="parTrans" cxnId="{72CE9DC5-29D6-42CB-A1C1-FC88153738AE}">
      <dgm:prSet/>
      <dgm:spPr/>
      <dgm:t>
        <a:bodyPr/>
        <a:lstStyle/>
        <a:p>
          <a:endParaRPr lang="en-US"/>
        </a:p>
      </dgm:t>
    </dgm:pt>
    <dgm:pt modelId="{2C023761-AA7E-452E-823C-67495B71D12A}" type="sibTrans" cxnId="{72CE9DC5-29D6-42CB-A1C1-FC88153738AE}">
      <dgm:prSet/>
      <dgm:spPr/>
      <dgm:t>
        <a:bodyPr/>
        <a:lstStyle/>
        <a:p>
          <a:endParaRPr lang="en-US"/>
        </a:p>
      </dgm:t>
    </dgm:pt>
    <dgm:pt modelId="{58741D74-4F69-485E-A279-B23CD383575B}">
      <dgm:prSet phldrT="[Text]"/>
      <dgm:spPr/>
      <dgm:t>
        <a:bodyPr/>
        <a:lstStyle/>
        <a:p>
          <a:r>
            <a:rPr lang="en-US" dirty="0" smtClean="0"/>
            <a:t>Brenda</a:t>
          </a:r>
          <a:endParaRPr lang="en-US" dirty="0"/>
        </a:p>
      </dgm:t>
    </dgm:pt>
    <dgm:pt modelId="{C3782367-0890-4686-A5B3-05A107DCD6E2}" type="parTrans" cxnId="{BFDCBE63-26A2-4A2B-B850-39E4CAE94102}">
      <dgm:prSet/>
      <dgm:spPr/>
      <dgm:t>
        <a:bodyPr/>
        <a:lstStyle/>
        <a:p>
          <a:endParaRPr lang="en-US"/>
        </a:p>
      </dgm:t>
    </dgm:pt>
    <dgm:pt modelId="{E9471E24-33DC-4E41-A32C-6192A183FEB4}" type="sibTrans" cxnId="{BFDCBE63-26A2-4A2B-B850-39E4CAE94102}">
      <dgm:prSet/>
      <dgm:spPr/>
      <dgm:t>
        <a:bodyPr/>
        <a:lstStyle/>
        <a:p>
          <a:endParaRPr lang="en-US"/>
        </a:p>
      </dgm:t>
    </dgm:pt>
    <dgm:pt modelId="{D64B84EC-0D45-424D-97E7-152C1BCC6F18}" type="pres">
      <dgm:prSet presAssocID="{D4E4B730-2E2A-4F42-AAA7-F9E8023CAD4C}" presName="Name0" presStyleCnt="0">
        <dgm:presLayoutVars>
          <dgm:dir/>
          <dgm:resizeHandles val="exact"/>
        </dgm:presLayoutVars>
      </dgm:prSet>
      <dgm:spPr/>
    </dgm:pt>
    <dgm:pt modelId="{C72A6DA9-334F-4B2A-8B6A-BE06F9BF349B}" type="pres">
      <dgm:prSet presAssocID="{D4E4B730-2E2A-4F42-AAA7-F9E8023CAD4C}" presName="bkgdShp" presStyleLbl="alignAccFollowNode1" presStyleIdx="0" presStyleCnt="1" custLinFactNeighborY="2582"/>
      <dgm:spPr>
        <a:blipFill rotWithShape="0">
          <a:blip xmlns:r="http://schemas.openxmlformats.org/officeDocument/2006/relationships" r:embed="rId1"/>
          <a:stretch>
            <a:fillRect/>
          </a:stretch>
        </a:blipFill>
      </dgm:spPr>
    </dgm:pt>
    <dgm:pt modelId="{FB9B7377-71A7-4B7C-90C6-1094C6E38BC4}" type="pres">
      <dgm:prSet presAssocID="{D4E4B730-2E2A-4F42-AAA7-F9E8023CAD4C}" presName="linComp" presStyleCnt="0"/>
      <dgm:spPr/>
    </dgm:pt>
    <dgm:pt modelId="{25A9E56B-CF19-45C8-8BBD-A250C6BAE743}" type="pres">
      <dgm:prSet presAssocID="{ED3DAFE8-0EE0-4771-A5F9-7A6BA61E473D}" presName="compNode" presStyleCnt="0"/>
      <dgm:spPr/>
    </dgm:pt>
    <dgm:pt modelId="{E5E560B3-D9DC-4DC9-9499-5C60063E5261}" type="pres">
      <dgm:prSet presAssocID="{ED3DAFE8-0EE0-4771-A5F9-7A6BA61E473D}" presName="node" presStyleLbl="node1" presStyleIdx="0" presStyleCnt="3">
        <dgm:presLayoutVars>
          <dgm:bulletEnabled val="1"/>
        </dgm:presLayoutVars>
      </dgm:prSet>
      <dgm:spPr/>
      <dgm:t>
        <a:bodyPr/>
        <a:lstStyle/>
        <a:p>
          <a:endParaRPr lang="en-US"/>
        </a:p>
      </dgm:t>
    </dgm:pt>
    <dgm:pt modelId="{259C6701-2B05-489E-A0DB-B42C8EF2477E}" type="pres">
      <dgm:prSet presAssocID="{ED3DAFE8-0EE0-4771-A5F9-7A6BA61E473D}" presName="invisiNode" presStyleLbl="node1" presStyleIdx="0" presStyleCnt="3"/>
      <dgm:spPr/>
    </dgm:pt>
    <dgm:pt modelId="{3DF16A3C-2789-4BCB-9AB2-FCE4EFB8B9E2}" type="pres">
      <dgm:prSet presAssocID="{ED3DAFE8-0EE0-4771-A5F9-7A6BA61E473D}" presName="imagNode" presStyleLbl="fgImgPlace1" presStyleIdx="0" presStyleCnt="3" custScaleX="51014" custScaleY="95187"/>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t="-17000" b="-17000"/>
          </a:stretch>
        </a:blipFill>
      </dgm:spPr>
      <dgm:t>
        <a:bodyPr/>
        <a:lstStyle/>
        <a:p>
          <a:endParaRPr lang="en-US"/>
        </a:p>
      </dgm:t>
    </dgm:pt>
    <dgm:pt modelId="{65217715-FBDB-4A81-B505-90FEDF0C4B4F}" type="pres">
      <dgm:prSet presAssocID="{DF541728-B575-4EE7-B000-94D245E070CD}" presName="sibTrans" presStyleLbl="sibTrans2D1" presStyleIdx="0" presStyleCnt="0"/>
      <dgm:spPr/>
      <dgm:t>
        <a:bodyPr/>
        <a:lstStyle/>
        <a:p>
          <a:endParaRPr lang="en-US"/>
        </a:p>
      </dgm:t>
    </dgm:pt>
    <dgm:pt modelId="{1C6DCFD1-0B37-48BD-80BD-49663A2989EE}" type="pres">
      <dgm:prSet presAssocID="{A4F5D55D-796C-47C4-888D-AD5CEFFADEA1}" presName="compNode" presStyleCnt="0"/>
      <dgm:spPr/>
    </dgm:pt>
    <dgm:pt modelId="{E13FD372-63B9-4251-999C-62F78581616D}" type="pres">
      <dgm:prSet presAssocID="{A4F5D55D-796C-47C4-888D-AD5CEFFADEA1}" presName="node" presStyleLbl="node1" presStyleIdx="1" presStyleCnt="3">
        <dgm:presLayoutVars>
          <dgm:bulletEnabled val="1"/>
        </dgm:presLayoutVars>
      </dgm:prSet>
      <dgm:spPr/>
      <dgm:t>
        <a:bodyPr/>
        <a:lstStyle/>
        <a:p>
          <a:endParaRPr lang="en-US"/>
        </a:p>
      </dgm:t>
    </dgm:pt>
    <dgm:pt modelId="{4316D872-ED19-42C4-AA2E-E7015838DDC9}" type="pres">
      <dgm:prSet presAssocID="{A4F5D55D-796C-47C4-888D-AD5CEFFADEA1}" presName="invisiNode" presStyleLbl="node1" presStyleIdx="1" presStyleCnt="3"/>
      <dgm:spPr/>
    </dgm:pt>
    <dgm:pt modelId="{9D1A72CC-3410-4AB3-B699-DC4A5B9C23F7}" type="pres">
      <dgm:prSet presAssocID="{A4F5D55D-796C-47C4-888D-AD5CEFFADEA1}" presName="imagNode" presStyleLbl="fgImgPlace1" presStyleIdx="1" presStyleCnt="3" custScaleX="49567" custScaleY="102020" custLinFactNeighborX="2719" custLinFactNeighborY="-3030"/>
      <dgm:spPr>
        <a:blipFill rotWithShape="0">
          <a:blip xmlns:r="http://schemas.openxmlformats.org/officeDocument/2006/relationships" r:embed="rId3"/>
          <a:stretch>
            <a:fillRect/>
          </a:stretch>
        </a:blipFill>
      </dgm:spPr>
      <dgm:t>
        <a:bodyPr/>
        <a:lstStyle/>
        <a:p>
          <a:endParaRPr lang="en-US"/>
        </a:p>
      </dgm:t>
    </dgm:pt>
    <dgm:pt modelId="{9ED3DC0E-D538-49B9-A2D1-A06FA3AE554E}" type="pres">
      <dgm:prSet presAssocID="{2C023761-AA7E-452E-823C-67495B71D12A}" presName="sibTrans" presStyleLbl="sibTrans2D1" presStyleIdx="0" presStyleCnt="0"/>
      <dgm:spPr/>
      <dgm:t>
        <a:bodyPr/>
        <a:lstStyle/>
        <a:p>
          <a:endParaRPr lang="en-US"/>
        </a:p>
      </dgm:t>
    </dgm:pt>
    <dgm:pt modelId="{766AF09B-6C66-49F0-B053-93BCF052C8AE}" type="pres">
      <dgm:prSet presAssocID="{58741D74-4F69-485E-A279-B23CD383575B}" presName="compNode" presStyleCnt="0"/>
      <dgm:spPr/>
    </dgm:pt>
    <dgm:pt modelId="{0BBB8ACD-8181-4CF9-8AA4-8D6A83C174CB}" type="pres">
      <dgm:prSet presAssocID="{58741D74-4F69-485E-A279-B23CD383575B}" presName="node" presStyleLbl="node1" presStyleIdx="2" presStyleCnt="3">
        <dgm:presLayoutVars>
          <dgm:bulletEnabled val="1"/>
        </dgm:presLayoutVars>
      </dgm:prSet>
      <dgm:spPr/>
      <dgm:t>
        <a:bodyPr/>
        <a:lstStyle/>
        <a:p>
          <a:endParaRPr lang="en-US"/>
        </a:p>
      </dgm:t>
    </dgm:pt>
    <dgm:pt modelId="{F97463D9-6D6E-42AA-9B60-8826032967AD}" type="pres">
      <dgm:prSet presAssocID="{58741D74-4F69-485E-A279-B23CD383575B}" presName="invisiNode" presStyleLbl="node1" presStyleIdx="2" presStyleCnt="3"/>
      <dgm:spPr/>
    </dgm:pt>
    <dgm:pt modelId="{BB59CD7C-3068-4436-B98A-3787DF86DDF2}" type="pres">
      <dgm:prSet presAssocID="{58741D74-4F69-485E-A279-B23CD383575B}" presName="imagNode" presStyleLbl="fgImgPlace1" presStyleIdx="2" presStyleCnt="3" custScaleX="49567" custLinFactNeighborX="-110" custLinFactNeighborY="2020"/>
      <dgm:spPr>
        <a:blipFill rotWithShape="0">
          <a:blip xmlns:r="http://schemas.openxmlformats.org/officeDocument/2006/relationships" r:embed="rId4"/>
          <a:stretch>
            <a:fillRect/>
          </a:stretch>
        </a:blipFill>
      </dgm:spPr>
    </dgm:pt>
  </dgm:ptLst>
  <dgm:cxnLst>
    <dgm:cxn modelId="{4640580B-77FB-45BB-ACAE-CC899DD6026E}" srcId="{D4E4B730-2E2A-4F42-AAA7-F9E8023CAD4C}" destId="{ED3DAFE8-0EE0-4771-A5F9-7A6BA61E473D}" srcOrd="0" destOrd="0" parTransId="{48422F6B-DAF1-4495-9B58-9EDBFAC8811D}" sibTransId="{DF541728-B575-4EE7-B000-94D245E070CD}"/>
    <dgm:cxn modelId="{72CE9DC5-29D6-42CB-A1C1-FC88153738AE}" srcId="{D4E4B730-2E2A-4F42-AAA7-F9E8023CAD4C}" destId="{A4F5D55D-796C-47C4-888D-AD5CEFFADEA1}" srcOrd="1" destOrd="0" parTransId="{20CD8562-C660-4874-9ED4-9183C2E9091E}" sibTransId="{2C023761-AA7E-452E-823C-67495B71D12A}"/>
    <dgm:cxn modelId="{973DBABD-D61B-4FB1-9940-27234DE7D079}" type="presOf" srcId="{D4E4B730-2E2A-4F42-AAA7-F9E8023CAD4C}" destId="{D64B84EC-0D45-424D-97E7-152C1BCC6F18}" srcOrd="0" destOrd="0" presId="urn:microsoft.com/office/officeart/2005/8/layout/pList2#1"/>
    <dgm:cxn modelId="{77164B54-DD0F-431D-AB39-CBAA3CBB5C92}" type="presOf" srcId="{A4F5D55D-796C-47C4-888D-AD5CEFFADEA1}" destId="{E13FD372-63B9-4251-999C-62F78581616D}" srcOrd="0" destOrd="0" presId="urn:microsoft.com/office/officeart/2005/8/layout/pList2#1"/>
    <dgm:cxn modelId="{BFDCBE63-26A2-4A2B-B850-39E4CAE94102}" srcId="{D4E4B730-2E2A-4F42-AAA7-F9E8023CAD4C}" destId="{58741D74-4F69-485E-A279-B23CD383575B}" srcOrd="2" destOrd="0" parTransId="{C3782367-0890-4686-A5B3-05A107DCD6E2}" sibTransId="{E9471E24-33DC-4E41-A32C-6192A183FEB4}"/>
    <dgm:cxn modelId="{88D1491D-C816-461D-B28D-EABFDE23EE7B}" type="presOf" srcId="{DF541728-B575-4EE7-B000-94D245E070CD}" destId="{65217715-FBDB-4A81-B505-90FEDF0C4B4F}" srcOrd="0" destOrd="0" presId="urn:microsoft.com/office/officeart/2005/8/layout/pList2#1"/>
    <dgm:cxn modelId="{56036E67-090C-4C66-A48E-1FF6A3EB7C24}" type="presOf" srcId="{58741D74-4F69-485E-A279-B23CD383575B}" destId="{0BBB8ACD-8181-4CF9-8AA4-8D6A83C174CB}" srcOrd="0" destOrd="0" presId="urn:microsoft.com/office/officeart/2005/8/layout/pList2#1"/>
    <dgm:cxn modelId="{88171856-CE74-4EC6-A8EE-9B0CB566CE57}" type="presOf" srcId="{2C023761-AA7E-452E-823C-67495B71D12A}" destId="{9ED3DC0E-D538-49B9-A2D1-A06FA3AE554E}" srcOrd="0" destOrd="0" presId="urn:microsoft.com/office/officeart/2005/8/layout/pList2#1"/>
    <dgm:cxn modelId="{C5DB3ACC-0601-41C4-BE9F-813B64FAE365}" type="presOf" srcId="{ED3DAFE8-0EE0-4771-A5F9-7A6BA61E473D}" destId="{E5E560B3-D9DC-4DC9-9499-5C60063E5261}" srcOrd="0" destOrd="0" presId="urn:microsoft.com/office/officeart/2005/8/layout/pList2#1"/>
    <dgm:cxn modelId="{317DAF07-B835-4C95-AA15-B8EFE4E78BE3}" type="presParOf" srcId="{D64B84EC-0D45-424D-97E7-152C1BCC6F18}" destId="{C72A6DA9-334F-4B2A-8B6A-BE06F9BF349B}" srcOrd="0" destOrd="0" presId="urn:microsoft.com/office/officeart/2005/8/layout/pList2#1"/>
    <dgm:cxn modelId="{229C2EEE-701C-4BE4-98B0-3B1CA0EF1482}" type="presParOf" srcId="{D64B84EC-0D45-424D-97E7-152C1BCC6F18}" destId="{FB9B7377-71A7-4B7C-90C6-1094C6E38BC4}" srcOrd="1" destOrd="0" presId="urn:microsoft.com/office/officeart/2005/8/layout/pList2#1"/>
    <dgm:cxn modelId="{18033216-AE7C-4024-9D05-F3B403B59B0E}" type="presParOf" srcId="{FB9B7377-71A7-4B7C-90C6-1094C6E38BC4}" destId="{25A9E56B-CF19-45C8-8BBD-A250C6BAE743}" srcOrd="0" destOrd="0" presId="urn:microsoft.com/office/officeart/2005/8/layout/pList2#1"/>
    <dgm:cxn modelId="{FFB1A985-5F5C-49C9-ACF3-78FA1CF7C57D}" type="presParOf" srcId="{25A9E56B-CF19-45C8-8BBD-A250C6BAE743}" destId="{E5E560B3-D9DC-4DC9-9499-5C60063E5261}" srcOrd="0" destOrd="0" presId="urn:microsoft.com/office/officeart/2005/8/layout/pList2#1"/>
    <dgm:cxn modelId="{3A8A7E7C-75B2-4859-86F3-4A9D46BE7957}" type="presParOf" srcId="{25A9E56B-CF19-45C8-8BBD-A250C6BAE743}" destId="{259C6701-2B05-489E-A0DB-B42C8EF2477E}" srcOrd="1" destOrd="0" presId="urn:microsoft.com/office/officeart/2005/8/layout/pList2#1"/>
    <dgm:cxn modelId="{E9CFB8CF-D2C2-4772-B107-ECCD285B75AB}" type="presParOf" srcId="{25A9E56B-CF19-45C8-8BBD-A250C6BAE743}" destId="{3DF16A3C-2789-4BCB-9AB2-FCE4EFB8B9E2}" srcOrd="2" destOrd="0" presId="urn:microsoft.com/office/officeart/2005/8/layout/pList2#1"/>
    <dgm:cxn modelId="{9E23A347-F5DF-4EA8-A304-4B1262504E89}" type="presParOf" srcId="{FB9B7377-71A7-4B7C-90C6-1094C6E38BC4}" destId="{65217715-FBDB-4A81-B505-90FEDF0C4B4F}" srcOrd="1" destOrd="0" presId="urn:microsoft.com/office/officeart/2005/8/layout/pList2#1"/>
    <dgm:cxn modelId="{B60D13A0-C8B0-4FC6-B18A-69E6322AD137}" type="presParOf" srcId="{FB9B7377-71A7-4B7C-90C6-1094C6E38BC4}" destId="{1C6DCFD1-0B37-48BD-80BD-49663A2989EE}" srcOrd="2" destOrd="0" presId="urn:microsoft.com/office/officeart/2005/8/layout/pList2#1"/>
    <dgm:cxn modelId="{054547E6-A832-42F5-A6C5-489E43F1DDBD}" type="presParOf" srcId="{1C6DCFD1-0B37-48BD-80BD-49663A2989EE}" destId="{E13FD372-63B9-4251-999C-62F78581616D}" srcOrd="0" destOrd="0" presId="urn:microsoft.com/office/officeart/2005/8/layout/pList2#1"/>
    <dgm:cxn modelId="{A7AE2839-8A4A-4832-8E73-86F13F229532}" type="presParOf" srcId="{1C6DCFD1-0B37-48BD-80BD-49663A2989EE}" destId="{4316D872-ED19-42C4-AA2E-E7015838DDC9}" srcOrd="1" destOrd="0" presId="urn:microsoft.com/office/officeart/2005/8/layout/pList2#1"/>
    <dgm:cxn modelId="{80E4DA96-BCE5-43CD-8501-B8CA7CDF0746}" type="presParOf" srcId="{1C6DCFD1-0B37-48BD-80BD-49663A2989EE}" destId="{9D1A72CC-3410-4AB3-B699-DC4A5B9C23F7}" srcOrd="2" destOrd="0" presId="urn:microsoft.com/office/officeart/2005/8/layout/pList2#1"/>
    <dgm:cxn modelId="{13BF7491-C59E-4DD2-BF56-7D1CE72289C6}" type="presParOf" srcId="{FB9B7377-71A7-4B7C-90C6-1094C6E38BC4}" destId="{9ED3DC0E-D538-49B9-A2D1-A06FA3AE554E}" srcOrd="3" destOrd="0" presId="urn:microsoft.com/office/officeart/2005/8/layout/pList2#1"/>
    <dgm:cxn modelId="{26F8F2F3-869D-42D7-B5B7-4EE871499CBB}" type="presParOf" srcId="{FB9B7377-71A7-4B7C-90C6-1094C6E38BC4}" destId="{766AF09B-6C66-49F0-B053-93BCF052C8AE}" srcOrd="4" destOrd="0" presId="urn:microsoft.com/office/officeart/2005/8/layout/pList2#1"/>
    <dgm:cxn modelId="{784DD7D6-E669-4643-AABE-C1B63A80D541}" type="presParOf" srcId="{766AF09B-6C66-49F0-B053-93BCF052C8AE}" destId="{0BBB8ACD-8181-4CF9-8AA4-8D6A83C174CB}" srcOrd="0" destOrd="0" presId="urn:microsoft.com/office/officeart/2005/8/layout/pList2#1"/>
    <dgm:cxn modelId="{8737FD67-9226-41F8-A383-12CC1108F0D7}" type="presParOf" srcId="{766AF09B-6C66-49F0-B053-93BCF052C8AE}" destId="{F97463D9-6D6E-42AA-9B60-8826032967AD}" srcOrd="1" destOrd="0" presId="urn:microsoft.com/office/officeart/2005/8/layout/pList2#1"/>
    <dgm:cxn modelId="{8876FCC4-0E90-4E40-AC17-69B7D8150E43}" type="presParOf" srcId="{766AF09B-6C66-49F0-B053-93BCF052C8AE}" destId="{BB59CD7C-3068-4436-B98A-3787DF86DDF2}" srcOrd="2" destOrd="0" presId="urn:microsoft.com/office/officeart/2005/8/layout/pList2#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A4B1DED-0622-4DB8-BE91-8803DB644667}" type="doc">
      <dgm:prSet loTypeId="urn:microsoft.com/office/officeart/2008/layout/PictureAccentList" loCatId="list" qsTypeId="urn:microsoft.com/office/officeart/2005/8/quickstyle/simple1" qsCatId="simple" csTypeId="urn:microsoft.com/office/officeart/2005/8/colors/accent1_2" csCatId="accent1" phldr="1"/>
      <dgm:spPr/>
      <dgm:t>
        <a:bodyPr/>
        <a:lstStyle/>
        <a:p>
          <a:endParaRPr lang="en-US"/>
        </a:p>
      </dgm:t>
    </dgm:pt>
    <dgm:pt modelId="{BFB9CDEB-C6A3-458E-BF47-4AF5EB3F2316}">
      <dgm:prSet phldrT="[Text]"/>
      <dgm:spPr>
        <a:solidFill>
          <a:schemeClr val="tx1"/>
        </a:solidFill>
        <a:ln w="38100">
          <a:prstDash val="dash"/>
        </a:ln>
      </dgm:spPr>
      <dgm:t>
        <a:bodyPr/>
        <a:lstStyle/>
        <a:p>
          <a:r>
            <a:rPr lang="en-US" dirty="0" smtClean="0"/>
            <a:t>Objectives </a:t>
          </a:r>
          <a:endParaRPr lang="en-US" dirty="0"/>
        </a:p>
      </dgm:t>
    </dgm:pt>
    <dgm:pt modelId="{85E0FDB3-AF2C-439A-AC49-773555FCC027}" type="parTrans" cxnId="{4CBAA640-BD2C-4A2C-8DD7-31B10056832A}">
      <dgm:prSet/>
      <dgm:spPr/>
      <dgm:t>
        <a:bodyPr/>
        <a:lstStyle/>
        <a:p>
          <a:endParaRPr lang="en-US"/>
        </a:p>
      </dgm:t>
    </dgm:pt>
    <dgm:pt modelId="{06F35E85-CA15-46BD-9F56-3D54AE636E84}" type="sibTrans" cxnId="{4CBAA640-BD2C-4A2C-8DD7-31B10056832A}">
      <dgm:prSet/>
      <dgm:spPr/>
      <dgm:t>
        <a:bodyPr/>
        <a:lstStyle/>
        <a:p>
          <a:endParaRPr lang="en-US"/>
        </a:p>
      </dgm:t>
    </dgm:pt>
    <dgm:pt modelId="{FC8D72ED-7625-41F0-B925-34C4E59915C2}">
      <dgm:prSet phldrT="[Text]"/>
      <dgm:spPr>
        <a:solidFill>
          <a:schemeClr val="accent5"/>
        </a:solidFill>
        <a:ln w="38100">
          <a:solidFill>
            <a:schemeClr val="tx1">
              <a:lumMod val="50000"/>
            </a:schemeClr>
          </a:solidFill>
        </a:ln>
      </dgm:spPr>
      <dgm:t>
        <a:bodyPr/>
        <a:lstStyle/>
        <a:p>
          <a:r>
            <a:rPr lang="en-US" dirty="0" smtClean="0"/>
            <a:t>Identify elements needed for a safe, inclusive environment</a:t>
          </a:r>
          <a:endParaRPr lang="en-US" dirty="0"/>
        </a:p>
      </dgm:t>
    </dgm:pt>
    <dgm:pt modelId="{6E7A804B-092E-44F2-B5BB-0CAE0BCDAED8}" type="parTrans" cxnId="{B8F5A15A-B553-4B3A-BCA9-8D3AD657338E}">
      <dgm:prSet/>
      <dgm:spPr/>
      <dgm:t>
        <a:bodyPr/>
        <a:lstStyle/>
        <a:p>
          <a:endParaRPr lang="en-US"/>
        </a:p>
      </dgm:t>
    </dgm:pt>
    <dgm:pt modelId="{E6F77CB9-C1EA-4F61-A0E9-3F7BFA93AA13}" type="sibTrans" cxnId="{B8F5A15A-B553-4B3A-BCA9-8D3AD657338E}">
      <dgm:prSet/>
      <dgm:spPr/>
      <dgm:t>
        <a:bodyPr/>
        <a:lstStyle/>
        <a:p>
          <a:endParaRPr lang="en-US"/>
        </a:p>
      </dgm:t>
    </dgm:pt>
    <dgm:pt modelId="{7CDE6B05-AD92-4E9F-B2AC-49CD0347316C}">
      <dgm:prSet phldrT="[Text]"/>
      <dgm:spPr>
        <a:solidFill>
          <a:schemeClr val="accent2"/>
        </a:solidFill>
        <a:ln w="38100"/>
      </dgm:spPr>
      <dgm:t>
        <a:bodyPr/>
        <a:lstStyle/>
        <a:p>
          <a:r>
            <a:rPr lang="en-US" dirty="0" smtClean="0"/>
            <a:t>Identify barriers to inclusion</a:t>
          </a:r>
          <a:endParaRPr lang="en-US" dirty="0"/>
        </a:p>
      </dgm:t>
    </dgm:pt>
    <dgm:pt modelId="{3D189274-BBBB-4E60-B7A8-9C1096C087B6}" type="parTrans" cxnId="{E9F90E9F-D0D2-430F-8E11-B9A715510D3E}">
      <dgm:prSet/>
      <dgm:spPr/>
      <dgm:t>
        <a:bodyPr/>
        <a:lstStyle/>
        <a:p>
          <a:endParaRPr lang="en-US"/>
        </a:p>
      </dgm:t>
    </dgm:pt>
    <dgm:pt modelId="{101C1463-F478-41D9-A712-098F09CFD9ED}" type="sibTrans" cxnId="{E9F90E9F-D0D2-430F-8E11-B9A715510D3E}">
      <dgm:prSet/>
      <dgm:spPr/>
      <dgm:t>
        <a:bodyPr/>
        <a:lstStyle/>
        <a:p>
          <a:endParaRPr lang="en-US"/>
        </a:p>
      </dgm:t>
    </dgm:pt>
    <dgm:pt modelId="{0D3B1BB2-7049-4F2C-BC2D-FA473684C128}" type="pres">
      <dgm:prSet presAssocID="{AA4B1DED-0622-4DB8-BE91-8803DB644667}" presName="layout" presStyleCnt="0">
        <dgm:presLayoutVars>
          <dgm:chMax/>
          <dgm:chPref/>
          <dgm:dir/>
          <dgm:animOne val="branch"/>
          <dgm:animLvl val="lvl"/>
          <dgm:resizeHandles/>
        </dgm:presLayoutVars>
      </dgm:prSet>
      <dgm:spPr/>
      <dgm:t>
        <a:bodyPr/>
        <a:lstStyle/>
        <a:p>
          <a:endParaRPr lang="en-US"/>
        </a:p>
      </dgm:t>
    </dgm:pt>
    <dgm:pt modelId="{75728C23-1B34-4875-9493-A54747BEE066}" type="pres">
      <dgm:prSet presAssocID="{BFB9CDEB-C6A3-458E-BF47-4AF5EB3F2316}" presName="root" presStyleCnt="0">
        <dgm:presLayoutVars>
          <dgm:chMax/>
          <dgm:chPref val="4"/>
        </dgm:presLayoutVars>
      </dgm:prSet>
      <dgm:spPr/>
    </dgm:pt>
    <dgm:pt modelId="{4131109E-E771-4319-8F2F-FE2873FE0EDB}" type="pres">
      <dgm:prSet presAssocID="{BFB9CDEB-C6A3-458E-BF47-4AF5EB3F2316}" presName="rootComposite" presStyleCnt="0">
        <dgm:presLayoutVars/>
      </dgm:prSet>
      <dgm:spPr/>
    </dgm:pt>
    <dgm:pt modelId="{10077E77-28D6-49C7-8B1F-544E8B703E15}" type="pres">
      <dgm:prSet presAssocID="{BFB9CDEB-C6A3-458E-BF47-4AF5EB3F2316}" presName="rootText" presStyleLbl="node0" presStyleIdx="0" presStyleCnt="1">
        <dgm:presLayoutVars>
          <dgm:chMax/>
          <dgm:chPref val="4"/>
        </dgm:presLayoutVars>
      </dgm:prSet>
      <dgm:spPr/>
      <dgm:t>
        <a:bodyPr/>
        <a:lstStyle/>
        <a:p>
          <a:endParaRPr lang="en-US"/>
        </a:p>
      </dgm:t>
    </dgm:pt>
    <dgm:pt modelId="{2783E870-B2DC-4483-9ACA-FE536BF89FC1}" type="pres">
      <dgm:prSet presAssocID="{BFB9CDEB-C6A3-458E-BF47-4AF5EB3F2316}" presName="childShape" presStyleCnt="0">
        <dgm:presLayoutVars>
          <dgm:chMax val="0"/>
          <dgm:chPref val="0"/>
        </dgm:presLayoutVars>
      </dgm:prSet>
      <dgm:spPr/>
    </dgm:pt>
    <dgm:pt modelId="{D8B0CBDD-84AD-405E-A1B1-D979615B0A9F}" type="pres">
      <dgm:prSet presAssocID="{FC8D72ED-7625-41F0-B925-34C4E59915C2}" presName="childComposite" presStyleCnt="0">
        <dgm:presLayoutVars>
          <dgm:chMax val="0"/>
          <dgm:chPref val="0"/>
        </dgm:presLayoutVars>
      </dgm:prSet>
      <dgm:spPr/>
    </dgm:pt>
    <dgm:pt modelId="{704886E6-AC59-462F-9805-49CF6183E8BA}" type="pres">
      <dgm:prSet presAssocID="{FC8D72ED-7625-41F0-B925-34C4E59915C2}" presName="Image" presStyleLbl="node1" presStyleIdx="0" presStyleCnt="2"/>
      <dgm:spPr>
        <a:blipFill rotWithShape="1">
          <a:blip xmlns:r="http://schemas.openxmlformats.org/officeDocument/2006/relationships" r:embed="rId1"/>
          <a:stretch>
            <a:fillRect/>
          </a:stretch>
        </a:blipFill>
      </dgm:spPr>
    </dgm:pt>
    <dgm:pt modelId="{3A3F7B84-CFBB-469C-87E1-880E07CE8155}" type="pres">
      <dgm:prSet presAssocID="{FC8D72ED-7625-41F0-B925-34C4E59915C2}" presName="childText" presStyleLbl="lnNode1" presStyleIdx="0" presStyleCnt="2" custLinFactNeighborX="462" custLinFactNeighborY="-1649">
        <dgm:presLayoutVars>
          <dgm:chMax val="0"/>
          <dgm:chPref val="0"/>
          <dgm:bulletEnabled val="1"/>
        </dgm:presLayoutVars>
      </dgm:prSet>
      <dgm:spPr/>
      <dgm:t>
        <a:bodyPr/>
        <a:lstStyle/>
        <a:p>
          <a:endParaRPr lang="en-US"/>
        </a:p>
      </dgm:t>
    </dgm:pt>
    <dgm:pt modelId="{CE0868BD-31B7-4618-97D7-5F8C81587EC0}" type="pres">
      <dgm:prSet presAssocID="{7CDE6B05-AD92-4E9F-B2AC-49CD0347316C}" presName="childComposite" presStyleCnt="0">
        <dgm:presLayoutVars>
          <dgm:chMax val="0"/>
          <dgm:chPref val="0"/>
        </dgm:presLayoutVars>
      </dgm:prSet>
      <dgm:spPr/>
    </dgm:pt>
    <dgm:pt modelId="{8D7C1E06-50F7-417B-859D-EBF72A675BD7}" type="pres">
      <dgm:prSet presAssocID="{7CDE6B05-AD92-4E9F-B2AC-49CD0347316C}" presName="Image" presStyleLbl="node1" presStyleIdx="1" presStyleCnt="2"/>
      <dgm:spPr>
        <a:blipFill rotWithShape="1">
          <a:blip xmlns:r="http://schemas.openxmlformats.org/officeDocument/2006/relationships" r:embed="rId1"/>
          <a:stretch>
            <a:fillRect/>
          </a:stretch>
        </a:blipFill>
      </dgm:spPr>
    </dgm:pt>
    <dgm:pt modelId="{1214112F-5D9D-4BE8-8298-C9269A37D46B}" type="pres">
      <dgm:prSet presAssocID="{7CDE6B05-AD92-4E9F-B2AC-49CD0347316C}" presName="childText" presStyleLbl="lnNode1" presStyleIdx="1" presStyleCnt="2">
        <dgm:presLayoutVars>
          <dgm:chMax val="0"/>
          <dgm:chPref val="0"/>
          <dgm:bulletEnabled val="1"/>
        </dgm:presLayoutVars>
      </dgm:prSet>
      <dgm:spPr/>
      <dgm:t>
        <a:bodyPr/>
        <a:lstStyle/>
        <a:p>
          <a:endParaRPr lang="en-US"/>
        </a:p>
      </dgm:t>
    </dgm:pt>
  </dgm:ptLst>
  <dgm:cxnLst>
    <dgm:cxn modelId="{B8F5A15A-B553-4B3A-BCA9-8D3AD657338E}" srcId="{BFB9CDEB-C6A3-458E-BF47-4AF5EB3F2316}" destId="{FC8D72ED-7625-41F0-B925-34C4E59915C2}" srcOrd="0" destOrd="0" parTransId="{6E7A804B-092E-44F2-B5BB-0CAE0BCDAED8}" sibTransId="{E6F77CB9-C1EA-4F61-A0E9-3F7BFA93AA13}"/>
    <dgm:cxn modelId="{BBF7E97B-8D63-4C7D-A660-ECB7DC3329C3}" type="presOf" srcId="{FC8D72ED-7625-41F0-B925-34C4E59915C2}" destId="{3A3F7B84-CFBB-469C-87E1-880E07CE8155}" srcOrd="0" destOrd="0" presId="urn:microsoft.com/office/officeart/2008/layout/PictureAccentList"/>
    <dgm:cxn modelId="{679E9242-3AD2-435B-8639-C3AD7B213D98}" type="presOf" srcId="{AA4B1DED-0622-4DB8-BE91-8803DB644667}" destId="{0D3B1BB2-7049-4F2C-BC2D-FA473684C128}" srcOrd="0" destOrd="0" presId="urn:microsoft.com/office/officeart/2008/layout/PictureAccentList"/>
    <dgm:cxn modelId="{34A88216-1941-4772-A7C2-FAA91FD7842F}" type="presOf" srcId="{BFB9CDEB-C6A3-458E-BF47-4AF5EB3F2316}" destId="{10077E77-28D6-49C7-8B1F-544E8B703E15}" srcOrd="0" destOrd="0" presId="urn:microsoft.com/office/officeart/2008/layout/PictureAccentList"/>
    <dgm:cxn modelId="{749BCD3B-045E-4D37-8EE9-F3472E6BFBB1}" type="presOf" srcId="{7CDE6B05-AD92-4E9F-B2AC-49CD0347316C}" destId="{1214112F-5D9D-4BE8-8298-C9269A37D46B}" srcOrd="0" destOrd="0" presId="urn:microsoft.com/office/officeart/2008/layout/PictureAccentList"/>
    <dgm:cxn modelId="{E9F90E9F-D0D2-430F-8E11-B9A715510D3E}" srcId="{BFB9CDEB-C6A3-458E-BF47-4AF5EB3F2316}" destId="{7CDE6B05-AD92-4E9F-B2AC-49CD0347316C}" srcOrd="1" destOrd="0" parTransId="{3D189274-BBBB-4E60-B7A8-9C1096C087B6}" sibTransId="{101C1463-F478-41D9-A712-098F09CFD9ED}"/>
    <dgm:cxn modelId="{4CBAA640-BD2C-4A2C-8DD7-31B10056832A}" srcId="{AA4B1DED-0622-4DB8-BE91-8803DB644667}" destId="{BFB9CDEB-C6A3-458E-BF47-4AF5EB3F2316}" srcOrd="0" destOrd="0" parTransId="{85E0FDB3-AF2C-439A-AC49-773555FCC027}" sibTransId="{06F35E85-CA15-46BD-9F56-3D54AE636E84}"/>
    <dgm:cxn modelId="{3A54430A-A07D-499C-8077-108DA7A62A0F}" type="presParOf" srcId="{0D3B1BB2-7049-4F2C-BC2D-FA473684C128}" destId="{75728C23-1B34-4875-9493-A54747BEE066}" srcOrd="0" destOrd="0" presId="urn:microsoft.com/office/officeart/2008/layout/PictureAccentList"/>
    <dgm:cxn modelId="{2F1C4A0C-EE81-45FD-B047-0D233527E775}" type="presParOf" srcId="{75728C23-1B34-4875-9493-A54747BEE066}" destId="{4131109E-E771-4319-8F2F-FE2873FE0EDB}" srcOrd="0" destOrd="0" presId="urn:microsoft.com/office/officeart/2008/layout/PictureAccentList"/>
    <dgm:cxn modelId="{828AF5CE-2203-49BB-9F31-69C8F6886CCE}" type="presParOf" srcId="{4131109E-E771-4319-8F2F-FE2873FE0EDB}" destId="{10077E77-28D6-49C7-8B1F-544E8B703E15}" srcOrd="0" destOrd="0" presId="urn:microsoft.com/office/officeart/2008/layout/PictureAccentList"/>
    <dgm:cxn modelId="{303199F4-4476-402E-9938-CD965141845D}" type="presParOf" srcId="{75728C23-1B34-4875-9493-A54747BEE066}" destId="{2783E870-B2DC-4483-9ACA-FE536BF89FC1}" srcOrd="1" destOrd="0" presId="urn:microsoft.com/office/officeart/2008/layout/PictureAccentList"/>
    <dgm:cxn modelId="{FB2C125E-C98A-4C53-886B-891EA64FFE69}" type="presParOf" srcId="{2783E870-B2DC-4483-9ACA-FE536BF89FC1}" destId="{D8B0CBDD-84AD-405E-A1B1-D979615B0A9F}" srcOrd="0" destOrd="0" presId="urn:microsoft.com/office/officeart/2008/layout/PictureAccentList"/>
    <dgm:cxn modelId="{6D94E0E5-984E-4CCB-B1EE-C247C1BD3144}" type="presParOf" srcId="{D8B0CBDD-84AD-405E-A1B1-D979615B0A9F}" destId="{704886E6-AC59-462F-9805-49CF6183E8BA}" srcOrd="0" destOrd="0" presId="urn:microsoft.com/office/officeart/2008/layout/PictureAccentList"/>
    <dgm:cxn modelId="{F96E297E-3CAB-49BD-95A3-DFECA99647D9}" type="presParOf" srcId="{D8B0CBDD-84AD-405E-A1B1-D979615B0A9F}" destId="{3A3F7B84-CFBB-469C-87E1-880E07CE8155}" srcOrd="1" destOrd="0" presId="urn:microsoft.com/office/officeart/2008/layout/PictureAccentList"/>
    <dgm:cxn modelId="{F272308B-33AD-4156-88B3-8A7C32BC1CE4}" type="presParOf" srcId="{2783E870-B2DC-4483-9ACA-FE536BF89FC1}" destId="{CE0868BD-31B7-4618-97D7-5F8C81587EC0}" srcOrd="1" destOrd="0" presId="urn:microsoft.com/office/officeart/2008/layout/PictureAccentList"/>
    <dgm:cxn modelId="{E6EDFD46-B022-4BF1-A734-CB522080D782}" type="presParOf" srcId="{CE0868BD-31B7-4618-97D7-5F8C81587EC0}" destId="{8D7C1E06-50F7-417B-859D-EBF72A675BD7}" srcOrd="0" destOrd="0" presId="urn:microsoft.com/office/officeart/2008/layout/PictureAccentList"/>
    <dgm:cxn modelId="{4B1EF8DD-7498-48F7-B042-26B13A8F88D9}" type="presParOf" srcId="{CE0868BD-31B7-4618-97D7-5F8C81587EC0}" destId="{1214112F-5D9D-4BE8-8298-C9269A37D46B}" srcOrd="1" destOrd="0" presId="urn:microsoft.com/office/officeart/2008/layout/PictureAccen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A4B1DED-0622-4DB8-BE91-8803DB644667}" type="doc">
      <dgm:prSet loTypeId="urn:microsoft.com/office/officeart/2008/layout/PictureAccentList" loCatId="list" qsTypeId="urn:microsoft.com/office/officeart/2005/8/quickstyle/simple1" qsCatId="simple" csTypeId="urn:microsoft.com/office/officeart/2005/8/colors/accent1_2" csCatId="accent1" phldr="1"/>
      <dgm:spPr/>
      <dgm:t>
        <a:bodyPr/>
        <a:lstStyle/>
        <a:p>
          <a:endParaRPr lang="en-US"/>
        </a:p>
      </dgm:t>
    </dgm:pt>
    <dgm:pt modelId="{BFB9CDEB-C6A3-458E-BF47-4AF5EB3F2316}">
      <dgm:prSet phldrT="[Text]"/>
      <dgm:spPr>
        <a:solidFill>
          <a:schemeClr val="accent1"/>
        </a:solidFill>
        <a:ln w="38100">
          <a:prstDash val="dash"/>
        </a:ln>
      </dgm:spPr>
      <dgm:t>
        <a:bodyPr/>
        <a:lstStyle/>
        <a:p>
          <a:r>
            <a:rPr lang="en-US" dirty="0" smtClean="0"/>
            <a:t>Objectives </a:t>
          </a:r>
          <a:endParaRPr lang="en-US" dirty="0"/>
        </a:p>
      </dgm:t>
    </dgm:pt>
    <dgm:pt modelId="{85E0FDB3-AF2C-439A-AC49-773555FCC027}" type="parTrans" cxnId="{4CBAA640-BD2C-4A2C-8DD7-31B10056832A}">
      <dgm:prSet/>
      <dgm:spPr/>
      <dgm:t>
        <a:bodyPr/>
        <a:lstStyle/>
        <a:p>
          <a:endParaRPr lang="en-US"/>
        </a:p>
      </dgm:t>
    </dgm:pt>
    <dgm:pt modelId="{06F35E85-CA15-46BD-9F56-3D54AE636E84}" type="sibTrans" cxnId="{4CBAA640-BD2C-4A2C-8DD7-31B10056832A}">
      <dgm:prSet/>
      <dgm:spPr/>
      <dgm:t>
        <a:bodyPr/>
        <a:lstStyle/>
        <a:p>
          <a:endParaRPr lang="en-US"/>
        </a:p>
      </dgm:t>
    </dgm:pt>
    <dgm:pt modelId="{FC8D72ED-7625-41F0-B925-34C4E59915C2}">
      <dgm:prSet phldrT="[Text]"/>
      <dgm:spPr>
        <a:solidFill>
          <a:schemeClr val="tx1"/>
        </a:solidFill>
        <a:ln w="38100"/>
      </dgm:spPr>
      <dgm:t>
        <a:bodyPr/>
        <a:lstStyle/>
        <a:p>
          <a:r>
            <a:rPr lang="en-US" dirty="0" smtClean="0"/>
            <a:t>Make changes that promote</a:t>
          </a:r>
          <a:br>
            <a:rPr lang="en-US" dirty="0" smtClean="0"/>
          </a:br>
          <a:r>
            <a:rPr lang="en-US" dirty="0" smtClean="0"/>
            <a:t> inclusion for all</a:t>
          </a:r>
          <a:endParaRPr lang="en-US" dirty="0"/>
        </a:p>
      </dgm:t>
    </dgm:pt>
    <dgm:pt modelId="{6E7A804B-092E-44F2-B5BB-0CAE0BCDAED8}" type="parTrans" cxnId="{B8F5A15A-B553-4B3A-BCA9-8D3AD657338E}">
      <dgm:prSet/>
      <dgm:spPr/>
      <dgm:t>
        <a:bodyPr/>
        <a:lstStyle/>
        <a:p>
          <a:endParaRPr lang="en-US"/>
        </a:p>
      </dgm:t>
    </dgm:pt>
    <dgm:pt modelId="{E6F77CB9-C1EA-4F61-A0E9-3F7BFA93AA13}" type="sibTrans" cxnId="{B8F5A15A-B553-4B3A-BCA9-8D3AD657338E}">
      <dgm:prSet/>
      <dgm:spPr/>
      <dgm:t>
        <a:bodyPr/>
        <a:lstStyle/>
        <a:p>
          <a:endParaRPr lang="en-US"/>
        </a:p>
      </dgm:t>
    </dgm:pt>
    <dgm:pt modelId="{05BAF99C-0559-47CD-866E-AF467DF250C7}">
      <dgm:prSet/>
      <dgm:spPr>
        <a:solidFill>
          <a:schemeClr val="accent3"/>
        </a:solidFill>
        <a:ln w="38100"/>
      </dgm:spPr>
      <dgm:t>
        <a:bodyPr/>
        <a:lstStyle/>
        <a:p>
          <a:r>
            <a:rPr lang="en-US" dirty="0" smtClean="0">
              <a:latin typeface="+mn-lt"/>
              <a:ea typeface="Calibri"/>
              <a:cs typeface="Times New Roman"/>
            </a:rPr>
            <a:t>Discover resources to support an inclusive 4-H club/group environment</a:t>
          </a:r>
        </a:p>
      </dgm:t>
    </dgm:pt>
    <dgm:pt modelId="{08377C83-2348-4E45-BF9E-5D18F9052DC8}" type="parTrans" cxnId="{177DCC0D-4207-4CD0-AE36-9E4C27BBC66B}">
      <dgm:prSet/>
      <dgm:spPr/>
      <dgm:t>
        <a:bodyPr/>
        <a:lstStyle/>
        <a:p>
          <a:endParaRPr lang="en-US"/>
        </a:p>
      </dgm:t>
    </dgm:pt>
    <dgm:pt modelId="{1266DB34-716E-42E0-9F87-FC6BD9270148}" type="sibTrans" cxnId="{177DCC0D-4207-4CD0-AE36-9E4C27BBC66B}">
      <dgm:prSet/>
      <dgm:spPr/>
      <dgm:t>
        <a:bodyPr/>
        <a:lstStyle/>
        <a:p>
          <a:endParaRPr lang="en-US"/>
        </a:p>
      </dgm:t>
    </dgm:pt>
    <dgm:pt modelId="{0D3B1BB2-7049-4F2C-BC2D-FA473684C128}" type="pres">
      <dgm:prSet presAssocID="{AA4B1DED-0622-4DB8-BE91-8803DB644667}" presName="layout" presStyleCnt="0">
        <dgm:presLayoutVars>
          <dgm:chMax/>
          <dgm:chPref/>
          <dgm:dir/>
          <dgm:animOne val="branch"/>
          <dgm:animLvl val="lvl"/>
          <dgm:resizeHandles/>
        </dgm:presLayoutVars>
      </dgm:prSet>
      <dgm:spPr/>
      <dgm:t>
        <a:bodyPr/>
        <a:lstStyle/>
        <a:p>
          <a:endParaRPr lang="en-US"/>
        </a:p>
      </dgm:t>
    </dgm:pt>
    <dgm:pt modelId="{75728C23-1B34-4875-9493-A54747BEE066}" type="pres">
      <dgm:prSet presAssocID="{BFB9CDEB-C6A3-458E-BF47-4AF5EB3F2316}" presName="root" presStyleCnt="0">
        <dgm:presLayoutVars>
          <dgm:chMax/>
          <dgm:chPref val="4"/>
        </dgm:presLayoutVars>
      </dgm:prSet>
      <dgm:spPr/>
      <dgm:t>
        <a:bodyPr/>
        <a:lstStyle/>
        <a:p>
          <a:endParaRPr lang="en-US"/>
        </a:p>
      </dgm:t>
    </dgm:pt>
    <dgm:pt modelId="{4131109E-E771-4319-8F2F-FE2873FE0EDB}" type="pres">
      <dgm:prSet presAssocID="{BFB9CDEB-C6A3-458E-BF47-4AF5EB3F2316}" presName="rootComposite" presStyleCnt="0">
        <dgm:presLayoutVars/>
      </dgm:prSet>
      <dgm:spPr/>
      <dgm:t>
        <a:bodyPr/>
        <a:lstStyle/>
        <a:p>
          <a:endParaRPr lang="en-US"/>
        </a:p>
      </dgm:t>
    </dgm:pt>
    <dgm:pt modelId="{10077E77-28D6-49C7-8B1F-544E8B703E15}" type="pres">
      <dgm:prSet presAssocID="{BFB9CDEB-C6A3-458E-BF47-4AF5EB3F2316}" presName="rootText" presStyleLbl="node0" presStyleIdx="0" presStyleCnt="1" custLinFactNeighborY="2838">
        <dgm:presLayoutVars>
          <dgm:chMax/>
          <dgm:chPref val="4"/>
        </dgm:presLayoutVars>
      </dgm:prSet>
      <dgm:spPr/>
      <dgm:t>
        <a:bodyPr/>
        <a:lstStyle/>
        <a:p>
          <a:endParaRPr lang="en-US"/>
        </a:p>
      </dgm:t>
    </dgm:pt>
    <dgm:pt modelId="{2783E870-B2DC-4483-9ACA-FE536BF89FC1}" type="pres">
      <dgm:prSet presAssocID="{BFB9CDEB-C6A3-458E-BF47-4AF5EB3F2316}" presName="childShape" presStyleCnt="0">
        <dgm:presLayoutVars>
          <dgm:chMax val="0"/>
          <dgm:chPref val="0"/>
        </dgm:presLayoutVars>
      </dgm:prSet>
      <dgm:spPr/>
      <dgm:t>
        <a:bodyPr/>
        <a:lstStyle/>
        <a:p>
          <a:endParaRPr lang="en-US"/>
        </a:p>
      </dgm:t>
    </dgm:pt>
    <dgm:pt modelId="{D8B0CBDD-84AD-405E-A1B1-D979615B0A9F}" type="pres">
      <dgm:prSet presAssocID="{FC8D72ED-7625-41F0-B925-34C4E59915C2}" presName="childComposite" presStyleCnt="0">
        <dgm:presLayoutVars>
          <dgm:chMax val="0"/>
          <dgm:chPref val="0"/>
        </dgm:presLayoutVars>
      </dgm:prSet>
      <dgm:spPr/>
      <dgm:t>
        <a:bodyPr/>
        <a:lstStyle/>
        <a:p>
          <a:endParaRPr lang="en-US"/>
        </a:p>
      </dgm:t>
    </dgm:pt>
    <dgm:pt modelId="{704886E6-AC59-462F-9805-49CF6183E8BA}" type="pres">
      <dgm:prSet presAssocID="{FC8D72ED-7625-41F0-B925-34C4E59915C2}" presName="Image" presStyleLbl="node1" presStyleIdx="0" presStyleCnt="2"/>
      <dgm:spPr>
        <a:blipFill>
          <a:blip xmlns:r="http://schemas.openxmlformats.org/officeDocument/2006/relationships" r:embed="rId1">
            <a:extLst>
              <a:ext uri="{28A0092B-C50C-407E-A947-70E740481C1C}">
                <a14:useLocalDpi xmlns:a14="http://schemas.microsoft.com/office/drawing/2010/main" val="0"/>
              </a:ext>
            </a:extLst>
          </a:blip>
          <a:srcRect/>
          <a:stretch>
            <a:fillRect t="-1000" b="-1000"/>
          </a:stretch>
        </a:blipFill>
      </dgm:spPr>
      <dgm:t>
        <a:bodyPr/>
        <a:lstStyle/>
        <a:p>
          <a:endParaRPr lang="en-US"/>
        </a:p>
      </dgm:t>
    </dgm:pt>
    <dgm:pt modelId="{3A3F7B84-CFBB-469C-87E1-880E07CE8155}" type="pres">
      <dgm:prSet presAssocID="{FC8D72ED-7625-41F0-B925-34C4E59915C2}" presName="childText" presStyleLbl="lnNode1" presStyleIdx="0" presStyleCnt="2" custLinFactNeighborX="462" custLinFactNeighborY="-1649">
        <dgm:presLayoutVars>
          <dgm:chMax val="0"/>
          <dgm:chPref val="0"/>
          <dgm:bulletEnabled val="1"/>
        </dgm:presLayoutVars>
      </dgm:prSet>
      <dgm:spPr/>
      <dgm:t>
        <a:bodyPr/>
        <a:lstStyle/>
        <a:p>
          <a:endParaRPr lang="en-US"/>
        </a:p>
      </dgm:t>
    </dgm:pt>
    <dgm:pt modelId="{E135ECD5-C2B5-4449-B815-61291A4DA5D6}" type="pres">
      <dgm:prSet presAssocID="{05BAF99C-0559-47CD-866E-AF467DF250C7}" presName="childComposite" presStyleCnt="0">
        <dgm:presLayoutVars>
          <dgm:chMax val="0"/>
          <dgm:chPref val="0"/>
        </dgm:presLayoutVars>
      </dgm:prSet>
      <dgm:spPr/>
      <dgm:t>
        <a:bodyPr/>
        <a:lstStyle/>
        <a:p>
          <a:endParaRPr lang="en-US"/>
        </a:p>
      </dgm:t>
    </dgm:pt>
    <dgm:pt modelId="{711B30F6-C25F-4431-86C9-F8721C8B3D2D}" type="pres">
      <dgm:prSet presAssocID="{05BAF99C-0559-47CD-866E-AF467DF250C7}" presName="Image" presStyleLbl="node1" presStyleIdx="1" presStyleCnt="2"/>
      <dgm:spPr>
        <a:blipFill rotWithShape="1">
          <a:blip xmlns:r="http://schemas.openxmlformats.org/officeDocument/2006/relationships" r:embed="rId2"/>
          <a:stretch>
            <a:fillRect/>
          </a:stretch>
        </a:blipFill>
      </dgm:spPr>
      <dgm:t>
        <a:bodyPr/>
        <a:lstStyle/>
        <a:p>
          <a:endParaRPr lang="en-US"/>
        </a:p>
      </dgm:t>
    </dgm:pt>
    <dgm:pt modelId="{5BB22534-E718-411F-9049-54E23BF96FBF}" type="pres">
      <dgm:prSet presAssocID="{05BAF99C-0559-47CD-866E-AF467DF250C7}" presName="childText" presStyleLbl="lnNode1" presStyleIdx="1" presStyleCnt="2">
        <dgm:presLayoutVars>
          <dgm:chMax val="0"/>
          <dgm:chPref val="0"/>
          <dgm:bulletEnabled val="1"/>
        </dgm:presLayoutVars>
      </dgm:prSet>
      <dgm:spPr/>
      <dgm:t>
        <a:bodyPr/>
        <a:lstStyle/>
        <a:p>
          <a:endParaRPr lang="en-US"/>
        </a:p>
      </dgm:t>
    </dgm:pt>
  </dgm:ptLst>
  <dgm:cxnLst>
    <dgm:cxn modelId="{B8F5A15A-B553-4B3A-BCA9-8D3AD657338E}" srcId="{BFB9CDEB-C6A3-458E-BF47-4AF5EB3F2316}" destId="{FC8D72ED-7625-41F0-B925-34C4E59915C2}" srcOrd="0" destOrd="0" parTransId="{6E7A804B-092E-44F2-B5BB-0CAE0BCDAED8}" sibTransId="{E6F77CB9-C1EA-4F61-A0E9-3F7BFA93AA13}"/>
    <dgm:cxn modelId="{177DCC0D-4207-4CD0-AE36-9E4C27BBC66B}" srcId="{BFB9CDEB-C6A3-458E-BF47-4AF5EB3F2316}" destId="{05BAF99C-0559-47CD-866E-AF467DF250C7}" srcOrd="1" destOrd="0" parTransId="{08377C83-2348-4E45-BF9E-5D18F9052DC8}" sibTransId="{1266DB34-716E-42E0-9F87-FC6BD9270148}"/>
    <dgm:cxn modelId="{194FAEFC-C89A-49FF-9EF1-41C228474F20}" type="presOf" srcId="{BFB9CDEB-C6A3-458E-BF47-4AF5EB3F2316}" destId="{10077E77-28D6-49C7-8B1F-544E8B703E15}" srcOrd="0" destOrd="0" presId="urn:microsoft.com/office/officeart/2008/layout/PictureAccentList"/>
    <dgm:cxn modelId="{B374A828-BBFA-43B1-AA0E-20B9ACD93622}" type="presOf" srcId="{05BAF99C-0559-47CD-866E-AF467DF250C7}" destId="{5BB22534-E718-411F-9049-54E23BF96FBF}" srcOrd="0" destOrd="0" presId="urn:microsoft.com/office/officeart/2008/layout/PictureAccentList"/>
    <dgm:cxn modelId="{FB92A66F-BA86-45C1-B2FA-2C72716C520F}" type="presOf" srcId="{FC8D72ED-7625-41F0-B925-34C4E59915C2}" destId="{3A3F7B84-CFBB-469C-87E1-880E07CE8155}" srcOrd="0" destOrd="0" presId="urn:microsoft.com/office/officeart/2008/layout/PictureAccentList"/>
    <dgm:cxn modelId="{2E9ED9D1-8D81-4A35-BB4A-C7A6D53C31B8}" type="presOf" srcId="{AA4B1DED-0622-4DB8-BE91-8803DB644667}" destId="{0D3B1BB2-7049-4F2C-BC2D-FA473684C128}" srcOrd="0" destOrd="0" presId="urn:microsoft.com/office/officeart/2008/layout/PictureAccentList"/>
    <dgm:cxn modelId="{4CBAA640-BD2C-4A2C-8DD7-31B10056832A}" srcId="{AA4B1DED-0622-4DB8-BE91-8803DB644667}" destId="{BFB9CDEB-C6A3-458E-BF47-4AF5EB3F2316}" srcOrd="0" destOrd="0" parTransId="{85E0FDB3-AF2C-439A-AC49-773555FCC027}" sibTransId="{06F35E85-CA15-46BD-9F56-3D54AE636E84}"/>
    <dgm:cxn modelId="{BA9826ED-F441-4DC3-8ADB-8DBC21C00815}" type="presParOf" srcId="{0D3B1BB2-7049-4F2C-BC2D-FA473684C128}" destId="{75728C23-1B34-4875-9493-A54747BEE066}" srcOrd="0" destOrd="0" presId="urn:microsoft.com/office/officeart/2008/layout/PictureAccentList"/>
    <dgm:cxn modelId="{1F2BD9C6-AA53-4F00-8289-F7D6CFF0BB99}" type="presParOf" srcId="{75728C23-1B34-4875-9493-A54747BEE066}" destId="{4131109E-E771-4319-8F2F-FE2873FE0EDB}" srcOrd="0" destOrd="0" presId="urn:microsoft.com/office/officeart/2008/layout/PictureAccentList"/>
    <dgm:cxn modelId="{BB5CE333-283A-4B8A-AEC9-2CE05DF462DA}" type="presParOf" srcId="{4131109E-E771-4319-8F2F-FE2873FE0EDB}" destId="{10077E77-28D6-49C7-8B1F-544E8B703E15}" srcOrd="0" destOrd="0" presId="urn:microsoft.com/office/officeart/2008/layout/PictureAccentList"/>
    <dgm:cxn modelId="{A61F1ADB-A661-4668-A10D-2101F1063C6A}" type="presParOf" srcId="{75728C23-1B34-4875-9493-A54747BEE066}" destId="{2783E870-B2DC-4483-9ACA-FE536BF89FC1}" srcOrd="1" destOrd="0" presId="urn:microsoft.com/office/officeart/2008/layout/PictureAccentList"/>
    <dgm:cxn modelId="{4C073C5B-60F4-48C2-B227-DA4118AC1212}" type="presParOf" srcId="{2783E870-B2DC-4483-9ACA-FE536BF89FC1}" destId="{D8B0CBDD-84AD-405E-A1B1-D979615B0A9F}" srcOrd="0" destOrd="0" presId="urn:microsoft.com/office/officeart/2008/layout/PictureAccentList"/>
    <dgm:cxn modelId="{53B11848-CFB6-46AE-9154-03ACAD805A73}" type="presParOf" srcId="{D8B0CBDD-84AD-405E-A1B1-D979615B0A9F}" destId="{704886E6-AC59-462F-9805-49CF6183E8BA}" srcOrd="0" destOrd="0" presId="urn:microsoft.com/office/officeart/2008/layout/PictureAccentList"/>
    <dgm:cxn modelId="{FD46C488-EF21-472B-9C38-8CC7A15E78C0}" type="presParOf" srcId="{D8B0CBDD-84AD-405E-A1B1-D979615B0A9F}" destId="{3A3F7B84-CFBB-469C-87E1-880E07CE8155}" srcOrd="1" destOrd="0" presId="urn:microsoft.com/office/officeart/2008/layout/PictureAccentList"/>
    <dgm:cxn modelId="{069AA400-2E0E-4478-B9E8-D51992FEA341}" type="presParOf" srcId="{2783E870-B2DC-4483-9ACA-FE536BF89FC1}" destId="{E135ECD5-C2B5-4449-B815-61291A4DA5D6}" srcOrd="1" destOrd="0" presId="urn:microsoft.com/office/officeart/2008/layout/PictureAccentList"/>
    <dgm:cxn modelId="{4BBAF81B-C3F1-4700-805B-AEB728654139}" type="presParOf" srcId="{E135ECD5-C2B5-4449-B815-61291A4DA5D6}" destId="{711B30F6-C25F-4431-86C9-F8721C8B3D2D}" srcOrd="0" destOrd="0" presId="urn:microsoft.com/office/officeart/2008/layout/PictureAccentList"/>
    <dgm:cxn modelId="{70856FCA-049B-4E0B-B529-046A32D108D6}" type="presParOf" srcId="{E135ECD5-C2B5-4449-B815-61291A4DA5D6}" destId="{5BB22534-E718-411F-9049-54E23BF96FBF}" srcOrd="1" destOrd="0" presId="urn:microsoft.com/office/officeart/2008/layout/PictureAccen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5BEFFEC-8A09-4B69-937B-0E3DED12593D}" type="doc">
      <dgm:prSet loTypeId="urn:microsoft.com/office/officeart/2008/layout/VerticalAccentList" loCatId="list" qsTypeId="urn:microsoft.com/office/officeart/2005/8/quickstyle/simple1" qsCatId="simple" csTypeId="urn:microsoft.com/office/officeart/2005/8/colors/colorful1" csCatId="colorful" phldr="1"/>
      <dgm:spPr/>
      <dgm:t>
        <a:bodyPr/>
        <a:lstStyle/>
        <a:p>
          <a:endParaRPr lang="en-US"/>
        </a:p>
      </dgm:t>
    </dgm:pt>
    <dgm:pt modelId="{A6A8ECB8-E537-4C2A-878F-F71F0D8B15AE}">
      <dgm:prSet phldrT="[Text]" custT="1"/>
      <dgm:spPr/>
      <dgm:t>
        <a:bodyPr/>
        <a:lstStyle/>
        <a:p>
          <a:r>
            <a:rPr lang="en-US" sz="2000" b="1" dirty="0" smtClean="0"/>
            <a:t>a seven year old?</a:t>
          </a:r>
          <a:endParaRPr lang="en-US" sz="2000" dirty="0"/>
        </a:p>
      </dgm:t>
    </dgm:pt>
    <dgm:pt modelId="{31A5428C-0381-4FE9-BB7B-0F2803E090D6}" type="parTrans" cxnId="{C101FA6C-1145-4BFD-B589-C0F27027F2BE}">
      <dgm:prSet/>
      <dgm:spPr/>
      <dgm:t>
        <a:bodyPr/>
        <a:lstStyle/>
        <a:p>
          <a:endParaRPr lang="en-US"/>
        </a:p>
      </dgm:t>
    </dgm:pt>
    <dgm:pt modelId="{838668F8-3C65-4C0E-9F30-8001B54AB3A5}" type="sibTrans" cxnId="{C101FA6C-1145-4BFD-B589-C0F27027F2BE}">
      <dgm:prSet/>
      <dgm:spPr/>
      <dgm:t>
        <a:bodyPr/>
        <a:lstStyle/>
        <a:p>
          <a:endParaRPr lang="en-US"/>
        </a:p>
      </dgm:t>
    </dgm:pt>
    <dgm:pt modelId="{B346B71E-8590-40B1-AFE9-987E860C3748}">
      <dgm:prSet custT="1"/>
      <dgm:spPr/>
      <dgm:t>
        <a:bodyPr/>
        <a:lstStyle/>
        <a:p>
          <a:r>
            <a:rPr lang="en-US" sz="2000" b="1" dirty="0" smtClean="0"/>
            <a:t>a junior or senior 4-H member?</a:t>
          </a:r>
          <a:endParaRPr lang="en-US" sz="2000" b="1" dirty="0"/>
        </a:p>
      </dgm:t>
    </dgm:pt>
    <dgm:pt modelId="{0CCDD9A2-17C2-427B-ACDE-A57B07A77553}" type="parTrans" cxnId="{E98029F0-B81B-44D6-A7A1-76D56A43A5C6}">
      <dgm:prSet/>
      <dgm:spPr/>
      <dgm:t>
        <a:bodyPr/>
        <a:lstStyle/>
        <a:p>
          <a:endParaRPr lang="en-US"/>
        </a:p>
      </dgm:t>
    </dgm:pt>
    <dgm:pt modelId="{A1518D4F-AF1A-46C9-B6A9-21E690EBAC8A}" type="sibTrans" cxnId="{E98029F0-B81B-44D6-A7A1-76D56A43A5C6}">
      <dgm:prSet/>
      <dgm:spPr/>
      <dgm:t>
        <a:bodyPr/>
        <a:lstStyle/>
        <a:p>
          <a:endParaRPr lang="en-US"/>
        </a:p>
      </dgm:t>
    </dgm:pt>
    <dgm:pt modelId="{0A9BDF69-A697-4D9D-A6F0-88CC7C587284}">
      <dgm:prSet custT="1"/>
      <dgm:spPr/>
      <dgm:t>
        <a:bodyPr/>
        <a:lstStyle/>
        <a:p>
          <a:r>
            <a:rPr lang="en-US" sz="2000" b="1" dirty="0" smtClean="0"/>
            <a:t>someone with a physical disability? </a:t>
          </a:r>
          <a:endParaRPr lang="en-US" sz="2000" b="1" dirty="0"/>
        </a:p>
      </dgm:t>
    </dgm:pt>
    <dgm:pt modelId="{F87286C0-EFC2-4633-A5BF-3AA5CBDEC9D2}" type="parTrans" cxnId="{E622A629-5DA2-4D29-AD6B-FAB655D8954E}">
      <dgm:prSet/>
      <dgm:spPr/>
      <dgm:t>
        <a:bodyPr/>
        <a:lstStyle/>
        <a:p>
          <a:endParaRPr lang="en-US"/>
        </a:p>
      </dgm:t>
    </dgm:pt>
    <dgm:pt modelId="{6DD2E55B-7393-465B-ACFC-5C53C7049778}" type="sibTrans" cxnId="{E622A629-5DA2-4D29-AD6B-FAB655D8954E}">
      <dgm:prSet/>
      <dgm:spPr/>
      <dgm:t>
        <a:bodyPr/>
        <a:lstStyle/>
        <a:p>
          <a:endParaRPr lang="en-US"/>
        </a:p>
      </dgm:t>
    </dgm:pt>
    <dgm:pt modelId="{9266E2D2-8649-40D4-A5C9-D8F7C8EAA47C}">
      <dgm:prSet custT="1"/>
      <dgm:spPr/>
      <dgm:t>
        <a:bodyPr/>
        <a:lstStyle/>
        <a:p>
          <a:r>
            <a:rPr lang="en-US" sz="1900" b="1" dirty="0" smtClean="0"/>
            <a:t>someone with a behavioral disability?</a:t>
          </a:r>
          <a:endParaRPr lang="en-US" sz="1900" b="1" dirty="0"/>
        </a:p>
      </dgm:t>
    </dgm:pt>
    <dgm:pt modelId="{4E860CC9-AE43-4669-8A2E-4E0E5A23BE56}" type="parTrans" cxnId="{464DCB23-5746-4780-B8F0-D42B2FEE92AF}">
      <dgm:prSet/>
      <dgm:spPr/>
      <dgm:t>
        <a:bodyPr/>
        <a:lstStyle/>
        <a:p>
          <a:endParaRPr lang="en-US"/>
        </a:p>
      </dgm:t>
    </dgm:pt>
    <dgm:pt modelId="{4EB819DA-1265-4B0B-BB78-1DBF4A86888C}" type="sibTrans" cxnId="{464DCB23-5746-4780-B8F0-D42B2FEE92AF}">
      <dgm:prSet/>
      <dgm:spPr/>
      <dgm:t>
        <a:bodyPr/>
        <a:lstStyle/>
        <a:p>
          <a:endParaRPr lang="en-US"/>
        </a:p>
      </dgm:t>
    </dgm:pt>
    <dgm:pt modelId="{2F24B2BA-1133-4139-A87E-0F86E803764E}">
      <dgm:prSet/>
      <dgm:spPr/>
      <dgm:t>
        <a:bodyPr/>
        <a:lstStyle/>
        <a:p>
          <a:r>
            <a:rPr lang="en-US" b="1" dirty="0" smtClean="0"/>
            <a:t>from a different culture or ethnic group?</a:t>
          </a:r>
          <a:endParaRPr lang="en-US" b="1" dirty="0"/>
        </a:p>
      </dgm:t>
    </dgm:pt>
    <dgm:pt modelId="{2B7DA413-65EB-4140-95CD-68E699D98215}" type="parTrans" cxnId="{6E47AC6D-AE2A-4708-A9D2-F5227383537B}">
      <dgm:prSet/>
      <dgm:spPr/>
      <dgm:t>
        <a:bodyPr/>
        <a:lstStyle/>
        <a:p>
          <a:endParaRPr lang="en-US"/>
        </a:p>
      </dgm:t>
    </dgm:pt>
    <dgm:pt modelId="{C22E1C34-8EE4-4F6A-8C6E-48A9B249B206}" type="sibTrans" cxnId="{6E47AC6D-AE2A-4708-A9D2-F5227383537B}">
      <dgm:prSet/>
      <dgm:spPr/>
      <dgm:t>
        <a:bodyPr/>
        <a:lstStyle/>
        <a:p>
          <a:endParaRPr lang="en-US"/>
        </a:p>
      </dgm:t>
    </dgm:pt>
    <dgm:pt modelId="{9E8B18EA-F2B7-4305-850A-37E723C32EA4}" type="pres">
      <dgm:prSet presAssocID="{D5BEFFEC-8A09-4B69-937B-0E3DED12593D}" presName="Name0" presStyleCnt="0">
        <dgm:presLayoutVars>
          <dgm:chMax/>
          <dgm:chPref/>
          <dgm:dir/>
        </dgm:presLayoutVars>
      </dgm:prSet>
      <dgm:spPr/>
      <dgm:t>
        <a:bodyPr/>
        <a:lstStyle/>
        <a:p>
          <a:endParaRPr lang="en-US"/>
        </a:p>
      </dgm:t>
    </dgm:pt>
    <dgm:pt modelId="{115E101B-5518-41ED-B37D-1C6CAF815D47}" type="pres">
      <dgm:prSet presAssocID="{A6A8ECB8-E537-4C2A-878F-F71F0D8B15AE}" presName="parenttextcomposite" presStyleCnt="0"/>
      <dgm:spPr/>
    </dgm:pt>
    <dgm:pt modelId="{15588F38-4FBE-4B50-9F50-E3B500A2DF32}" type="pres">
      <dgm:prSet presAssocID="{A6A8ECB8-E537-4C2A-878F-F71F0D8B15AE}" presName="parenttext" presStyleLbl="revTx" presStyleIdx="0" presStyleCnt="5">
        <dgm:presLayoutVars>
          <dgm:chMax/>
          <dgm:chPref val="2"/>
          <dgm:bulletEnabled val="1"/>
        </dgm:presLayoutVars>
      </dgm:prSet>
      <dgm:spPr/>
      <dgm:t>
        <a:bodyPr/>
        <a:lstStyle/>
        <a:p>
          <a:endParaRPr lang="en-US"/>
        </a:p>
      </dgm:t>
    </dgm:pt>
    <dgm:pt modelId="{3C282EF5-B0AD-43EC-89C5-A503430ADC7B}" type="pres">
      <dgm:prSet presAssocID="{A6A8ECB8-E537-4C2A-878F-F71F0D8B15AE}" presName="parallelogramComposite" presStyleCnt="0"/>
      <dgm:spPr/>
    </dgm:pt>
    <dgm:pt modelId="{DF1C377B-E968-4752-9CCF-58B65C8B0FE1}" type="pres">
      <dgm:prSet presAssocID="{A6A8ECB8-E537-4C2A-878F-F71F0D8B15AE}" presName="parallelogram1" presStyleLbl="alignNode1" presStyleIdx="0" presStyleCnt="35"/>
      <dgm:spPr/>
    </dgm:pt>
    <dgm:pt modelId="{174E0A12-0303-497B-AA1A-8C67A2E67727}" type="pres">
      <dgm:prSet presAssocID="{A6A8ECB8-E537-4C2A-878F-F71F0D8B15AE}" presName="parallelogram2" presStyleLbl="alignNode1" presStyleIdx="1" presStyleCnt="35"/>
      <dgm:spPr/>
    </dgm:pt>
    <dgm:pt modelId="{443FB8F9-3FDB-44FA-905F-6D7BFB122106}" type="pres">
      <dgm:prSet presAssocID="{A6A8ECB8-E537-4C2A-878F-F71F0D8B15AE}" presName="parallelogram3" presStyleLbl="alignNode1" presStyleIdx="2" presStyleCnt="35"/>
      <dgm:spPr/>
    </dgm:pt>
    <dgm:pt modelId="{06C1E6A6-9114-42E8-A192-BCCF62A77C1A}" type="pres">
      <dgm:prSet presAssocID="{A6A8ECB8-E537-4C2A-878F-F71F0D8B15AE}" presName="parallelogram4" presStyleLbl="alignNode1" presStyleIdx="3" presStyleCnt="35"/>
      <dgm:spPr/>
    </dgm:pt>
    <dgm:pt modelId="{7F82B8AC-CA1B-4794-81E5-5D61E9D47FEB}" type="pres">
      <dgm:prSet presAssocID="{A6A8ECB8-E537-4C2A-878F-F71F0D8B15AE}" presName="parallelogram5" presStyleLbl="alignNode1" presStyleIdx="4" presStyleCnt="35"/>
      <dgm:spPr/>
    </dgm:pt>
    <dgm:pt modelId="{CDD4C588-5752-442D-B2CA-7D9B2B19938B}" type="pres">
      <dgm:prSet presAssocID="{A6A8ECB8-E537-4C2A-878F-F71F0D8B15AE}" presName="parallelogram6" presStyleLbl="alignNode1" presStyleIdx="5" presStyleCnt="35"/>
      <dgm:spPr/>
    </dgm:pt>
    <dgm:pt modelId="{E40966A2-C417-4201-A5A7-CD39E66FF810}" type="pres">
      <dgm:prSet presAssocID="{A6A8ECB8-E537-4C2A-878F-F71F0D8B15AE}" presName="parallelogram7" presStyleLbl="alignNode1" presStyleIdx="6" presStyleCnt="35"/>
      <dgm:spPr/>
    </dgm:pt>
    <dgm:pt modelId="{BC452502-2C94-491B-9A5F-DC6192620BF3}" type="pres">
      <dgm:prSet presAssocID="{838668F8-3C65-4C0E-9F30-8001B54AB3A5}" presName="sibTrans" presStyleCnt="0"/>
      <dgm:spPr/>
    </dgm:pt>
    <dgm:pt modelId="{8AE5905B-2EBD-4888-9A16-EC60C38737B3}" type="pres">
      <dgm:prSet presAssocID="{B346B71E-8590-40B1-AFE9-987E860C3748}" presName="parenttextcomposite" presStyleCnt="0"/>
      <dgm:spPr/>
    </dgm:pt>
    <dgm:pt modelId="{92422CB1-473C-413A-B090-6B0A09997B10}" type="pres">
      <dgm:prSet presAssocID="{B346B71E-8590-40B1-AFE9-987E860C3748}" presName="parenttext" presStyleLbl="revTx" presStyleIdx="1" presStyleCnt="5">
        <dgm:presLayoutVars>
          <dgm:chMax/>
          <dgm:chPref val="2"/>
          <dgm:bulletEnabled val="1"/>
        </dgm:presLayoutVars>
      </dgm:prSet>
      <dgm:spPr/>
      <dgm:t>
        <a:bodyPr/>
        <a:lstStyle/>
        <a:p>
          <a:endParaRPr lang="en-US"/>
        </a:p>
      </dgm:t>
    </dgm:pt>
    <dgm:pt modelId="{3097EE89-860C-4B08-9AEE-1FC30B4A1CF1}" type="pres">
      <dgm:prSet presAssocID="{B346B71E-8590-40B1-AFE9-987E860C3748}" presName="parallelogramComposite" presStyleCnt="0"/>
      <dgm:spPr/>
    </dgm:pt>
    <dgm:pt modelId="{C3F0BB2C-C4E0-418A-8B62-F6C0E1068216}" type="pres">
      <dgm:prSet presAssocID="{B346B71E-8590-40B1-AFE9-987E860C3748}" presName="parallelogram1" presStyleLbl="alignNode1" presStyleIdx="7" presStyleCnt="35"/>
      <dgm:spPr/>
    </dgm:pt>
    <dgm:pt modelId="{AF75AEC8-1C26-4752-89D0-D60C104D1BB6}" type="pres">
      <dgm:prSet presAssocID="{B346B71E-8590-40B1-AFE9-987E860C3748}" presName="parallelogram2" presStyleLbl="alignNode1" presStyleIdx="8" presStyleCnt="35"/>
      <dgm:spPr/>
    </dgm:pt>
    <dgm:pt modelId="{E0EE4EA7-7AC4-4EDA-98B9-8AAD5AB244C2}" type="pres">
      <dgm:prSet presAssocID="{B346B71E-8590-40B1-AFE9-987E860C3748}" presName="parallelogram3" presStyleLbl="alignNode1" presStyleIdx="9" presStyleCnt="35"/>
      <dgm:spPr/>
    </dgm:pt>
    <dgm:pt modelId="{49E89034-8B0C-4839-8D60-1F08445ACC3F}" type="pres">
      <dgm:prSet presAssocID="{B346B71E-8590-40B1-AFE9-987E860C3748}" presName="parallelogram4" presStyleLbl="alignNode1" presStyleIdx="10" presStyleCnt="35"/>
      <dgm:spPr/>
    </dgm:pt>
    <dgm:pt modelId="{8FB58E38-E827-49BA-9156-5246B321731E}" type="pres">
      <dgm:prSet presAssocID="{B346B71E-8590-40B1-AFE9-987E860C3748}" presName="parallelogram5" presStyleLbl="alignNode1" presStyleIdx="11" presStyleCnt="35"/>
      <dgm:spPr/>
    </dgm:pt>
    <dgm:pt modelId="{112FB878-126F-4C92-94AD-0D77FE2EB643}" type="pres">
      <dgm:prSet presAssocID="{B346B71E-8590-40B1-AFE9-987E860C3748}" presName="parallelogram6" presStyleLbl="alignNode1" presStyleIdx="12" presStyleCnt="35"/>
      <dgm:spPr/>
    </dgm:pt>
    <dgm:pt modelId="{3B0D551E-6378-4456-AD9D-D25E9139C767}" type="pres">
      <dgm:prSet presAssocID="{B346B71E-8590-40B1-AFE9-987E860C3748}" presName="parallelogram7" presStyleLbl="alignNode1" presStyleIdx="13" presStyleCnt="35"/>
      <dgm:spPr/>
    </dgm:pt>
    <dgm:pt modelId="{48682769-3A98-4D43-87F1-500F97C67499}" type="pres">
      <dgm:prSet presAssocID="{A1518D4F-AF1A-46C9-B6A9-21E690EBAC8A}" presName="sibTrans" presStyleCnt="0"/>
      <dgm:spPr/>
    </dgm:pt>
    <dgm:pt modelId="{DB19080F-C5C5-414B-927C-C273E5F643D2}" type="pres">
      <dgm:prSet presAssocID="{0A9BDF69-A697-4D9D-A6F0-88CC7C587284}" presName="parenttextcomposite" presStyleCnt="0"/>
      <dgm:spPr/>
    </dgm:pt>
    <dgm:pt modelId="{E3C40C0F-B354-44CF-A8CC-A318A2CEE1A7}" type="pres">
      <dgm:prSet presAssocID="{0A9BDF69-A697-4D9D-A6F0-88CC7C587284}" presName="parenttext" presStyleLbl="revTx" presStyleIdx="2" presStyleCnt="5">
        <dgm:presLayoutVars>
          <dgm:chMax/>
          <dgm:chPref val="2"/>
          <dgm:bulletEnabled val="1"/>
        </dgm:presLayoutVars>
      </dgm:prSet>
      <dgm:spPr/>
      <dgm:t>
        <a:bodyPr/>
        <a:lstStyle/>
        <a:p>
          <a:endParaRPr lang="en-US"/>
        </a:p>
      </dgm:t>
    </dgm:pt>
    <dgm:pt modelId="{3BB2E340-E49D-4FCE-AC88-F4F86D6C69DA}" type="pres">
      <dgm:prSet presAssocID="{0A9BDF69-A697-4D9D-A6F0-88CC7C587284}" presName="parallelogramComposite" presStyleCnt="0"/>
      <dgm:spPr/>
    </dgm:pt>
    <dgm:pt modelId="{70CB20FC-92BF-4501-BEB6-7C82A3DA7015}" type="pres">
      <dgm:prSet presAssocID="{0A9BDF69-A697-4D9D-A6F0-88CC7C587284}" presName="parallelogram1" presStyleLbl="alignNode1" presStyleIdx="14" presStyleCnt="35"/>
      <dgm:spPr/>
    </dgm:pt>
    <dgm:pt modelId="{A9691C2D-4C41-4291-8B1A-236C90F89A0E}" type="pres">
      <dgm:prSet presAssocID="{0A9BDF69-A697-4D9D-A6F0-88CC7C587284}" presName="parallelogram2" presStyleLbl="alignNode1" presStyleIdx="15" presStyleCnt="35"/>
      <dgm:spPr/>
    </dgm:pt>
    <dgm:pt modelId="{4F4B70D6-2DEA-4C7C-AC38-8109C6FAE123}" type="pres">
      <dgm:prSet presAssocID="{0A9BDF69-A697-4D9D-A6F0-88CC7C587284}" presName="parallelogram3" presStyleLbl="alignNode1" presStyleIdx="16" presStyleCnt="35"/>
      <dgm:spPr/>
    </dgm:pt>
    <dgm:pt modelId="{4F5A86AB-776E-43B0-B727-28EBF77330B2}" type="pres">
      <dgm:prSet presAssocID="{0A9BDF69-A697-4D9D-A6F0-88CC7C587284}" presName="parallelogram4" presStyleLbl="alignNode1" presStyleIdx="17" presStyleCnt="35"/>
      <dgm:spPr/>
    </dgm:pt>
    <dgm:pt modelId="{1FDD6673-424C-4996-8823-AE0D4B3E25B4}" type="pres">
      <dgm:prSet presAssocID="{0A9BDF69-A697-4D9D-A6F0-88CC7C587284}" presName="parallelogram5" presStyleLbl="alignNode1" presStyleIdx="18" presStyleCnt="35"/>
      <dgm:spPr/>
    </dgm:pt>
    <dgm:pt modelId="{AD591CBA-2D55-40D3-80FD-BA09AF417CCA}" type="pres">
      <dgm:prSet presAssocID="{0A9BDF69-A697-4D9D-A6F0-88CC7C587284}" presName="parallelogram6" presStyleLbl="alignNode1" presStyleIdx="19" presStyleCnt="35"/>
      <dgm:spPr/>
    </dgm:pt>
    <dgm:pt modelId="{200F3149-15C9-4EE7-90D4-ED08BB7D395F}" type="pres">
      <dgm:prSet presAssocID="{0A9BDF69-A697-4D9D-A6F0-88CC7C587284}" presName="parallelogram7" presStyleLbl="alignNode1" presStyleIdx="20" presStyleCnt="35"/>
      <dgm:spPr/>
    </dgm:pt>
    <dgm:pt modelId="{C9B91485-4D6A-4900-8C5A-19CFA3EE7FD0}" type="pres">
      <dgm:prSet presAssocID="{6DD2E55B-7393-465B-ACFC-5C53C7049778}" presName="sibTrans" presStyleCnt="0"/>
      <dgm:spPr/>
    </dgm:pt>
    <dgm:pt modelId="{953B8BB3-5714-4483-A26B-982AA5112C97}" type="pres">
      <dgm:prSet presAssocID="{9266E2D2-8649-40D4-A5C9-D8F7C8EAA47C}" presName="parenttextcomposite" presStyleCnt="0"/>
      <dgm:spPr/>
    </dgm:pt>
    <dgm:pt modelId="{800C8794-BA62-4910-B791-CE4C8B8099E1}" type="pres">
      <dgm:prSet presAssocID="{9266E2D2-8649-40D4-A5C9-D8F7C8EAA47C}" presName="parenttext" presStyleLbl="revTx" presStyleIdx="3" presStyleCnt="5">
        <dgm:presLayoutVars>
          <dgm:chMax/>
          <dgm:chPref val="2"/>
          <dgm:bulletEnabled val="1"/>
        </dgm:presLayoutVars>
      </dgm:prSet>
      <dgm:spPr/>
      <dgm:t>
        <a:bodyPr/>
        <a:lstStyle/>
        <a:p>
          <a:endParaRPr lang="en-US"/>
        </a:p>
      </dgm:t>
    </dgm:pt>
    <dgm:pt modelId="{DABE31EE-7477-4632-A3D6-DB30A8CBB2DD}" type="pres">
      <dgm:prSet presAssocID="{9266E2D2-8649-40D4-A5C9-D8F7C8EAA47C}" presName="parallelogramComposite" presStyleCnt="0"/>
      <dgm:spPr/>
    </dgm:pt>
    <dgm:pt modelId="{9C47AC76-2765-4B5B-B1BA-22FA867C250B}" type="pres">
      <dgm:prSet presAssocID="{9266E2D2-8649-40D4-A5C9-D8F7C8EAA47C}" presName="parallelogram1" presStyleLbl="alignNode1" presStyleIdx="21" presStyleCnt="35"/>
      <dgm:spPr/>
    </dgm:pt>
    <dgm:pt modelId="{A1350902-56D0-48E1-8D78-F47704AD7E94}" type="pres">
      <dgm:prSet presAssocID="{9266E2D2-8649-40D4-A5C9-D8F7C8EAA47C}" presName="parallelogram2" presStyleLbl="alignNode1" presStyleIdx="22" presStyleCnt="35"/>
      <dgm:spPr/>
    </dgm:pt>
    <dgm:pt modelId="{C8BAADC9-19D1-4A0E-93F9-1FB62BA1ED8A}" type="pres">
      <dgm:prSet presAssocID="{9266E2D2-8649-40D4-A5C9-D8F7C8EAA47C}" presName="parallelogram3" presStyleLbl="alignNode1" presStyleIdx="23" presStyleCnt="35"/>
      <dgm:spPr/>
    </dgm:pt>
    <dgm:pt modelId="{CC854EA6-456B-4999-9CDB-B317450BC232}" type="pres">
      <dgm:prSet presAssocID="{9266E2D2-8649-40D4-A5C9-D8F7C8EAA47C}" presName="parallelogram4" presStyleLbl="alignNode1" presStyleIdx="24" presStyleCnt="35"/>
      <dgm:spPr/>
    </dgm:pt>
    <dgm:pt modelId="{E0749593-58A2-4EB6-9E23-60C9E89C0C18}" type="pres">
      <dgm:prSet presAssocID="{9266E2D2-8649-40D4-A5C9-D8F7C8EAA47C}" presName="parallelogram5" presStyleLbl="alignNode1" presStyleIdx="25" presStyleCnt="35"/>
      <dgm:spPr/>
    </dgm:pt>
    <dgm:pt modelId="{33035AD3-CC19-4606-BCEF-67E4B132ABE9}" type="pres">
      <dgm:prSet presAssocID="{9266E2D2-8649-40D4-A5C9-D8F7C8EAA47C}" presName="parallelogram6" presStyleLbl="alignNode1" presStyleIdx="26" presStyleCnt="35"/>
      <dgm:spPr/>
    </dgm:pt>
    <dgm:pt modelId="{483D3F5E-E124-4E14-A68C-42F7DD495A81}" type="pres">
      <dgm:prSet presAssocID="{9266E2D2-8649-40D4-A5C9-D8F7C8EAA47C}" presName="parallelogram7" presStyleLbl="alignNode1" presStyleIdx="27" presStyleCnt="35"/>
      <dgm:spPr/>
    </dgm:pt>
    <dgm:pt modelId="{E3D6B66B-86EC-4C17-9A47-00AC3968FD2F}" type="pres">
      <dgm:prSet presAssocID="{4EB819DA-1265-4B0B-BB78-1DBF4A86888C}" presName="sibTrans" presStyleCnt="0"/>
      <dgm:spPr/>
    </dgm:pt>
    <dgm:pt modelId="{20B27598-29AB-484D-9A9B-0BD639E6D0DA}" type="pres">
      <dgm:prSet presAssocID="{2F24B2BA-1133-4139-A87E-0F86E803764E}" presName="parenttextcomposite" presStyleCnt="0"/>
      <dgm:spPr/>
    </dgm:pt>
    <dgm:pt modelId="{0F3FDC7E-8E53-4440-9C9F-1562636DDB7A}" type="pres">
      <dgm:prSet presAssocID="{2F24B2BA-1133-4139-A87E-0F86E803764E}" presName="parenttext" presStyleLbl="revTx" presStyleIdx="4" presStyleCnt="5">
        <dgm:presLayoutVars>
          <dgm:chMax/>
          <dgm:chPref val="2"/>
          <dgm:bulletEnabled val="1"/>
        </dgm:presLayoutVars>
      </dgm:prSet>
      <dgm:spPr/>
      <dgm:t>
        <a:bodyPr/>
        <a:lstStyle/>
        <a:p>
          <a:endParaRPr lang="en-US"/>
        </a:p>
      </dgm:t>
    </dgm:pt>
    <dgm:pt modelId="{B9F1E306-1A23-4318-8FFB-33AD90F2CF2C}" type="pres">
      <dgm:prSet presAssocID="{2F24B2BA-1133-4139-A87E-0F86E803764E}" presName="parallelogramComposite" presStyleCnt="0"/>
      <dgm:spPr/>
    </dgm:pt>
    <dgm:pt modelId="{76ECFD3B-2F02-4C56-9959-A76D32BFF636}" type="pres">
      <dgm:prSet presAssocID="{2F24B2BA-1133-4139-A87E-0F86E803764E}" presName="parallelogram1" presStyleLbl="alignNode1" presStyleIdx="28" presStyleCnt="35"/>
      <dgm:spPr/>
    </dgm:pt>
    <dgm:pt modelId="{8DC74FC2-F1F2-43FD-BEF4-87939DC3D8F4}" type="pres">
      <dgm:prSet presAssocID="{2F24B2BA-1133-4139-A87E-0F86E803764E}" presName="parallelogram2" presStyleLbl="alignNode1" presStyleIdx="29" presStyleCnt="35"/>
      <dgm:spPr/>
    </dgm:pt>
    <dgm:pt modelId="{07BA0669-89EA-4D09-B8E9-DF4391EB86A6}" type="pres">
      <dgm:prSet presAssocID="{2F24B2BA-1133-4139-A87E-0F86E803764E}" presName="parallelogram3" presStyleLbl="alignNode1" presStyleIdx="30" presStyleCnt="35"/>
      <dgm:spPr/>
    </dgm:pt>
    <dgm:pt modelId="{94EE8797-88E9-4EFB-BF2E-3D8487C75E58}" type="pres">
      <dgm:prSet presAssocID="{2F24B2BA-1133-4139-A87E-0F86E803764E}" presName="parallelogram4" presStyleLbl="alignNode1" presStyleIdx="31" presStyleCnt="35"/>
      <dgm:spPr/>
    </dgm:pt>
    <dgm:pt modelId="{6DE8C615-18B1-4C79-A8B5-3B714BD5CED2}" type="pres">
      <dgm:prSet presAssocID="{2F24B2BA-1133-4139-A87E-0F86E803764E}" presName="parallelogram5" presStyleLbl="alignNode1" presStyleIdx="32" presStyleCnt="35"/>
      <dgm:spPr/>
    </dgm:pt>
    <dgm:pt modelId="{8B28BE75-D4F5-4285-A746-E58A2B6BA271}" type="pres">
      <dgm:prSet presAssocID="{2F24B2BA-1133-4139-A87E-0F86E803764E}" presName="parallelogram6" presStyleLbl="alignNode1" presStyleIdx="33" presStyleCnt="35"/>
      <dgm:spPr/>
    </dgm:pt>
    <dgm:pt modelId="{2E9ACB16-64EB-4744-95A6-D9D8FD8D4073}" type="pres">
      <dgm:prSet presAssocID="{2F24B2BA-1133-4139-A87E-0F86E803764E}" presName="parallelogram7" presStyleLbl="alignNode1" presStyleIdx="34" presStyleCnt="35"/>
      <dgm:spPr/>
    </dgm:pt>
  </dgm:ptLst>
  <dgm:cxnLst>
    <dgm:cxn modelId="{CB223AF2-8878-445B-A0C9-D2A79613A5EB}" type="presOf" srcId="{2F24B2BA-1133-4139-A87E-0F86E803764E}" destId="{0F3FDC7E-8E53-4440-9C9F-1562636DDB7A}" srcOrd="0" destOrd="0" presId="urn:microsoft.com/office/officeart/2008/layout/VerticalAccentList"/>
    <dgm:cxn modelId="{09A79E83-767E-41EE-AEF8-08C7AE3F4FAD}" type="presOf" srcId="{A6A8ECB8-E537-4C2A-878F-F71F0D8B15AE}" destId="{15588F38-4FBE-4B50-9F50-E3B500A2DF32}" srcOrd="0" destOrd="0" presId="urn:microsoft.com/office/officeart/2008/layout/VerticalAccentList"/>
    <dgm:cxn modelId="{829F1726-0627-45CB-8EF0-21793D9B6FDA}" type="presOf" srcId="{B346B71E-8590-40B1-AFE9-987E860C3748}" destId="{92422CB1-473C-413A-B090-6B0A09997B10}" srcOrd="0" destOrd="0" presId="urn:microsoft.com/office/officeart/2008/layout/VerticalAccentList"/>
    <dgm:cxn modelId="{F2BC2B31-B176-484A-AECC-6AD27008BF3A}" type="presOf" srcId="{0A9BDF69-A697-4D9D-A6F0-88CC7C587284}" destId="{E3C40C0F-B354-44CF-A8CC-A318A2CEE1A7}" srcOrd="0" destOrd="0" presId="urn:microsoft.com/office/officeart/2008/layout/VerticalAccentList"/>
    <dgm:cxn modelId="{464DCB23-5746-4780-B8F0-D42B2FEE92AF}" srcId="{D5BEFFEC-8A09-4B69-937B-0E3DED12593D}" destId="{9266E2D2-8649-40D4-A5C9-D8F7C8EAA47C}" srcOrd="3" destOrd="0" parTransId="{4E860CC9-AE43-4669-8A2E-4E0E5A23BE56}" sibTransId="{4EB819DA-1265-4B0B-BB78-1DBF4A86888C}"/>
    <dgm:cxn modelId="{6E47AC6D-AE2A-4708-A9D2-F5227383537B}" srcId="{D5BEFFEC-8A09-4B69-937B-0E3DED12593D}" destId="{2F24B2BA-1133-4139-A87E-0F86E803764E}" srcOrd="4" destOrd="0" parTransId="{2B7DA413-65EB-4140-95CD-68E699D98215}" sibTransId="{C22E1C34-8EE4-4F6A-8C6E-48A9B249B206}"/>
    <dgm:cxn modelId="{E98029F0-B81B-44D6-A7A1-76D56A43A5C6}" srcId="{D5BEFFEC-8A09-4B69-937B-0E3DED12593D}" destId="{B346B71E-8590-40B1-AFE9-987E860C3748}" srcOrd="1" destOrd="0" parTransId="{0CCDD9A2-17C2-427B-ACDE-A57B07A77553}" sibTransId="{A1518D4F-AF1A-46C9-B6A9-21E690EBAC8A}"/>
    <dgm:cxn modelId="{D690A2D2-6015-4CB3-94BD-A304EF93F01A}" type="presOf" srcId="{9266E2D2-8649-40D4-A5C9-D8F7C8EAA47C}" destId="{800C8794-BA62-4910-B791-CE4C8B8099E1}" srcOrd="0" destOrd="0" presId="urn:microsoft.com/office/officeart/2008/layout/VerticalAccentList"/>
    <dgm:cxn modelId="{E622A629-5DA2-4D29-AD6B-FAB655D8954E}" srcId="{D5BEFFEC-8A09-4B69-937B-0E3DED12593D}" destId="{0A9BDF69-A697-4D9D-A6F0-88CC7C587284}" srcOrd="2" destOrd="0" parTransId="{F87286C0-EFC2-4633-A5BF-3AA5CBDEC9D2}" sibTransId="{6DD2E55B-7393-465B-ACFC-5C53C7049778}"/>
    <dgm:cxn modelId="{6120EC4D-63E0-4AEE-AC2E-A369F8C91699}" type="presOf" srcId="{D5BEFFEC-8A09-4B69-937B-0E3DED12593D}" destId="{9E8B18EA-F2B7-4305-850A-37E723C32EA4}" srcOrd="0" destOrd="0" presId="urn:microsoft.com/office/officeart/2008/layout/VerticalAccentList"/>
    <dgm:cxn modelId="{C101FA6C-1145-4BFD-B589-C0F27027F2BE}" srcId="{D5BEFFEC-8A09-4B69-937B-0E3DED12593D}" destId="{A6A8ECB8-E537-4C2A-878F-F71F0D8B15AE}" srcOrd="0" destOrd="0" parTransId="{31A5428C-0381-4FE9-BB7B-0F2803E090D6}" sibTransId="{838668F8-3C65-4C0E-9F30-8001B54AB3A5}"/>
    <dgm:cxn modelId="{4481C31C-A7F3-473F-9ECF-7C8DC7807D99}" type="presParOf" srcId="{9E8B18EA-F2B7-4305-850A-37E723C32EA4}" destId="{115E101B-5518-41ED-B37D-1C6CAF815D47}" srcOrd="0" destOrd="0" presId="urn:microsoft.com/office/officeart/2008/layout/VerticalAccentList"/>
    <dgm:cxn modelId="{92B8334C-A0EF-4F88-8FFE-778D197E015C}" type="presParOf" srcId="{115E101B-5518-41ED-B37D-1C6CAF815D47}" destId="{15588F38-4FBE-4B50-9F50-E3B500A2DF32}" srcOrd="0" destOrd="0" presId="urn:microsoft.com/office/officeart/2008/layout/VerticalAccentList"/>
    <dgm:cxn modelId="{A4E88784-8A8B-4CF5-9DD7-EF16815C1780}" type="presParOf" srcId="{9E8B18EA-F2B7-4305-850A-37E723C32EA4}" destId="{3C282EF5-B0AD-43EC-89C5-A503430ADC7B}" srcOrd="1" destOrd="0" presId="urn:microsoft.com/office/officeart/2008/layout/VerticalAccentList"/>
    <dgm:cxn modelId="{3FE607D6-53E4-45B3-832A-412F435DF738}" type="presParOf" srcId="{3C282EF5-B0AD-43EC-89C5-A503430ADC7B}" destId="{DF1C377B-E968-4752-9CCF-58B65C8B0FE1}" srcOrd="0" destOrd="0" presId="urn:microsoft.com/office/officeart/2008/layout/VerticalAccentList"/>
    <dgm:cxn modelId="{8D1A407D-DDE8-4FD1-940E-659741D9706A}" type="presParOf" srcId="{3C282EF5-B0AD-43EC-89C5-A503430ADC7B}" destId="{174E0A12-0303-497B-AA1A-8C67A2E67727}" srcOrd="1" destOrd="0" presId="urn:microsoft.com/office/officeart/2008/layout/VerticalAccentList"/>
    <dgm:cxn modelId="{2FA07977-6489-4F57-8F9D-CB0AE97B66B3}" type="presParOf" srcId="{3C282EF5-B0AD-43EC-89C5-A503430ADC7B}" destId="{443FB8F9-3FDB-44FA-905F-6D7BFB122106}" srcOrd="2" destOrd="0" presId="urn:microsoft.com/office/officeart/2008/layout/VerticalAccentList"/>
    <dgm:cxn modelId="{B99101D5-8A46-4BC5-A06F-BF0D60B69FBE}" type="presParOf" srcId="{3C282EF5-B0AD-43EC-89C5-A503430ADC7B}" destId="{06C1E6A6-9114-42E8-A192-BCCF62A77C1A}" srcOrd="3" destOrd="0" presId="urn:microsoft.com/office/officeart/2008/layout/VerticalAccentList"/>
    <dgm:cxn modelId="{937E9E86-BD20-402D-80A7-F227C8168F60}" type="presParOf" srcId="{3C282EF5-B0AD-43EC-89C5-A503430ADC7B}" destId="{7F82B8AC-CA1B-4794-81E5-5D61E9D47FEB}" srcOrd="4" destOrd="0" presId="urn:microsoft.com/office/officeart/2008/layout/VerticalAccentList"/>
    <dgm:cxn modelId="{56476A9B-40F2-4149-824F-F7E655A1378C}" type="presParOf" srcId="{3C282EF5-B0AD-43EC-89C5-A503430ADC7B}" destId="{CDD4C588-5752-442D-B2CA-7D9B2B19938B}" srcOrd="5" destOrd="0" presId="urn:microsoft.com/office/officeart/2008/layout/VerticalAccentList"/>
    <dgm:cxn modelId="{963FA63E-BA0D-4ABE-8DA5-9ECC1DB0BC13}" type="presParOf" srcId="{3C282EF5-B0AD-43EC-89C5-A503430ADC7B}" destId="{E40966A2-C417-4201-A5A7-CD39E66FF810}" srcOrd="6" destOrd="0" presId="urn:microsoft.com/office/officeart/2008/layout/VerticalAccentList"/>
    <dgm:cxn modelId="{BA3C3728-A9E3-47E1-87AF-A44B852F2FC4}" type="presParOf" srcId="{9E8B18EA-F2B7-4305-850A-37E723C32EA4}" destId="{BC452502-2C94-491B-9A5F-DC6192620BF3}" srcOrd="2" destOrd="0" presId="urn:microsoft.com/office/officeart/2008/layout/VerticalAccentList"/>
    <dgm:cxn modelId="{641C2547-F17A-43B8-9C5E-C171853AA0C0}" type="presParOf" srcId="{9E8B18EA-F2B7-4305-850A-37E723C32EA4}" destId="{8AE5905B-2EBD-4888-9A16-EC60C38737B3}" srcOrd="3" destOrd="0" presId="urn:microsoft.com/office/officeart/2008/layout/VerticalAccentList"/>
    <dgm:cxn modelId="{E7BFFACD-B7DD-4A87-9CFB-88AB58322A0D}" type="presParOf" srcId="{8AE5905B-2EBD-4888-9A16-EC60C38737B3}" destId="{92422CB1-473C-413A-B090-6B0A09997B10}" srcOrd="0" destOrd="0" presId="urn:microsoft.com/office/officeart/2008/layout/VerticalAccentList"/>
    <dgm:cxn modelId="{073747A0-B8D8-4038-AE66-C1DFED36B4AD}" type="presParOf" srcId="{9E8B18EA-F2B7-4305-850A-37E723C32EA4}" destId="{3097EE89-860C-4B08-9AEE-1FC30B4A1CF1}" srcOrd="4" destOrd="0" presId="urn:microsoft.com/office/officeart/2008/layout/VerticalAccentList"/>
    <dgm:cxn modelId="{E6CA2125-DADF-4B75-B588-BFDADFB936EB}" type="presParOf" srcId="{3097EE89-860C-4B08-9AEE-1FC30B4A1CF1}" destId="{C3F0BB2C-C4E0-418A-8B62-F6C0E1068216}" srcOrd="0" destOrd="0" presId="urn:microsoft.com/office/officeart/2008/layout/VerticalAccentList"/>
    <dgm:cxn modelId="{7125B492-C8E4-4DC9-87FC-A6FAC9DF6FE6}" type="presParOf" srcId="{3097EE89-860C-4B08-9AEE-1FC30B4A1CF1}" destId="{AF75AEC8-1C26-4752-89D0-D60C104D1BB6}" srcOrd="1" destOrd="0" presId="urn:microsoft.com/office/officeart/2008/layout/VerticalAccentList"/>
    <dgm:cxn modelId="{80EEF1D2-F2E4-4DDF-A0E3-4A2ECFDEC8E0}" type="presParOf" srcId="{3097EE89-860C-4B08-9AEE-1FC30B4A1CF1}" destId="{E0EE4EA7-7AC4-4EDA-98B9-8AAD5AB244C2}" srcOrd="2" destOrd="0" presId="urn:microsoft.com/office/officeart/2008/layout/VerticalAccentList"/>
    <dgm:cxn modelId="{5D573BA3-7C51-4792-B57E-7479887C0054}" type="presParOf" srcId="{3097EE89-860C-4B08-9AEE-1FC30B4A1CF1}" destId="{49E89034-8B0C-4839-8D60-1F08445ACC3F}" srcOrd="3" destOrd="0" presId="urn:microsoft.com/office/officeart/2008/layout/VerticalAccentList"/>
    <dgm:cxn modelId="{0057DEE2-24C2-4906-8E00-6DCB3DE11A72}" type="presParOf" srcId="{3097EE89-860C-4B08-9AEE-1FC30B4A1CF1}" destId="{8FB58E38-E827-49BA-9156-5246B321731E}" srcOrd="4" destOrd="0" presId="urn:microsoft.com/office/officeart/2008/layout/VerticalAccentList"/>
    <dgm:cxn modelId="{1CC40032-3E4A-44D5-935B-3D351B414B71}" type="presParOf" srcId="{3097EE89-860C-4B08-9AEE-1FC30B4A1CF1}" destId="{112FB878-126F-4C92-94AD-0D77FE2EB643}" srcOrd="5" destOrd="0" presId="urn:microsoft.com/office/officeart/2008/layout/VerticalAccentList"/>
    <dgm:cxn modelId="{03F9F06A-7CF6-410E-BAA0-FB6EF99FD263}" type="presParOf" srcId="{3097EE89-860C-4B08-9AEE-1FC30B4A1CF1}" destId="{3B0D551E-6378-4456-AD9D-D25E9139C767}" srcOrd="6" destOrd="0" presId="urn:microsoft.com/office/officeart/2008/layout/VerticalAccentList"/>
    <dgm:cxn modelId="{A0412EEC-E301-45C7-BBB4-B3D2FC6C86C0}" type="presParOf" srcId="{9E8B18EA-F2B7-4305-850A-37E723C32EA4}" destId="{48682769-3A98-4D43-87F1-500F97C67499}" srcOrd="5" destOrd="0" presId="urn:microsoft.com/office/officeart/2008/layout/VerticalAccentList"/>
    <dgm:cxn modelId="{F64BB191-6E61-4454-8B72-219AAD5C518D}" type="presParOf" srcId="{9E8B18EA-F2B7-4305-850A-37E723C32EA4}" destId="{DB19080F-C5C5-414B-927C-C273E5F643D2}" srcOrd="6" destOrd="0" presId="urn:microsoft.com/office/officeart/2008/layout/VerticalAccentList"/>
    <dgm:cxn modelId="{0C394A66-C37B-42B2-94D9-07ACDEE7A25B}" type="presParOf" srcId="{DB19080F-C5C5-414B-927C-C273E5F643D2}" destId="{E3C40C0F-B354-44CF-A8CC-A318A2CEE1A7}" srcOrd="0" destOrd="0" presId="urn:microsoft.com/office/officeart/2008/layout/VerticalAccentList"/>
    <dgm:cxn modelId="{9920BAB2-EDEF-4B82-8024-800700B0A3C4}" type="presParOf" srcId="{9E8B18EA-F2B7-4305-850A-37E723C32EA4}" destId="{3BB2E340-E49D-4FCE-AC88-F4F86D6C69DA}" srcOrd="7" destOrd="0" presId="urn:microsoft.com/office/officeart/2008/layout/VerticalAccentList"/>
    <dgm:cxn modelId="{80F12D92-B2C6-46D5-9B18-CF3F8F307B63}" type="presParOf" srcId="{3BB2E340-E49D-4FCE-AC88-F4F86D6C69DA}" destId="{70CB20FC-92BF-4501-BEB6-7C82A3DA7015}" srcOrd="0" destOrd="0" presId="urn:microsoft.com/office/officeart/2008/layout/VerticalAccentList"/>
    <dgm:cxn modelId="{F0C97732-D54D-410C-848E-996F0095AADE}" type="presParOf" srcId="{3BB2E340-E49D-4FCE-AC88-F4F86D6C69DA}" destId="{A9691C2D-4C41-4291-8B1A-236C90F89A0E}" srcOrd="1" destOrd="0" presId="urn:microsoft.com/office/officeart/2008/layout/VerticalAccentList"/>
    <dgm:cxn modelId="{027D6661-C879-4BE7-BF0D-9AE6249DC0D7}" type="presParOf" srcId="{3BB2E340-E49D-4FCE-AC88-F4F86D6C69DA}" destId="{4F4B70D6-2DEA-4C7C-AC38-8109C6FAE123}" srcOrd="2" destOrd="0" presId="urn:microsoft.com/office/officeart/2008/layout/VerticalAccentList"/>
    <dgm:cxn modelId="{5CDFF9A2-EF02-4C25-8B17-2129F8697066}" type="presParOf" srcId="{3BB2E340-E49D-4FCE-AC88-F4F86D6C69DA}" destId="{4F5A86AB-776E-43B0-B727-28EBF77330B2}" srcOrd="3" destOrd="0" presId="urn:microsoft.com/office/officeart/2008/layout/VerticalAccentList"/>
    <dgm:cxn modelId="{ADE6F2B6-8767-466C-ADF0-080E90CD0D46}" type="presParOf" srcId="{3BB2E340-E49D-4FCE-AC88-F4F86D6C69DA}" destId="{1FDD6673-424C-4996-8823-AE0D4B3E25B4}" srcOrd="4" destOrd="0" presId="urn:microsoft.com/office/officeart/2008/layout/VerticalAccentList"/>
    <dgm:cxn modelId="{EEB4F337-5BA1-4AA0-85DA-D5FA026DF894}" type="presParOf" srcId="{3BB2E340-E49D-4FCE-AC88-F4F86D6C69DA}" destId="{AD591CBA-2D55-40D3-80FD-BA09AF417CCA}" srcOrd="5" destOrd="0" presId="urn:microsoft.com/office/officeart/2008/layout/VerticalAccentList"/>
    <dgm:cxn modelId="{6601043E-73FA-4FBA-9BE2-6BCAE06B3821}" type="presParOf" srcId="{3BB2E340-E49D-4FCE-AC88-F4F86D6C69DA}" destId="{200F3149-15C9-4EE7-90D4-ED08BB7D395F}" srcOrd="6" destOrd="0" presId="urn:microsoft.com/office/officeart/2008/layout/VerticalAccentList"/>
    <dgm:cxn modelId="{F0AC7531-64F6-43F5-AAB0-826659C13C38}" type="presParOf" srcId="{9E8B18EA-F2B7-4305-850A-37E723C32EA4}" destId="{C9B91485-4D6A-4900-8C5A-19CFA3EE7FD0}" srcOrd="8" destOrd="0" presId="urn:microsoft.com/office/officeart/2008/layout/VerticalAccentList"/>
    <dgm:cxn modelId="{ABDB54A2-968F-43DD-9AB3-801063CCE42A}" type="presParOf" srcId="{9E8B18EA-F2B7-4305-850A-37E723C32EA4}" destId="{953B8BB3-5714-4483-A26B-982AA5112C97}" srcOrd="9" destOrd="0" presId="urn:microsoft.com/office/officeart/2008/layout/VerticalAccentList"/>
    <dgm:cxn modelId="{0C970F10-3452-4ECE-83A4-D68F8F1E72BD}" type="presParOf" srcId="{953B8BB3-5714-4483-A26B-982AA5112C97}" destId="{800C8794-BA62-4910-B791-CE4C8B8099E1}" srcOrd="0" destOrd="0" presId="urn:microsoft.com/office/officeart/2008/layout/VerticalAccentList"/>
    <dgm:cxn modelId="{675B9570-EE5E-42BC-9B33-59E47BD483ED}" type="presParOf" srcId="{9E8B18EA-F2B7-4305-850A-37E723C32EA4}" destId="{DABE31EE-7477-4632-A3D6-DB30A8CBB2DD}" srcOrd="10" destOrd="0" presId="urn:microsoft.com/office/officeart/2008/layout/VerticalAccentList"/>
    <dgm:cxn modelId="{6331739D-2834-485D-8088-9534947BF5D7}" type="presParOf" srcId="{DABE31EE-7477-4632-A3D6-DB30A8CBB2DD}" destId="{9C47AC76-2765-4B5B-B1BA-22FA867C250B}" srcOrd="0" destOrd="0" presId="urn:microsoft.com/office/officeart/2008/layout/VerticalAccentList"/>
    <dgm:cxn modelId="{18BEC7FC-6F9D-43A3-B6E6-EDB58D4E053A}" type="presParOf" srcId="{DABE31EE-7477-4632-A3D6-DB30A8CBB2DD}" destId="{A1350902-56D0-48E1-8D78-F47704AD7E94}" srcOrd="1" destOrd="0" presId="urn:microsoft.com/office/officeart/2008/layout/VerticalAccentList"/>
    <dgm:cxn modelId="{F90F3DD9-F9B5-4FC7-88E1-B1F44C7EE26E}" type="presParOf" srcId="{DABE31EE-7477-4632-A3D6-DB30A8CBB2DD}" destId="{C8BAADC9-19D1-4A0E-93F9-1FB62BA1ED8A}" srcOrd="2" destOrd="0" presId="urn:microsoft.com/office/officeart/2008/layout/VerticalAccentList"/>
    <dgm:cxn modelId="{E2212942-C2BF-451B-B1CA-26BDF60759E2}" type="presParOf" srcId="{DABE31EE-7477-4632-A3D6-DB30A8CBB2DD}" destId="{CC854EA6-456B-4999-9CDB-B317450BC232}" srcOrd="3" destOrd="0" presId="urn:microsoft.com/office/officeart/2008/layout/VerticalAccentList"/>
    <dgm:cxn modelId="{25DE75F3-DB5A-4307-B85D-64F39232FD3B}" type="presParOf" srcId="{DABE31EE-7477-4632-A3D6-DB30A8CBB2DD}" destId="{E0749593-58A2-4EB6-9E23-60C9E89C0C18}" srcOrd="4" destOrd="0" presId="urn:microsoft.com/office/officeart/2008/layout/VerticalAccentList"/>
    <dgm:cxn modelId="{B25C3703-FBCE-4C04-9DF7-8F614142347E}" type="presParOf" srcId="{DABE31EE-7477-4632-A3D6-DB30A8CBB2DD}" destId="{33035AD3-CC19-4606-BCEF-67E4B132ABE9}" srcOrd="5" destOrd="0" presId="urn:microsoft.com/office/officeart/2008/layout/VerticalAccentList"/>
    <dgm:cxn modelId="{2208D802-6C4B-4077-86B9-01F1879EA6E5}" type="presParOf" srcId="{DABE31EE-7477-4632-A3D6-DB30A8CBB2DD}" destId="{483D3F5E-E124-4E14-A68C-42F7DD495A81}" srcOrd="6" destOrd="0" presId="urn:microsoft.com/office/officeart/2008/layout/VerticalAccentList"/>
    <dgm:cxn modelId="{B04F1A14-0C80-4CA2-B633-8A69374F4831}" type="presParOf" srcId="{9E8B18EA-F2B7-4305-850A-37E723C32EA4}" destId="{E3D6B66B-86EC-4C17-9A47-00AC3968FD2F}" srcOrd="11" destOrd="0" presId="urn:microsoft.com/office/officeart/2008/layout/VerticalAccentList"/>
    <dgm:cxn modelId="{A232FACA-8ADA-4593-B6E9-A2BBE36FE37A}" type="presParOf" srcId="{9E8B18EA-F2B7-4305-850A-37E723C32EA4}" destId="{20B27598-29AB-484D-9A9B-0BD639E6D0DA}" srcOrd="12" destOrd="0" presId="urn:microsoft.com/office/officeart/2008/layout/VerticalAccentList"/>
    <dgm:cxn modelId="{8D5E4546-DFFA-4034-B55E-4ED7813EF288}" type="presParOf" srcId="{20B27598-29AB-484D-9A9B-0BD639E6D0DA}" destId="{0F3FDC7E-8E53-4440-9C9F-1562636DDB7A}" srcOrd="0" destOrd="0" presId="urn:microsoft.com/office/officeart/2008/layout/VerticalAccentList"/>
    <dgm:cxn modelId="{6361F79E-16A3-462F-896B-FD07E66D86B3}" type="presParOf" srcId="{9E8B18EA-F2B7-4305-850A-37E723C32EA4}" destId="{B9F1E306-1A23-4318-8FFB-33AD90F2CF2C}" srcOrd="13" destOrd="0" presId="urn:microsoft.com/office/officeart/2008/layout/VerticalAccentList"/>
    <dgm:cxn modelId="{C29C7DD0-E230-4AFE-82A1-3BD46C40C5C7}" type="presParOf" srcId="{B9F1E306-1A23-4318-8FFB-33AD90F2CF2C}" destId="{76ECFD3B-2F02-4C56-9959-A76D32BFF636}" srcOrd="0" destOrd="0" presId="urn:microsoft.com/office/officeart/2008/layout/VerticalAccentList"/>
    <dgm:cxn modelId="{C92940AB-9D95-49A6-BA45-ED683ACBAFED}" type="presParOf" srcId="{B9F1E306-1A23-4318-8FFB-33AD90F2CF2C}" destId="{8DC74FC2-F1F2-43FD-BEF4-87939DC3D8F4}" srcOrd="1" destOrd="0" presId="urn:microsoft.com/office/officeart/2008/layout/VerticalAccentList"/>
    <dgm:cxn modelId="{686229C5-7ECE-4FD1-9164-358857AE9308}" type="presParOf" srcId="{B9F1E306-1A23-4318-8FFB-33AD90F2CF2C}" destId="{07BA0669-89EA-4D09-B8E9-DF4391EB86A6}" srcOrd="2" destOrd="0" presId="urn:microsoft.com/office/officeart/2008/layout/VerticalAccentList"/>
    <dgm:cxn modelId="{2BE1DC92-DE76-474D-AFE3-86E221604AB4}" type="presParOf" srcId="{B9F1E306-1A23-4318-8FFB-33AD90F2CF2C}" destId="{94EE8797-88E9-4EFB-BF2E-3D8487C75E58}" srcOrd="3" destOrd="0" presId="urn:microsoft.com/office/officeart/2008/layout/VerticalAccentList"/>
    <dgm:cxn modelId="{ABBDFF6B-57F7-46BF-9E8E-74FC1AA585B1}" type="presParOf" srcId="{B9F1E306-1A23-4318-8FFB-33AD90F2CF2C}" destId="{6DE8C615-18B1-4C79-A8B5-3B714BD5CED2}" srcOrd="4" destOrd="0" presId="urn:microsoft.com/office/officeart/2008/layout/VerticalAccentList"/>
    <dgm:cxn modelId="{785462FC-952D-4087-90DF-F64DA0991B75}" type="presParOf" srcId="{B9F1E306-1A23-4318-8FFB-33AD90F2CF2C}" destId="{8B28BE75-D4F5-4285-A746-E58A2B6BA271}" srcOrd="5" destOrd="0" presId="urn:microsoft.com/office/officeart/2008/layout/VerticalAccentList"/>
    <dgm:cxn modelId="{67466B35-2232-4DD8-91B1-41EECB61D53C}" type="presParOf" srcId="{B9F1E306-1A23-4318-8FFB-33AD90F2CF2C}" destId="{2E9ACB16-64EB-4744-95A6-D9D8FD8D4073}" srcOrd="6" destOrd="0" presId="urn:microsoft.com/office/officeart/2008/layout/VerticalAccent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FD8E21D-3980-4709-99A8-FA6F6A644453}" type="doc">
      <dgm:prSet loTypeId="urn:microsoft.com/office/officeart/2005/8/layout/default#1" loCatId="list" qsTypeId="urn:microsoft.com/office/officeart/2005/8/quickstyle/simple1" qsCatId="simple" csTypeId="urn:microsoft.com/office/officeart/2005/8/colors/colorful1#1" csCatId="colorful" phldr="1"/>
      <dgm:spPr/>
      <dgm:t>
        <a:bodyPr/>
        <a:lstStyle/>
        <a:p>
          <a:endParaRPr lang="en-US"/>
        </a:p>
      </dgm:t>
    </dgm:pt>
    <dgm:pt modelId="{FB84BCBF-FCB5-4D7F-A6D4-52D85EC3460C}">
      <dgm:prSet phldrT="[Text]"/>
      <dgm:spPr/>
      <dgm:t>
        <a:bodyPr/>
        <a:lstStyle/>
        <a:p>
          <a:r>
            <a:rPr lang="en-US" dirty="0" smtClean="0">
              <a:solidFill>
                <a:srgbClr val="000000"/>
              </a:solidFill>
            </a:rPr>
            <a:t>The Law</a:t>
          </a:r>
          <a:endParaRPr lang="en-US" dirty="0">
            <a:solidFill>
              <a:srgbClr val="000000"/>
            </a:solidFill>
          </a:endParaRPr>
        </a:p>
      </dgm:t>
    </dgm:pt>
    <dgm:pt modelId="{109C3F33-DDD6-487F-BB4A-91E43400EBDF}" type="parTrans" cxnId="{965D4762-95AA-4BBC-B0EB-B63A2DF58435}">
      <dgm:prSet/>
      <dgm:spPr/>
      <dgm:t>
        <a:bodyPr/>
        <a:lstStyle/>
        <a:p>
          <a:endParaRPr lang="en-US"/>
        </a:p>
      </dgm:t>
    </dgm:pt>
    <dgm:pt modelId="{7C9B6003-6352-4C0D-90FB-EC08257658E7}" type="sibTrans" cxnId="{965D4762-95AA-4BBC-B0EB-B63A2DF58435}">
      <dgm:prSet/>
      <dgm:spPr/>
      <dgm:t>
        <a:bodyPr/>
        <a:lstStyle/>
        <a:p>
          <a:endParaRPr lang="en-US"/>
        </a:p>
      </dgm:t>
    </dgm:pt>
    <dgm:pt modelId="{665696C4-3142-49F2-BC6C-D03D5C588C69}">
      <dgm:prSet phldrT="[Text]"/>
      <dgm:spPr/>
      <dgm:t>
        <a:bodyPr/>
        <a:lstStyle/>
        <a:p>
          <a:r>
            <a:rPr lang="en-US" dirty="0" smtClean="0">
              <a:solidFill>
                <a:srgbClr val="000000"/>
              </a:solidFill>
            </a:rPr>
            <a:t>Making Adaptations</a:t>
          </a:r>
          <a:endParaRPr lang="en-US" dirty="0">
            <a:solidFill>
              <a:srgbClr val="000000"/>
            </a:solidFill>
          </a:endParaRPr>
        </a:p>
      </dgm:t>
    </dgm:pt>
    <dgm:pt modelId="{E26ABF5F-7923-4B43-8290-D938C2CE702F}" type="parTrans" cxnId="{414A75AC-0BE4-4967-AF13-FA321A36B512}">
      <dgm:prSet/>
      <dgm:spPr/>
      <dgm:t>
        <a:bodyPr/>
        <a:lstStyle/>
        <a:p>
          <a:endParaRPr lang="en-US"/>
        </a:p>
      </dgm:t>
    </dgm:pt>
    <dgm:pt modelId="{AF471D95-E75F-418B-86ED-DDACE80A83FB}" type="sibTrans" cxnId="{414A75AC-0BE4-4967-AF13-FA321A36B512}">
      <dgm:prSet/>
      <dgm:spPr/>
      <dgm:t>
        <a:bodyPr/>
        <a:lstStyle/>
        <a:p>
          <a:endParaRPr lang="en-US"/>
        </a:p>
      </dgm:t>
    </dgm:pt>
    <dgm:pt modelId="{202D7CAA-A94D-4AD4-A83A-9A109E70FB7A}">
      <dgm:prSet phldrT="[Text]"/>
      <dgm:spPr>
        <a:solidFill>
          <a:schemeClr val="tx1"/>
        </a:solidFill>
      </dgm:spPr>
      <dgm:t>
        <a:bodyPr/>
        <a:lstStyle/>
        <a:p>
          <a:r>
            <a:rPr lang="en-US" dirty="0" smtClean="0">
              <a:solidFill>
                <a:srgbClr val="000000"/>
              </a:solidFill>
            </a:rPr>
            <a:t>Learning Disabilities</a:t>
          </a:r>
          <a:endParaRPr lang="en-US" dirty="0">
            <a:solidFill>
              <a:srgbClr val="000000"/>
            </a:solidFill>
          </a:endParaRPr>
        </a:p>
      </dgm:t>
    </dgm:pt>
    <dgm:pt modelId="{5726250E-E5B9-4734-9F2F-94443C203993}" type="parTrans" cxnId="{B39FD2F2-8158-40BA-AD9F-0A54EDECA740}">
      <dgm:prSet/>
      <dgm:spPr/>
      <dgm:t>
        <a:bodyPr/>
        <a:lstStyle/>
        <a:p>
          <a:endParaRPr lang="en-US"/>
        </a:p>
      </dgm:t>
    </dgm:pt>
    <dgm:pt modelId="{FA9D1BFA-7469-4E70-A183-994E11865DB3}" type="sibTrans" cxnId="{B39FD2F2-8158-40BA-AD9F-0A54EDECA740}">
      <dgm:prSet/>
      <dgm:spPr/>
      <dgm:t>
        <a:bodyPr/>
        <a:lstStyle/>
        <a:p>
          <a:endParaRPr lang="en-US"/>
        </a:p>
      </dgm:t>
    </dgm:pt>
    <dgm:pt modelId="{47D6116D-DC1E-4A9D-945B-4735FCA6AD00}">
      <dgm:prSet phldrT="[Text]"/>
      <dgm:spPr>
        <a:solidFill>
          <a:schemeClr val="accent1"/>
        </a:solidFill>
      </dgm:spPr>
      <dgm:t>
        <a:bodyPr/>
        <a:lstStyle/>
        <a:p>
          <a:r>
            <a:rPr lang="en-US" dirty="0" smtClean="0">
              <a:solidFill>
                <a:srgbClr val="000000"/>
              </a:solidFill>
            </a:rPr>
            <a:t>Emotional and Behavioral Disabilities</a:t>
          </a:r>
          <a:endParaRPr lang="en-US" dirty="0">
            <a:solidFill>
              <a:srgbClr val="000000"/>
            </a:solidFill>
          </a:endParaRPr>
        </a:p>
      </dgm:t>
    </dgm:pt>
    <dgm:pt modelId="{8C94775C-BD8B-4E17-989C-81DC719A1038}" type="parTrans" cxnId="{D5D42663-4F3F-46D2-B66A-101AC5A3540D}">
      <dgm:prSet/>
      <dgm:spPr/>
      <dgm:t>
        <a:bodyPr/>
        <a:lstStyle/>
        <a:p>
          <a:endParaRPr lang="en-US"/>
        </a:p>
      </dgm:t>
    </dgm:pt>
    <dgm:pt modelId="{9B4EEF45-69C6-4E82-9394-41568135E583}" type="sibTrans" cxnId="{D5D42663-4F3F-46D2-B66A-101AC5A3540D}">
      <dgm:prSet/>
      <dgm:spPr/>
      <dgm:t>
        <a:bodyPr/>
        <a:lstStyle/>
        <a:p>
          <a:endParaRPr lang="en-US"/>
        </a:p>
      </dgm:t>
    </dgm:pt>
    <dgm:pt modelId="{72A6C00A-EAAE-45A6-A204-65E524C56380}">
      <dgm:prSet phldrT="[Text]"/>
      <dgm:spPr/>
      <dgm:t>
        <a:bodyPr/>
        <a:lstStyle/>
        <a:p>
          <a:r>
            <a:rPr lang="en-US" dirty="0" smtClean="0">
              <a:solidFill>
                <a:srgbClr val="000000"/>
              </a:solidFill>
            </a:rPr>
            <a:t>Attention Deficit Hyperactivity Disorder (ADHD)</a:t>
          </a:r>
          <a:endParaRPr lang="en-US" dirty="0">
            <a:solidFill>
              <a:srgbClr val="000000"/>
            </a:solidFill>
          </a:endParaRPr>
        </a:p>
      </dgm:t>
    </dgm:pt>
    <dgm:pt modelId="{AFD47A94-7CF4-422A-8128-C88D2735375B}" type="parTrans" cxnId="{736BC998-0569-4981-BDD9-DCC80028A55E}">
      <dgm:prSet/>
      <dgm:spPr/>
      <dgm:t>
        <a:bodyPr/>
        <a:lstStyle/>
        <a:p>
          <a:endParaRPr lang="en-US"/>
        </a:p>
      </dgm:t>
    </dgm:pt>
    <dgm:pt modelId="{82105A6F-57E9-40AE-8F35-886340300BC2}" type="sibTrans" cxnId="{736BC998-0569-4981-BDD9-DCC80028A55E}">
      <dgm:prSet/>
      <dgm:spPr/>
      <dgm:t>
        <a:bodyPr/>
        <a:lstStyle/>
        <a:p>
          <a:endParaRPr lang="en-US"/>
        </a:p>
      </dgm:t>
    </dgm:pt>
    <dgm:pt modelId="{4F1CB169-AE99-4FD9-BD9E-E79C2F680DDF}">
      <dgm:prSet phldrT="[Text]"/>
      <dgm:spPr>
        <a:solidFill>
          <a:schemeClr val="accent5"/>
        </a:solidFill>
      </dgm:spPr>
      <dgm:t>
        <a:bodyPr/>
        <a:lstStyle/>
        <a:p>
          <a:r>
            <a:rPr lang="en-US" dirty="0" smtClean="0">
              <a:solidFill>
                <a:srgbClr val="000000"/>
              </a:solidFill>
            </a:rPr>
            <a:t>Children and Youth with Autism</a:t>
          </a:r>
          <a:endParaRPr lang="en-US" dirty="0">
            <a:solidFill>
              <a:srgbClr val="000000"/>
            </a:solidFill>
          </a:endParaRPr>
        </a:p>
      </dgm:t>
    </dgm:pt>
    <dgm:pt modelId="{4D39C657-7178-4D7D-B118-B40ADC70E34A}" type="parTrans" cxnId="{70A96865-D49A-44AB-8E86-A1B40932110F}">
      <dgm:prSet/>
      <dgm:spPr/>
      <dgm:t>
        <a:bodyPr/>
        <a:lstStyle/>
        <a:p>
          <a:endParaRPr lang="en-US"/>
        </a:p>
      </dgm:t>
    </dgm:pt>
    <dgm:pt modelId="{B305526A-1FA0-46AB-A797-0F4685B11B7E}" type="sibTrans" cxnId="{70A96865-D49A-44AB-8E86-A1B40932110F}">
      <dgm:prSet/>
      <dgm:spPr/>
      <dgm:t>
        <a:bodyPr/>
        <a:lstStyle/>
        <a:p>
          <a:endParaRPr lang="en-US"/>
        </a:p>
      </dgm:t>
    </dgm:pt>
    <dgm:pt modelId="{9D7B03D5-F85B-4A38-A3E3-294CFE22A7AF}" type="pres">
      <dgm:prSet presAssocID="{0FD8E21D-3980-4709-99A8-FA6F6A644453}" presName="diagram" presStyleCnt="0">
        <dgm:presLayoutVars>
          <dgm:dir/>
          <dgm:resizeHandles val="exact"/>
        </dgm:presLayoutVars>
      </dgm:prSet>
      <dgm:spPr/>
      <dgm:t>
        <a:bodyPr/>
        <a:lstStyle/>
        <a:p>
          <a:endParaRPr lang="en-US"/>
        </a:p>
      </dgm:t>
    </dgm:pt>
    <dgm:pt modelId="{267BCE9D-7D13-407A-A2DA-EA542E4931F3}" type="pres">
      <dgm:prSet presAssocID="{FB84BCBF-FCB5-4D7F-A6D4-52D85EC3460C}" presName="node" presStyleLbl="node1" presStyleIdx="0" presStyleCnt="6">
        <dgm:presLayoutVars>
          <dgm:bulletEnabled val="1"/>
        </dgm:presLayoutVars>
      </dgm:prSet>
      <dgm:spPr/>
      <dgm:t>
        <a:bodyPr/>
        <a:lstStyle/>
        <a:p>
          <a:endParaRPr lang="en-US"/>
        </a:p>
      </dgm:t>
    </dgm:pt>
    <dgm:pt modelId="{F01627F9-9186-4A1E-BA71-8CE2027A7E94}" type="pres">
      <dgm:prSet presAssocID="{7C9B6003-6352-4C0D-90FB-EC08257658E7}" presName="sibTrans" presStyleCnt="0"/>
      <dgm:spPr/>
      <dgm:t>
        <a:bodyPr/>
        <a:lstStyle/>
        <a:p>
          <a:endParaRPr lang="en-US"/>
        </a:p>
      </dgm:t>
    </dgm:pt>
    <dgm:pt modelId="{65E8256F-6D4D-4750-A120-64D07702E09E}" type="pres">
      <dgm:prSet presAssocID="{665696C4-3142-49F2-BC6C-D03D5C588C69}" presName="node" presStyleLbl="node1" presStyleIdx="1" presStyleCnt="6">
        <dgm:presLayoutVars>
          <dgm:bulletEnabled val="1"/>
        </dgm:presLayoutVars>
      </dgm:prSet>
      <dgm:spPr/>
      <dgm:t>
        <a:bodyPr/>
        <a:lstStyle/>
        <a:p>
          <a:endParaRPr lang="en-US"/>
        </a:p>
      </dgm:t>
    </dgm:pt>
    <dgm:pt modelId="{A178B84D-B708-4909-8B4E-801F23AB0144}" type="pres">
      <dgm:prSet presAssocID="{AF471D95-E75F-418B-86ED-DDACE80A83FB}" presName="sibTrans" presStyleCnt="0"/>
      <dgm:spPr/>
      <dgm:t>
        <a:bodyPr/>
        <a:lstStyle/>
        <a:p>
          <a:endParaRPr lang="en-US"/>
        </a:p>
      </dgm:t>
    </dgm:pt>
    <dgm:pt modelId="{A302DE26-06D9-4FAB-8DB2-5CD84803E0BE}" type="pres">
      <dgm:prSet presAssocID="{202D7CAA-A94D-4AD4-A83A-9A109E70FB7A}" presName="node" presStyleLbl="node1" presStyleIdx="2" presStyleCnt="6">
        <dgm:presLayoutVars>
          <dgm:bulletEnabled val="1"/>
        </dgm:presLayoutVars>
      </dgm:prSet>
      <dgm:spPr/>
      <dgm:t>
        <a:bodyPr/>
        <a:lstStyle/>
        <a:p>
          <a:endParaRPr lang="en-US"/>
        </a:p>
      </dgm:t>
    </dgm:pt>
    <dgm:pt modelId="{5C3BC797-00CA-4AA6-AF23-C0418AD27004}" type="pres">
      <dgm:prSet presAssocID="{FA9D1BFA-7469-4E70-A183-994E11865DB3}" presName="sibTrans" presStyleCnt="0"/>
      <dgm:spPr/>
      <dgm:t>
        <a:bodyPr/>
        <a:lstStyle/>
        <a:p>
          <a:endParaRPr lang="en-US"/>
        </a:p>
      </dgm:t>
    </dgm:pt>
    <dgm:pt modelId="{99C98174-BACA-4006-BCB2-D817472FA1F0}" type="pres">
      <dgm:prSet presAssocID="{47D6116D-DC1E-4A9D-945B-4735FCA6AD00}" presName="node" presStyleLbl="node1" presStyleIdx="3" presStyleCnt="6">
        <dgm:presLayoutVars>
          <dgm:bulletEnabled val="1"/>
        </dgm:presLayoutVars>
      </dgm:prSet>
      <dgm:spPr/>
      <dgm:t>
        <a:bodyPr/>
        <a:lstStyle/>
        <a:p>
          <a:endParaRPr lang="en-US"/>
        </a:p>
      </dgm:t>
    </dgm:pt>
    <dgm:pt modelId="{05EDEE80-478A-4034-929A-E96569EA7189}" type="pres">
      <dgm:prSet presAssocID="{9B4EEF45-69C6-4E82-9394-41568135E583}" presName="sibTrans" presStyleCnt="0"/>
      <dgm:spPr/>
      <dgm:t>
        <a:bodyPr/>
        <a:lstStyle/>
        <a:p>
          <a:endParaRPr lang="en-US"/>
        </a:p>
      </dgm:t>
    </dgm:pt>
    <dgm:pt modelId="{FBD23E30-A5A5-4637-8CB4-CEC3AB8A1327}" type="pres">
      <dgm:prSet presAssocID="{4F1CB169-AE99-4FD9-BD9E-E79C2F680DDF}" presName="node" presStyleLbl="node1" presStyleIdx="4" presStyleCnt="6">
        <dgm:presLayoutVars>
          <dgm:bulletEnabled val="1"/>
        </dgm:presLayoutVars>
      </dgm:prSet>
      <dgm:spPr/>
      <dgm:t>
        <a:bodyPr/>
        <a:lstStyle/>
        <a:p>
          <a:endParaRPr lang="en-US"/>
        </a:p>
      </dgm:t>
    </dgm:pt>
    <dgm:pt modelId="{12DDAD1A-F267-4518-B079-99327167FAA4}" type="pres">
      <dgm:prSet presAssocID="{B305526A-1FA0-46AB-A797-0F4685B11B7E}" presName="sibTrans" presStyleCnt="0"/>
      <dgm:spPr/>
      <dgm:t>
        <a:bodyPr/>
        <a:lstStyle/>
        <a:p>
          <a:endParaRPr lang="en-US"/>
        </a:p>
      </dgm:t>
    </dgm:pt>
    <dgm:pt modelId="{DEEEC5EE-2138-4887-9815-3DF0A2CB87C0}" type="pres">
      <dgm:prSet presAssocID="{72A6C00A-EAAE-45A6-A204-65E524C56380}" presName="node" presStyleLbl="node1" presStyleIdx="5" presStyleCnt="6">
        <dgm:presLayoutVars>
          <dgm:bulletEnabled val="1"/>
        </dgm:presLayoutVars>
      </dgm:prSet>
      <dgm:spPr/>
      <dgm:t>
        <a:bodyPr/>
        <a:lstStyle/>
        <a:p>
          <a:endParaRPr lang="en-US"/>
        </a:p>
      </dgm:t>
    </dgm:pt>
  </dgm:ptLst>
  <dgm:cxnLst>
    <dgm:cxn modelId="{70A96865-D49A-44AB-8E86-A1B40932110F}" srcId="{0FD8E21D-3980-4709-99A8-FA6F6A644453}" destId="{4F1CB169-AE99-4FD9-BD9E-E79C2F680DDF}" srcOrd="4" destOrd="0" parTransId="{4D39C657-7178-4D7D-B118-B40ADC70E34A}" sibTransId="{B305526A-1FA0-46AB-A797-0F4685B11B7E}"/>
    <dgm:cxn modelId="{5201F63E-573F-42AE-B433-7B408FED16CF}" type="presOf" srcId="{4F1CB169-AE99-4FD9-BD9E-E79C2F680DDF}" destId="{FBD23E30-A5A5-4637-8CB4-CEC3AB8A1327}" srcOrd="0" destOrd="0" presId="urn:microsoft.com/office/officeart/2005/8/layout/default#1"/>
    <dgm:cxn modelId="{56C7B1D0-2831-4BAA-AF8D-E2D9C7234826}" type="presOf" srcId="{72A6C00A-EAAE-45A6-A204-65E524C56380}" destId="{DEEEC5EE-2138-4887-9815-3DF0A2CB87C0}" srcOrd="0" destOrd="0" presId="urn:microsoft.com/office/officeart/2005/8/layout/default#1"/>
    <dgm:cxn modelId="{B051D18C-F605-4BE4-ACEC-888FA73BBD92}" type="presOf" srcId="{665696C4-3142-49F2-BC6C-D03D5C588C69}" destId="{65E8256F-6D4D-4750-A120-64D07702E09E}" srcOrd="0" destOrd="0" presId="urn:microsoft.com/office/officeart/2005/8/layout/default#1"/>
    <dgm:cxn modelId="{DE8F61CE-DF00-49B4-9A7A-DDC0C501E237}" type="presOf" srcId="{0FD8E21D-3980-4709-99A8-FA6F6A644453}" destId="{9D7B03D5-F85B-4A38-A3E3-294CFE22A7AF}" srcOrd="0" destOrd="0" presId="urn:microsoft.com/office/officeart/2005/8/layout/default#1"/>
    <dgm:cxn modelId="{62FB83D5-41FD-4727-A247-8E9294980E20}" type="presOf" srcId="{202D7CAA-A94D-4AD4-A83A-9A109E70FB7A}" destId="{A302DE26-06D9-4FAB-8DB2-5CD84803E0BE}" srcOrd="0" destOrd="0" presId="urn:microsoft.com/office/officeart/2005/8/layout/default#1"/>
    <dgm:cxn modelId="{414A75AC-0BE4-4967-AF13-FA321A36B512}" srcId="{0FD8E21D-3980-4709-99A8-FA6F6A644453}" destId="{665696C4-3142-49F2-BC6C-D03D5C588C69}" srcOrd="1" destOrd="0" parTransId="{E26ABF5F-7923-4B43-8290-D938C2CE702F}" sibTransId="{AF471D95-E75F-418B-86ED-DDACE80A83FB}"/>
    <dgm:cxn modelId="{736BC998-0569-4981-BDD9-DCC80028A55E}" srcId="{0FD8E21D-3980-4709-99A8-FA6F6A644453}" destId="{72A6C00A-EAAE-45A6-A204-65E524C56380}" srcOrd="5" destOrd="0" parTransId="{AFD47A94-7CF4-422A-8128-C88D2735375B}" sibTransId="{82105A6F-57E9-40AE-8F35-886340300BC2}"/>
    <dgm:cxn modelId="{D5D42663-4F3F-46D2-B66A-101AC5A3540D}" srcId="{0FD8E21D-3980-4709-99A8-FA6F6A644453}" destId="{47D6116D-DC1E-4A9D-945B-4735FCA6AD00}" srcOrd="3" destOrd="0" parTransId="{8C94775C-BD8B-4E17-989C-81DC719A1038}" sibTransId="{9B4EEF45-69C6-4E82-9394-41568135E583}"/>
    <dgm:cxn modelId="{965D4762-95AA-4BBC-B0EB-B63A2DF58435}" srcId="{0FD8E21D-3980-4709-99A8-FA6F6A644453}" destId="{FB84BCBF-FCB5-4D7F-A6D4-52D85EC3460C}" srcOrd="0" destOrd="0" parTransId="{109C3F33-DDD6-487F-BB4A-91E43400EBDF}" sibTransId="{7C9B6003-6352-4C0D-90FB-EC08257658E7}"/>
    <dgm:cxn modelId="{B39FD2F2-8158-40BA-AD9F-0A54EDECA740}" srcId="{0FD8E21D-3980-4709-99A8-FA6F6A644453}" destId="{202D7CAA-A94D-4AD4-A83A-9A109E70FB7A}" srcOrd="2" destOrd="0" parTransId="{5726250E-E5B9-4734-9F2F-94443C203993}" sibTransId="{FA9D1BFA-7469-4E70-A183-994E11865DB3}"/>
    <dgm:cxn modelId="{51459AFA-A15F-4EF5-9BC2-012FE6E39538}" type="presOf" srcId="{47D6116D-DC1E-4A9D-945B-4735FCA6AD00}" destId="{99C98174-BACA-4006-BCB2-D817472FA1F0}" srcOrd="0" destOrd="0" presId="urn:microsoft.com/office/officeart/2005/8/layout/default#1"/>
    <dgm:cxn modelId="{130EC086-C931-4462-8731-2A42432137C2}" type="presOf" srcId="{FB84BCBF-FCB5-4D7F-A6D4-52D85EC3460C}" destId="{267BCE9D-7D13-407A-A2DA-EA542E4931F3}" srcOrd="0" destOrd="0" presId="urn:microsoft.com/office/officeart/2005/8/layout/default#1"/>
    <dgm:cxn modelId="{F5880157-9E3C-4B2B-A01F-9359092F1000}" type="presParOf" srcId="{9D7B03D5-F85B-4A38-A3E3-294CFE22A7AF}" destId="{267BCE9D-7D13-407A-A2DA-EA542E4931F3}" srcOrd="0" destOrd="0" presId="urn:microsoft.com/office/officeart/2005/8/layout/default#1"/>
    <dgm:cxn modelId="{11B00531-93BA-4AD8-BDA9-8F046F47B5C7}" type="presParOf" srcId="{9D7B03D5-F85B-4A38-A3E3-294CFE22A7AF}" destId="{F01627F9-9186-4A1E-BA71-8CE2027A7E94}" srcOrd="1" destOrd="0" presId="urn:microsoft.com/office/officeart/2005/8/layout/default#1"/>
    <dgm:cxn modelId="{EF06E50E-2685-4797-B2AD-7D77B1EF292F}" type="presParOf" srcId="{9D7B03D5-F85B-4A38-A3E3-294CFE22A7AF}" destId="{65E8256F-6D4D-4750-A120-64D07702E09E}" srcOrd="2" destOrd="0" presId="urn:microsoft.com/office/officeart/2005/8/layout/default#1"/>
    <dgm:cxn modelId="{BE72345D-8BA9-4D47-9EC9-5982D30A61A1}" type="presParOf" srcId="{9D7B03D5-F85B-4A38-A3E3-294CFE22A7AF}" destId="{A178B84D-B708-4909-8B4E-801F23AB0144}" srcOrd="3" destOrd="0" presId="urn:microsoft.com/office/officeart/2005/8/layout/default#1"/>
    <dgm:cxn modelId="{988E5FCB-00EC-4823-A6BA-115C8B0DE3C7}" type="presParOf" srcId="{9D7B03D5-F85B-4A38-A3E3-294CFE22A7AF}" destId="{A302DE26-06D9-4FAB-8DB2-5CD84803E0BE}" srcOrd="4" destOrd="0" presId="urn:microsoft.com/office/officeart/2005/8/layout/default#1"/>
    <dgm:cxn modelId="{FC6CC3EB-4069-4319-A42F-630D36CE81A2}" type="presParOf" srcId="{9D7B03D5-F85B-4A38-A3E3-294CFE22A7AF}" destId="{5C3BC797-00CA-4AA6-AF23-C0418AD27004}" srcOrd="5" destOrd="0" presId="urn:microsoft.com/office/officeart/2005/8/layout/default#1"/>
    <dgm:cxn modelId="{4E59FAC5-6D22-4899-B111-B444A63C1737}" type="presParOf" srcId="{9D7B03D5-F85B-4A38-A3E3-294CFE22A7AF}" destId="{99C98174-BACA-4006-BCB2-D817472FA1F0}" srcOrd="6" destOrd="0" presId="urn:microsoft.com/office/officeart/2005/8/layout/default#1"/>
    <dgm:cxn modelId="{136CAFEA-A8B4-4A8E-BA2D-9E91B4C25A98}" type="presParOf" srcId="{9D7B03D5-F85B-4A38-A3E3-294CFE22A7AF}" destId="{05EDEE80-478A-4034-929A-E96569EA7189}" srcOrd="7" destOrd="0" presId="urn:microsoft.com/office/officeart/2005/8/layout/default#1"/>
    <dgm:cxn modelId="{98EE4C56-6483-4AF6-B6B6-1518028AD510}" type="presParOf" srcId="{9D7B03D5-F85B-4A38-A3E3-294CFE22A7AF}" destId="{FBD23E30-A5A5-4637-8CB4-CEC3AB8A1327}" srcOrd="8" destOrd="0" presId="urn:microsoft.com/office/officeart/2005/8/layout/default#1"/>
    <dgm:cxn modelId="{3F23BAB2-E045-4838-9EE6-DA5F06D0BDBC}" type="presParOf" srcId="{9D7B03D5-F85B-4A38-A3E3-294CFE22A7AF}" destId="{12DDAD1A-F267-4518-B079-99327167FAA4}" srcOrd="9" destOrd="0" presId="urn:microsoft.com/office/officeart/2005/8/layout/default#1"/>
    <dgm:cxn modelId="{DF57C32E-F25B-43B5-B42D-2E50032C261B}" type="presParOf" srcId="{9D7B03D5-F85B-4A38-A3E3-294CFE22A7AF}" destId="{DEEEC5EE-2138-4887-9815-3DF0A2CB87C0}" srcOrd="10" destOrd="0" presId="urn:microsoft.com/office/officeart/2005/8/layout/defaul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881CC53-2BD6-4CB2-84E9-69DC6BDA62F9}"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715576AF-FDD3-438C-B37E-DF72B96C63BB}">
      <dgm:prSet custT="1"/>
      <dgm:spPr/>
      <dgm:t>
        <a:bodyPr/>
        <a:lstStyle/>
        <a:p>
          <a:pPr algn="ctr" rtl="0"/>
          <a:r>
            <a:rPr lang="en-US" sz="4800" dirty="0" smtClean="0"/>
            <a:t>Remain silent</a:t>
          </a:r>
          <a:endParaRPr lang="en-US" sz="4800" dirty="0"/>
        </a:p>
      </dgm:t>
    </dgm:pt>
    <dgm:pt modelId="{4A785B00-3E97-49C3-B420-F38B995BB4BA}" type="parTrans" cxnId="{F26A4D03-1258-461E-9A8B-43F0D9C84C24}">
      <dgm:prSet/>
      <dgm:spPr/>
      <dgm:t>
        <a:bodyPr/>
        <a:lstStyle/>
        <a:p>
          <a:endParaRPr lang="en-US"/>
        </a:p>
      </dgm:t>
    </dgm:pt>
    <dgm:pt modelId="{5D04CDC0-B63A-4F56-96BC-4B9201030BCF}" type="sibTrans" cxnId="{F26A4D03-1258-461E-9A8B-43F0D9C84C24}">
      <dgm:prSet/>
      <dgm:spPr/>
      <dgm:t>
        <a:bodyPr/>
        <a:lstStyle/>
        <a:p>
          <a:endParaRPr lang="en-US"/>
        </a:p>
      </dgm:t>
    </dgm:pt>
    <dgm:pt modelId="{80BFD9F0-46DB-4352-B095-98A1023530F2}">
      <dgm:prSet/>
      <dgm:spPr>
        <a:solidFill>
          <a:schemeClr val="accent3">
            <a:lumMod val="75000"/>
          </a:schemeClr>
        </a:solidFill>
      </dgm:spPr>
      <dgm:t>
        <a:bodyPr/>
        <a:lstStyle/>
        <a:p>
          <a:pPr algn="ctr" rtl="0"/>
          <a:r>
            <a:rPr lang="en-US" dirty="0" smtClean="0"/>
            <a:t>Listen for instructions</a:t>
          </a:r>
          <a:endParaRPr lang="en-US" dirty="0"/>
        </a:p>
      </dgm:t>
    </dgm:pt>
    <dgm:pt modelId="{08534BDC-3BD5-4F7D-A684-388D2D6E0ADD}" type="parTrans" cxnId="{D68BAF6B-4581-46B9-8FF2-1AA1EA3731A5}">
      <dgm:prSet/>
      <dgm:spPr/>
      <dgm:t>
        <a:bodyPr/>
        <a:lstStyle/>
        <a:p>
          <a:endParaRPr lang="en-US"/>
        </a:p>
      </dgm:t>
    </dgm:pt>
    <dgm:pt modelId="{00FE89A6-EB53-4933-8667-584408BB66D8}" type="sibTrans" cxnId="{D68BAF6B-4581-46B9-8FF2-1AA1EA3731A5}">
      <dgm:prSet/>
      <dgm:spPr/>
      <dgm:t>
        <a:bodyPr/>
        <a:lstStyle/>
        <a:p>
          <a:endParaRPr lang="en-US"/>
        </a:p>
      </dgm:t>
    </dgm:pt>
    <dgm:pt modelId="{0C9A385D-AFE0-492F-AE41-6A339A2FEC65}" type="pres">
      <dgm:prSet presAssocID="{2881CC53-2BD6-4CB2-84E9-69DC6BDA62F9}" presName="linear" presStyleCnt="0">
        <dgm:presLayoutVars>
          <dgm:animLvl val="lvl"/>
          <dgm:resizeHandles val="exact"/>
        </dgm:presLayoutVars>
      </dgm:prSet>
      <dgm:spPr/>
      <dgm:t>
        <a:bodyPr/>
        <a:lstStyle/>
        <a:p>
          <a:endParaRPr lang="en-US"/>
        </a:p>
      </dgm:t>
    </dgm:pt>
    <dgm:pt modelId="{69A9D9C6-B071-4F8D-B280-0D2B0B1BE515}" type="pres">
      <dgm:prSet presAssocID="{715576AF-FDD3-438C-B37E-DF72B96C63BB}" presName="parentText" presStyleLbl="node1" presStyleIdx="0" presStyleCnt="2">
        <dgm:presLayoutVars>
          <dgm:chMax val="0"/>
          <dgm:bulletEnabled val="1"/>
        </dgm:presLayoutVars>
      </dgm:prSet>
      <dgm:spPr/>
      <dgm:t>
        <a:bodyPr/>
        <a:lstStyle/>
        <a:p>
          <a:endParaRPr lang="en-US"/>
        </a:p>
      </dgm:t>
    </dgm:pt>
    <dgm:pt modelId="{6F99F7C7-7448-4309-929F-087DE99EDB21}" type="pres">
      <dgm:prSet presAssocID="{5D04CDC0-B63A-4F56-96BC-4B9201030BCF}" presName="spacer" presStyleCnt="0"/>
      <dgm:spPr/>
    </dgm:pt>
    <dgm:pt modelId="{A679BF17-3C6C-43AF-913D-7DB4B24E4049}" type="pres">
      <dgm:prSet presAssocID="{80BFD9F0-46DB-4352-B095-98A1023530F2}" presName="parentText" presStyleLbl="node1" presStyleIdx="1" presStyleCnt="2">
        <dgm:presLayoutVars>
          <dgm:chMax val="0"/>
          <dgm:bulletEnabled val="1"/>
        </dgm:presLayoutVars>
      </dgm:prSet>
      <dgm:spPr/>
      <dgm:t>
        <a:bodyPr/>
        <a:lstStyle/>
        <a:p>
          <a:endParaRPr lang="en-US"/>
        </a:p>
      </dgm:t>
    </dgm:pt>
  </dgm:ptLst>
  <dgm:cxnLst>
    <dgm:cxn modelId="{F312867B-6572-4B73-A04A-F2B548D192B4}" type="presOf" srcId="{715576AF-FDD3-438C-B37E-DF72B96C63BB}" destId="{69A9D9C6-B071-4F8D-B280-0D2B0B1BE515}" srcOrd="0" destOrd="0" presId="urn:microsoft.com/office/officeart/2005/8/layout/vList2"/>
    <dgm:cxn modelId="{F2868E77-7E4E-43CF-90D8-D29837847FB4}" type="presOf" srcId="{2881CC53-2BD6-4CB2-84E9-69DC6BDA62F9}" destId="{0C9A385D-AFE0-492F-AE41-6A339A2FEC65}" srcOrd="0" destOrd="0" presId="urn:microsoft.com/office/officeart/2005/8/layout/vList2"/>
    <dgm:cxn modelId="{F26A4D03-1258-461E-9A8B-43F0D9C84C24}" srcId="{2881CC53-2BD6-4CB2-84E9-69DC6BDA62F9}" destId="{715576AF-FDD3-438C-B37E-DF72B96C63BB}" srcOrd="0" destOrd="0" parTransId="{4A785B00-3E97-49C3-B420-F38B995BB4BA}" sibTransId="{5D04CDC0-B63A-4F56-96BC-4B9201030BCF}"/>
    <dgm:cxn modelId="{61707814-56BE-4214-AE6A-C4CD4C41B410}" type="presOf" srcId="{80BFD9F0-46DB-4352-B095-98A1023530F2}" destId="{A679BF17-3C6C-43AF-913D-7DB4B24E4049}" srcOrd="0" destOrd="0" presId="urn:microsoft.com/office/officeart/2005/8/layout/vList2"/>
    <dgm:cxn modelId="{D68BAF6B-4581-46B9-8FF2-1AA1EA3731A5}" srcId="{2881CC53-2BD6-4CB2-84E9-69DC6BDA62F9}" destId="{80BFD9F0-46DB-4352-B095-98A1023530F2}" srcOrd="1" destOrd="0" parTransId="{08534BDC-3BD5-4F7D-A684-388D2D6E0ADD}" sibTransId="{00FE89A6-EB53-4933-8667-584408BB66D8}"/>
    <dgm:cxn modelId="{8C05DD1C-BA0B-4535-9566-E1D4AE7710BB}" type="presParOf" srcId="{0C9A385D-AFE0-492F-AE41-6A339A2FEC65}" destId="{69A9D9C6-B071-4F8D-B280-0D2B0B1BE515}" srcOrd="0" destOrd="0" presId="urn:microsoft.com/office/officeart/2005/8/layout/vList2"/>
    <dgm:cxn modelId="{04329BEA-75D8-4107-816C-52647A9CFD9F}" type="presParOf" srcId="{0C9A385D-AFE0-492F-AE41-6A339A2FEC65}" destId="{6F99F7C7-7448-4309-929F-087DE99EDB21}" srcOrd="1" destOrd="0" presId="urn:microsoft.com/office/officeart/2005/8/layout/vList2"/>
    <dgm:cxn modelId="{ABB4D08B-DE50-4AB6-9CBE-1FA2F8E5452F}" type="presParOf" srcId="{0C9A385D-AFE0-492F-AE41-6A339A2FEC65}" destId="{A679BF17-3C6C-43AF-913D-7DB4B24E4049}"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4DB5597-5EF6-4F4E-BB5B-1351021A80EB}"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FE34D5F3-598A-4E7F-80BC-299490580C79}">
      <dgm:prSet phldrT="[Text]" custT="1"/>
      <dgm:spPr/>
      <dgm:t>
        <a:bodyPr/>
        <a:lstStyle/>
        <a:p>
          <a:r>
            <a:rPr lang="en-US" sz="2400" dirty="0" smtClean="0"/>
            <a:t>Kansas</a:t>
          </a:r>
        </a:p>
        <a:p>
          <a:r>
            <a:rPr lang="en-US" sz="2400" dirty="0" smtClean="0"/>
            <a:t>Nebraska</a:t>
          </a:r>
        </a:p>
        <a:p>
          <a:r>
            <a:rPr lang="en-US" sz="2400" dirty="0" smtClean="0"/>
            <a:t>North Dakota</a:t>
          </a:r>
        </a:p>
        <a:p>
          <a:r>
            <a:rPr lang="en-US" sz="2400" dirty="0" smtClean="0"/>
            <a:t>South  Dakota</a:t>
          </a:r>
          <a:endParaRPr lang="en-US" sz="2400" dirty="0"/>
        </a:p>
      </dgm:t>
    </dgm:pt>
    <dgm:pt modelId="{9BB6C869-0B7B-4CD3-94AC-F257FE2FC44E}" type="parTrans" cxnId="{2D6CD9A2-0ACA-47B8-8116-329A4B458F5F}">
      <dgm:prSet/>
      <dgm:spPr/>
      <dgm:t>
        <a:bodyPr/>
        <a:lstStyle/>
        <a:p>
          <a:endParaRPr lang="en-US"/>
        </a:p>
      </dgm:t>
    </dgm:pt>
    <dgm:pt modelId="{05FBFBF1-FD61-426C-8367-33DF56F7A90F}" type="sibTrans" cxnId="{2D6CD9A2-0ACA-47B8-8116-329A4B458F5F}">
      <dgm:prSet/>
      <dgm:spPr/>
      <dgm:t>
        <a:bodyPr/>
        <a:lstStyle/>
        <a:p>
          <a:endParaRPr lang="en-US"/>
        </a:p>
      </dgm:t>
    </dgm:pt>
    <dgm:pt modelId="{06E45B9A-DC3B-420C-ADCA-B6906F0DC214}">
      <dgm:prSet phldrT="[Text]" custT="1"/>
      <dgm:spPr>
        <a:solidFill>
          <a:schemeClr val="accent5">
            <a:lumMod val="20000"/>
            <a:lumOff val="80000"/>
            <a:alpha val="90000"/>
          </a:schemeClr>
        </a:solidFill>
      </dgm:spPr>
      <dgm:t>
        <a:bodyPr/>
        <a:lstStyle/>
        <a:p>
          <a:r>
            <a:rPr lang="en-US" sz="3200" dirty="0" smtClean="0"/>
            <a:t>Impacted your ability to</a:t>
          </a:r>
          <a:r>
            <a:rPr lang="en-US" sz="3200" b="1" dirty="0" smtClean="0"/>
            <a:t> complete </a:t>
          </a:r>
          <a:r>
            <a:rPr lang="en-US" sz="3200" dirty="0" smtClean="0"/>
            <a:t>the task?</a:t>
          </a:r>
          <a:endParaRPr lang="en-US" sz="3200" dirty="0"/>
        </a:p>
      </dgm:t>
    </dgm:pt>
    <dgm:pt modelId="{BED3DC02-534F-416D-917F-31910F537CA9}" type="parTrans" cxnId="{222399E6-7391-492F-974A-87958028CAF0}">
      <dgm:prSet/>
      <dgm:spPr/>
      <dgm:t>
        <a:bodyPr/>
        <a:lstStyle/>
        <a:p>
          <a:endParaRPr lang="en-US"/>
        </a:p>
      </dgm:t>
    </dgm:pt>
    <dgm:pt modelId="{50BBCCB8-1971-4F4E-8E64-7B3E9E104972}" type="sibTrans" cxnId="{222399E6-7391-492F-974A-87958028CAF0}">
      <dgm:prSet/>
      <dgm:spPr/>
      <dgm:t>
        <a:bodyPr/>
        <a:lstStyle/>
        <a:p>
          <a:endParaRPr lang="en-US"/>
        </a:p>
      </dgm:t>
    </dgm:pt>
    <dgm:pt modelId="{6AA5D4CC-DF82-426E-AB2D-20613099F0AF}">
      <dgm:prSet phldrT="[Text]" custT="1"/>
      <dgm:spPr/>
      <dgm:t>
        <a:bodyPr/>
        <a:lstStyle/>
        <a:p>
          <a:r>
            <a:rPr lang="en-US" sz="2400" dirty="0" smtClean="0"/>
            <a:t>Iowa</a:t>
          </a:r>
        </a:p>
        <a:p>
          <a:r>
            <a:rPr lang="en-US" sz="2400" dirty="0" smtClean="0"/>
            <a:t>Minnesota</a:t>
          </a:r>
        </a:p>
        <a:p>
          <a:r>
            <a:rPr lang="en-US" sz="2400" dirty="0" smtClean="0"/>
            <a:t>Missouri</a:t>
          </a:r>
        </a:p>
        <a:p>
          <a:r>
            <a:rPr lang="en-US" sz="2400" dirty="0" smtClean="0"/>
            <a:t>Wisconsin</a:t>
          </a:r>
          <a:endParaRPr lang="en-US" sz="2400" dirty="0"/>
        </a:p>
      </dgm:t>
    </dgm:pt>
    <dgm:pt modelId="{1D8FEFEA-DEC0-4A4E-8AB8-604D7126D815}" type="parTrans" cxnId="{A6E26E2A-14F0-4A17-910C-22AC6F0FF878}">
      <dgm:prSet/>
      <dgm:spPr/>
      <dgm:t>
        <a:bodyPr/>
        <a:lstStyle/>
        <a:p>
          <a:endParaRPr lang="en-US"/>
        </a:p>
      </dgm:t>
    </dgm:pt>
    <dgm:pt modelId="{51212648-37A1-43E3-977C-DFD88D52B2BF}" type="sibTrans" cxnId="{A6E26E2A-14F0-4A17-910C-22AC6F0FF878}">
      <dgm:prSet/>
      <dgm:spPr/>
      <dgm:t>
        <a:bodyPr/>
        <a:lstStyle/>
        <a:p>
          <a:endParaRPr lang="en-US"/>
        </a:p>
      </dgm:t>
    </dgm:pt>
    <dgm:pt modelId="{6AE53D38-2A80-4A02-AEDC-FF33E2C363A6}">
      <dgm:prSet phldrT="[Text]" custT="1"/>
      <dgm:spPr>
        <a:solidFill>
          <a:schemeClr val="accent2">
            <a:lumMod val="60000"/>
            <a:lumOff val="40000"/>
            <a:alpha val="90000"/>
          </a:schemeClr>
        </a:solidFill>
        <a:ln>
          <a:solidFill>
            <a:schemeClr val="accent1">
              <a:lumMod val="75000"/>
              <a:alpha val="90000"/>
            </a:schemeClr>
          </a:solidFill>
        </a:ln>
      </dgm:spPr>
      <dgm:t>
        <a:bodyPr/>
        <a:lstStyle/>
        <a:p>
          <a:r>
            <a:rPr lang="en-US" sz="3200" dirty="0" smtClean="0"/>
            <a:t>What were you </a:t>
          </a:r>
          <a:r>
            <a:rPr lang="en-US" sz="3200" b="1" dirty="0" smtClean="0"/>
            <a:t>feeling</a:t>
          </a:r>
          <a:r>
            <a:rPr lang="en-US" sz="3200" dirty="0" smtClean="0"/>
            <a:t>?</a:t>
          </a:r>
          <a:endParaRPr lang="en-US" sz="3200" dirty="0"/>
        </a:p>
      </dgm:t>
    </dgm:pt>
    <dgm:pt modelId="{03177136-AC59-4D4B-922D-58E7EAE5080C}" type="parTrans" cxnId="{10268C84-8025-48A0-BBC7-04E737B92179}">
      <dgm:prSet/>
      <dgm:spPr/>
      <dgm:t>
        <a:bodyPr/>
        <a:lstStyle/>
        <a:p>
          <a:endParaRPr lang="en-US"/>
        </a:p>
      </dgm:t>
    </dgm:pt>
    <dgm:pt modelId="{B1A8893F-59D2-46BB-A4BB-C5D1BC40A27A}" type="sibTrans" cxnId="{10268C84-8025-48A0-BBC7-04E737B92179}">
      <dgm:prSet/>
      <dgm:spPr/>
      <dgm:t>
        <a:bodyPr/>
        <a:lstStyle/>
        <a:p>
          <a:endParaRPr lang="en-US"/>
        </a:p>
      </dgm:t>
    </dgm:pt>
    <dgm:pt modelId="{C2892E8E-244D-4119-8E80-07900C8FF28D}">
      <dgm:prSet phldrT="[Text]" custT="1"/>
      <dgm:spPr/>
      <dgm:t>
        <a:bodyPr/>
        <a:lstStyle/>
        <a:p>
          <a:r>
            <a:rPr lang="en-US" sz="2400" dirty="0" smtClean="0"/>
            <a:t>Illinois</a:t>
          </a:r>
        </a:p>
        <a:p>
          <a:r>
            <a:rPr lang="en-US" sz="2400" dirty="0" smtClean="0"/>
            <a:t>Indiana</a:t>
          </a:r>
        </a:p>
        <a:p>
          <a:r>
            <a:rPr lang="en-US" sz="2400" dirty="0" smtClean="0"/>
            <a:t>Ohio</a:t>
          </a:r>
        </a:p>
        <a:p>
          <a:r>
            <a:rPr lang="en-US" sz="2400" dirty="0" smtClean="0"/>
            <a:t>Michigan</a:t>
          </a:r>
          <a:endParaRPr lang="en-US" sz="2400" dirty="0"/>
        </a:p>
      </dgm:t>
    </dgm:pt>
    <dgm:pt modelId="{0A719FF2-5EF1-40D9-A852-3C6C82564C3D}" type="parTrans" cxnId="{49890B1B-3038-4F6E-B859-32E66AD006EC}">
      <dgm:prSet/>
      <dgm:spPr/>
      <dgm:t>
        <a:bodyPr/>
        <a:lstStyle/>
        <a:p>
          <a:endParaRPr lang="en-US"/>
        </a:p>
      </dgm:t>
    </dgm:pt>
    <dgm:pt modelId="{A9500F2A-50DD-4E86-98BF-6475D7722274}" type="sibTrans" cxnId="{49890B1B-3038-4F6E-B859-32E66AD006EC}">
      <dgm:prSet/>
      <dgm:spPr/>
      <dgm:t>
        <a:bodyPr/>
        <a:lstStyle/>
        <a:p>
          <a:endParaRPr lang="en-US"/>
        </a:p>
      </dgm:t>
    </dgm:pt>
    <dgm:pt modelId="{E081CEC8-A4BA-4C2F-A293-EDF3FF02F6E5}">
      <dgm:prSet phldrT="[Text]" custT="1"/>
      <dgm:spPr>
        <a:solidFill>
          <a:schemeClr val="bg2">
            <a:alpha val="90000"/>
          </a:schemeClr>
        </a:solidFill>
      </dgm:spPr>
      <dgm:t>
        <a:bodyPr/>
        <a:lstStyle/>
        <a:p>
          <a:r>
            <a:rPr lang="en-US" sz="3200" dirty="0" smtClean="0"/>
            <a:t>Similar </a:t>
          </a:r>
          <a:r>
            <a:rPr lang="en-US" sz="3200" b="1" dirty="0" smtClean="0"/>
            <a:t>behaviors</a:t>
          </a:r>
          <a:r>
            <a:rPr lang="en-US" sz="3200" dirty="0" smtClean="0"/>
            <a:t> at meetings?</a:t>
          </a:r>
          <a:endParaRPr lang="en-US" sz="3200" dirty="0"/>
        </a:p>
      </dgm:t>
    </dgm:pt>
    <dgm:pt modelId="{132D312D-7A6B-45D8-BAC5-2514DA090E8D}" type="parTrans" cxnId="{342E3561-375B-482E-89D4-EC52F04A7943}">
      <dgm:prSet/>
      <dgm:spPr/>
      <dgm:t>
        <a:bodyPr/>
        <a:lstStyle/>
        <a:p>
          <a:endParaRPr lang="en-US"/>
        </a:p>
      </dgm:t>
    </dgm:pt>
    <dgm:pt modelId="{ADDFD80F-5B63-4B62-9A81-6B9A5E9052FA}" type="sibTrans" cxnId="{342E3561-375B-482E-89D4-EC52F04A7943}">
      <dgm:prSet/>
      <dgm:spPr/>
      <dgm:t>
        <a:bodyPr/>
        <a:lstStyle/>
        <a:p>
          <a:endParaRPr lang="en-US"/>
        </a:p>
      </dgm:t>
    </dgm:pt>
    <dgm:pt modelId="{81FF33A7-5A94-45A4-BC99-8E2C726267F6}" type="pres">
      <dgm:prSet presAssocID="{94DB5597-5EF6-4F4E-BB5B-1351021A80EB}" presName="Name0" presStyleCnt="0">
        <dgm:presLayoutVars>
          <dgm:dir/>
          <dgm:animLvl val="lvl"/>
          <dgm:resizeHandles val="exact"/>
        </dgm:presLayoutVars>
      </dgm:prSet>
      <dgm:spPr/>
      <dgm:t>
        <a:bodyPr/>
        <a:lstStyle/>
        <a:p>
          <a:endParaRPr lang="en-US"/>
        </a:p>
      </dgm:t>
    </dgm:pt>
    <dgm:pt modelId="{B2939DDF-C421-4D8A-AE21-89E736066F4E}" type="pres">
      <dgm:prSet presAssocID="{FE34D5F3-598A-4E7F-80BC-299490580C79}" presName="linNode" presStyleCnt="0"/>
      <dgm:spPr/>
    </dgm:pt>
    <dgm:pt modelId="{4839B53A-B223-4DCC-BCFD-8DC972B277AF}" type="pres">
      <dgm:prSet presAssocID="{FE34D5F3-598A-4E7F-80BC-299490580C79}" presName="parentText" presStyleLbl="node1" presStyleIdx="0" presStyleCnt="3" custLinFactNeighborY="4574">
        <dgm:presLayoutVars>
          <dgm:chMax val="1"/>
          <dgm:bulletEnabled val="1"/>
        </dgm:presLayoutVars>
      </dgm:prSet>
      <dgm:spPr/>
      <dgm:t>
        <a:bodyPr/>
        <a:lstStyle/>
        <a:p>
          <a:endParaRPr lang="en-US"/>
        </a:p>
      </dgm:t>
    </dgm:pt>
    <dgm:pt modelId="{3E6D3A70-CE01-4EC1-9127-10E104E2452A}" type="pres">
      <dgm:prSet presAssocID="{FE34D5F3-598A-4E7F-80BC-299490580C79}" presName="descendantText" presStyleLbl="alignAccFollowNode1" presStyleIdx="0" presStyleCnt="3" custLinFactNeighborX="3093" custLinFactNeighborY="-2482">
        <dgm:presLayoutVars>
          <dgm:bulletEnabled val="1"/>
        </dgm:presLayoutVars>
      </dgm:prSet>
      <dgm:spPr/>
      <dgm:t>
        <a:bodyPr/>
        <a:lstStyle/>
        <a:p>
          <a:endParaRPr lang="en-US"/>
        </a:p>
      </dgm:t>
    </dgm:pt>
    <dgm:pt modelId="{78F78B0C-6BE9-47DC-B8A7-2A4918B55BEE}" type="pres">
      <dgm:prSet presAssocID="{05FBFBF1-FD61-426C-8367-33DF56F7A90F}" presName="sp" presStyleCnt="0"/>
      <dgm:spPr/>
    </dgm:pt>
    <dgm:pt modelId="{412B5EDB-A6FE-4576-9947-9DAE418D6435}" type="pres">
      <dgm:prSet presAssocID="{6AA5D4CC-DF82-426E-AB2D-20613099F0AF}" presName="linNode" presStyleCnt="0"/>
      <dgm:spPr/>
    </dgm:pt>
    <dgm:pt modelId="{C14D0DF4-485B-4BFF-BB81-29DA29FEC768}" type="pres">
      <dgm:prSet presAssocID="{6AA5D4CC-DF82-426E-AB2D-20613099F0AF}" presName="parentText" presStyleLbl="node1" presStyleIdx="1" presStyleCnt="3" custLinFactNeighborX="-1611" custLinFactNeighborY="1005">
        <dgm:presLayoutVars>
          <dgm:chMax val="1"/>
          <dgm:bulletEnabled val="1"/>
        </dgm:presLayoutVars>
      </dgm:prSet>
      <dgm:spPr/>
      <dgm:t>
        <a:bodyPr/>
        <a:lstStyle/>
        <a:p>
          <a:endParaRPr lang="en-US"/>
        </a:p>
      </dgm:t>
    </dgm:pt>
    <dgm:pt modelId="{78B42E81-61CA-418C-A43B-0806F45F4BF6}" type="pres">
      <dgm:prSet presAssocID="{6AA5D4CC-DF82-426E-AB2D-20613099F0AF}" presName="descendantText" presStyleLbl="alignAccFollowNode1" presStyleIdx="1" presStyleCnt="3">
        <dgm:presLayoutVars>
          <dgm:bulletEnabled val="1"/>
        </dgm:presLayoutVars>
      </dgm:prSet>
      <dgm:spPr/>
      <dgm:t>
        <a:bodyPr/>
        <a:lstStyle/>
        <a:p>
          <a:endParaRPr lang="en-US"/>
        </a:p>
      </dgm:t>
    </dgm:pt>
    <dgm:pt modelId="{7D6799C8-D41C-40F8-8D5B-231D61B9C54D}" type="pres">
      <dgm:prSet presAssocID="{51212648-37A1-43E3-977C-DFD88D52B2BF}" presName="sp" presStyleCnt="0"/>
      <dgm:spPr/>
    </dgm:pt>
    <dgm:pt modelId="{015D7A0A-BD5B-4805-AD5D-FC50119F25CF}" type="pres">
      <dgm:prSet presAssocID="{C2892E8E-244D-4119-8E80-07900C8FF28D}" presName="linNode" presStyleCnt="0"/>
      <dgm:spPr/>
    </dgm:pt>
    <dgm:pt modelId="{70307DBE-57DC-42D6-A6DC-D71CE3E2B8D3}" type="pres">
      <dgm:prSet presAssocID="{C2892E8E-244D-4119-8E80-07900C8FF28D}" presName="parentText" presStyleLbl="node1" presStyleIdx="2" presStyleCnt="3" custLinFactNeighborY="2161">
        <dgm:presLayoutVars>
          <dgm:chMax val="1"/>
          <dgm:bulletEnabled val="1"/>
        </dgm:presLayoutVars>
      </dgm:prSet>
      <dgm:spPr/>
      <dgm:t>
        <a:bodyPr/>
        <a:lstStyle/>
        <a:p>
          <a:endParaRPr lang="en-US"/>
        </a:p>
      </dgm:t>
    </dgm:pt>
    <dgm:pt modelId="{15890188-7688-44F7-AA1C-90CD4B5ED1DA}" type="pres">
      <dgm:prSet presAssocID="{C2892E8E-244D-4119-8E80-07900C8FF28D}" presName="descendantText" presStyleLbl="alignAccFollowNode1" presStyleIdx="2" presStyleCnt="3">
        <dgm:presLayoutVars>
          <dgm:bulletEnabled val="1"/>
        </dgm:presLayoutVars>
      </dgm:prSet>
      <dgm:spPr/>
      <dgm:t>
        <a:bodyPr/>
        <a:lstStyle/>
        <a:p>
          <a:endParaRPr lang="en-US"/>
        </a:p>
      </dgm:t>
    </dgm:pt>
  </dgm:ptLst>
  <dgm:cxnLst>
    <dgm:cxn modelId="{A6E26E2A-14F0-4A17-910C-22AC6F0FF878}" srcId="{94DB5597-5EF6-4F4E-BB5B-1351021A80EB}" destId="{6AA5D4CC-DF82-426E-AB2D-20613099F0AF}" srcOrd="1" destOrd="0" parTransId="{1D8FEFEA-DEC0-4A4E-8AB8-604D7126D815}" sibTransId="{51212648-37A1-43E3-977C-DFD88D52B2BF}"/>
    <dgm:cxn modelId="{10268C84-8025-48A0-BBC7-04E737B92179}" srcId="{6AA5D4CC-DF82-426E-AB2D-20613099F0AF}" destId="{6AE53D38-2A80-4A02-AEDC-FF33E2C363A6}" srcOrd="0" destOrd="0" parTransId="{03177136-AC59-4D4B-922D-58E7EAE5080C}" sibTransId="{B1A8893F-59D2-46BB-A4BB-C5D1BC40A27A}"/>
    <dgm:cxn modelId="{222399E6-7391-492F-974A-87958028CAF0}" srcId="{FE34D5F3-598A-4E7F-80BC-299490580C79}" destId="{06E45B9A-DC3B-420C-ADCA-B6906F0DC214}" srcOrd="0" destOrd="0" parTransId="{BED3DC02-534F-416D-917F-31910F537CA9}" sibTransId="{50BBCCB8-1971-4F4E-8E64-7B3E9E104972}"/>
    <dgm:cxn modelId="{83A5B397-9908-43F9-A41B-83668EA2141C}" type="presOf" srcId="{06E45B9A-DC3B-420C-ADCA-B6906F0DC214}" destId="{3E6D3A70-CE01-4EC1-9127-10E104E2452A}" srcOrd="0" destOrd="0" presId="urn:microsoft.com/office/officeart/2005/8/layout/vList5"/>
    <dgm:cxn modelId="{86094518-A66B-4239-BEE7-8461A25F6856}" type="presOf" srcId="{FE34D5F3-598A-4E7F-80BC-299490580C79}" destId="{4839B53A-B223-4DCC-BCFD-8DC972B277AF}" srcOrd="0" destOrd="0" presId="urn:microsoft.com/office/officeart/2005/8/layout/vList5"/>
    <dgm:cxn modelId="{FEFAE0CA-5A02-47B1-ABAA-8A11337904CF}" type="presOf" srcId="{94DB5597-5EF6-4F4E-BB5B-1351021A80EB}" destId="{81FF33A7-5A94-45A4-BC99-8E2C726267F6}" srcOrd="0" destOrd="0" presId="urn:microsoft.com/office/officeart/2005/8/layout/vList5"/>
    <dgm:cxn modelId="{CBF30950-3ADE-4091-B716-2E50F42DBD43}" type="presOf" srcId="{6AA5D4CC-DF82-426E-AB2D-20613099F0AF}" destId="{C14D0DF4-485B-4BFF-BB81-29DA29FEC768}" srcOrd="0" destOrd="0" presId="urn:microsoft.com/office/officeart/2005/8/layout/vList5"/>
    <dgm:cxn modelId="{49890B1B-3038-4F6E-B859-32E66AD006EC}" srcId="{94DB5597-5EF6-4F4E-BB5B-1351021A80EB}" destId="{C2892E8E-244D-4119-8E80-07900C8FF28D}" srcOrd="2" destOrd="0" parTransId="{0A719FF2-5EF1-40D9-A852-3C6C82564C3D}" sibTransId="{A9500F2A-50DD-4E86-98BF-6475D7722274}"/>
    <dgm:cxn modelId="{2D6CD9A2-0ACA-47B8-8116-329A4B458F5F}" srcId="{94DB5597-5EF6-4F4E-BB5B-1351021A80EB}" destId="{FE34D5F3-598A-4E7F-80BC-299490580C79}" srcOrd="0" destOrd="0" parTransId="{9BB6C869-0B7B-4CD3-94AC-F257FE2FC44E}" sibTransId="{05FBFBF1-FD61-426C-8367-33DF56F7A90F}"/>
    <dgm:cxn modelId="{342E3561-375B-482E-89D4-EC52F04A7943}" srcId="{C2892E8E-244D-4119-8E80-07900C8FF28D}" destId="{E081CEC8-A4BA-4C2F-A293-EDF3FF02F6E5}" srcOrd="0" destOrd="0" parTransId="{132D312D-7A6B-45D8-BAC5-2514DA090E8D}" sibTransId="{ADDFD80F-5B63-4B62-9A81-6B9A5E9052FA}"/>
    <dgm:cxn modelId="{82C4C298-6254-4091-A521-5ED63D0932F2}" type="presOf" srcId="{6AE53D38-2A80-4A02-AEDC-FF33E2C363A6}" destId="{78B42E81-61CA-418C-A43B-0806F45F4BF6}" srcOrd="0" destOrd="0" presId="urn:microsoft.com/office/officeart/2005/8/layout/vList5"/>
    <dgm:cxn modelId="{B154DF3A-E74B-4019-857B-1B786C24E0C9}" type="presOf" srcId="{C2892E8E-244D-4119-8E80-07900C8FF28D}" destId="{70307DBE-57DC-42D6-A6DC-D71CE3E2B8D3}" srcOrd="0" destOrd="0" presId="urn:microsoft.com/office/officeart/2005/8/layout/vList5"/>
    <dgm:cxn modelId="{2DE55326-13C1-47DC-B82D-1ED0E8D14A87}" type="presOf" srcId="{E081CEC8-A4BA-4C2F-A293-EDF3FF02F6E5}" destId="{15890188-7688-44F7-AA1C-90CD4B5ED1DA}" srcOrd="0" destOrd="0" presId="urn:microsoft.com/office/officeart/2005/8/layout/vList5"/>
    <dgm:cxn modelId="{9DCBFA49-1B40-4A03-8D32-D06DDF4F5808}" type="presParOf" srcId="{81FF33A7-5A94-45A4-BC99-8E2C726267F6}" destId="{B2939DDF-C421-4D8A-AE21-89E736066F4E}" srcOrd="0" destOrd="0" presId="urn:microsoft.com/office/officeart/2005/8/layout/vList5"/>
    <dgm:cxn modelId="{F39F1EBD-EDF1-443E-84EC-8001780248BC}" type="presParOf" srcId="{B2939DDF-C421-4D8A-AE21-89E736066F4E}" destId="{4839B53A-B223-4DCC-BCFD-8DC972B277AF}" srcOrd="0" destOrd="0" presId="urn:microsoft.com/office/officeart/2005/8/layout/vList5"/>
    <dgm:cxn modelId="{839C929C-1C15-492F-AC90-DFFF68904536}" type="presParOf" srcId="{B2939DDF-C421-4D8A-AE21-89E736066F4E}" destId="{3E6D3A70-CE01-4EC1-9127-10E104E2452A}" srcOrd="1" destOrd="0" presId="urn:microsoft.com/office/officeart/2005/8/layout/vList5"/>
    <dgm:cxn modelId="{7C4BB7B0-1812-4A5B-AB14-2EA4D1B41FCD}" type="presParOf" srcId="{81FF33A7-5A94-45A4-BC99-8E2C726267F6}" destId="{78F78B0C-6BE9-47DC-B8A7-2A4918B55BEE}" srcOrd="1" destOrd="0" presId="urn:microsoft.com/office/officeart/2005/8/layout/vList5"/>
    <dgm:cxn modelId="{E6275E09-5DF7-4DF1-818A-10EBAF557933}" type="presParOf" srcId="{81FF33A7-5A94-45A4-BC99-8E2C726267F6}" destId="{412B5EDB-A6FE-4576-9947-9DAE418D6435}" srcOrd="2" destOrd="0" presId="urn:microsoft.com/office/officeart/2005/8/layout/vList5"/>
    <dgm:cxn modelId="{8C388CCA-22BB-48C6-BBFF-075DEB9EFC43}" type="presParOf" srcId="{412B5EDB-A6FE-4576-9947-9DAE418D6435}" destId="{C14D0DF4-485B-4BFF-BB81-29DA29FEC768}" srcOrd="0" destOrd="0" presId="urn:microsoft.com/office/officeart/2005/8/layout/vList5"/>
    <dgm:cxn modelId="{F78FC672-46C4-40AC-9C61-C61A5360CCE0}" type="presParOf" srcId="{412B5EDB-A6FE-4576-9947-9DAE418D6435}" destId="{78B42E81-61CA-418C-A43B-0806F45F4BF6}" srcOrd="1" destOrd="0" presId="urn:microsoft.com/office/officeart/2005/8/layout/vList5"/>
    <dgm:cxn modelId="{7DF66694-B2CC-4C1F-A249-C800802B619B}" type="presParOf" srcId="{81FF33A7-5A94-45A4-BC99-8E2C726267F6}" destId="{7D6799C8-D41C-40F8-8D5B-231D61B9C54D}" srcOrd="3" destOrd="0" presId="urn:microsoft.com/office/officeart/2005/8/layout/vList5"/>
    <dgm:cxn modelId="{8FB4E178-AE25-4781-AAF5-29CF87133187}" type="presParOf" srcId="{81FF33A7-5A94-45A4-BC99-8E2C726267F6}" destId="{015D7A0A-BD5B-4805-AD5D-FC50119F25CF}" srcOrd="4" destOrd="0" presId="urn:microsoft.com/office/officeart/2005/8/layout/vList5"/>
    <dgm:cxn modelId="{206ACD3E-09C7-4A07-99D7-C1941409A70F}" type="presParOf" srcId="{015D7A0A-BD5B-4805-AD5D-FC50119F25CF}" destId="{70307DBE-57DC-42D6-A6DC-D71CE3E2B8D3}" srcOrd="0" destOrd="0" presId="urn:microsoft.com/office/officeart/2005/8/layout/vList5"/>
    <dgm:cxn modelId="{2C59B75D-1439-4158-90E9-4D71B8875543}" type="presParOf" srcId="{015D7A0A-BD5B-4805-AD5D-FC50119F25CF}" destId="{15890188-7688-44F7-AA1C-90CD4B5ED1DA}"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D40C2720-4FE5-4D63-9532-746C678A3BB7}" type="doc">
      <dgm:prSet loTypeId="urn:microsoft.com/office/officeart/2005/8/layout/chevron2" loCatId="process" qsTypeId="urn:microsoft.com/office/officeart/2005/8/quickstyle/simple1" qsCatId="simple" csTypeId="urn:microsoft.com/office/officeart/2005/8/colors/colorful1#2" csCatId="colorful" phldr="1"/>
      <dgm:spPr/>
      <dgm:t>
        <a:bodyPr/>
        <a:lstStyle/>
        <a:p>
          <a:endParaRPr lang="en-US"/>
        </a:p>
      </dgm:t>
    </dgm:pt>
    <dgm:pt modelId="{840B332A-C506-481F-81D9-01D6191E614C}">
      <dgm:prSet phldrT="[Text]"/>
      <dgm:spPr/>
      <dgm:t>
        <a:bodyPr/>
        <a:lstStyle/>
        <a:p>
          <a:r>
            <a:rPr lang="en-US" b="1" dirty="0" smtClean="0">
              <a:solidFill>
                <a:srgbClr val="00411D"/>
              </a:solidFill>
            </a:rPr>
            <a:t>Barriers</a:t>
          </a:r>
          <a:endParaRPr lang="en-US" b="1" dirty="0">
            <a:solidFill>
              <a:srgbClr val="00411D"/>
            </a:solidFill>
          </a:endParaRPr>
        </a:p>
      </dgm:t>
    </dgm:pt>
    <dgm:pt modelId="{FEEF182A-7449-414D-B2E1-D397AC60D062}" type="parTrans" cxnId="{B1AD5BA9-1542-40CB-A0B9-C8E3F47C23B8}">
      <dgm:prSet/>
      <dgm:spPr/>
      <dgm:t>
        <a:bodyPr/>
        <a:lstStyle/>
        <a:p>
          <a:endParaRPr lang="en-US"/>
        </a:p>
      </dgm:t>
    </dgm:pt>
    <dgm:pt modelId="{8D4E3C36-A985-4FA6-AE4D-38D902D0E1AC}" type="sibTrans" cxnId="{B1AD5BA9-1542-40CB-A0B9-C8E3F47C23B8}">
      <dgm:prSet/>
      <dgm:spPr/>
      <dgm:t>
        <a:bodyPr/>
        <a:lstStyle/>
        <a:p>
          <a:endParaRPr lang="en-US"/>
        </a:p>
      </dgm:t>
    </dgm:pt>
    <dgm:pt modelId="{653AF9B8-AA68-4313-A26A-9F06F5A3FFC1}">
      <dgm:prSet phldrT="[Text]"/>
      <dgm:spPr>
        <a:ln w="38100"/>
      </dgm:spPr>
      <dgm:t>
        <a:bodyPr/>
        <a:lstStyle/>
        <a:p>
          <a:r>
            <a:rPr lang="en-US" b="0" dirty="0" smtClean="0"/>
            <a:t>Describe the barriers.</a:t>
          </a:r>
          <a:endParaRPr lang="en-US" b="0" dirty="0"/>
        </a:p>
      </dgm:t>
    </dgm:pt>
    <dgm:pt modelId="{C6469B41-7971-4C87-9396-61F193439F40}" type="parTrans" cxnId="{78993BB1-286D-451C-9A36-5B8C07F9B3CF}">
      <dgm:prSet/>
      <dgm:spPr/>
      <dgm:t>
        <a:bodyPr/>
        <a:lstStyle/>
        <a:p>
          <a:endParaRPr lang="en-US"/>
        </a:p>
      </dgm:t>
    </dgm:pt>
    <dgm:pt modelId="{7B3D676A-249E-4E2B-AD29-95A28990575C}" type="sibTrans" cxnId="{78993BB1-286D-451C-9A36-5B8C07F9B3CF}">
      <dgm:prSet/>
      <dgm:spPr/>
      <dgm:t>
        <a:bodyPr/>
        <a:lstStyle/>
        <a:p>
          <a:endParaRPr lang="en-US"/>
        </a:p>
      </dgm:t>
    </dgm:pt>
    <dgm:pt modelId="{42CF7E9B-7AB2-4C09-A7AE-EDC19FA3919C}">
      <dgm:prSet phldrT="[Text]"/>
      <dgm:spPr/>
      <dgm:t>
        <a:bodyPr/>
        <a:lstStyle/>
        <a:p>
          <a:r>
            <a:rPr lang="en-US" b="1" dirty="0" smtClean="0">
              <a:solidFill>
                <a:srgbClr val="00411D"/>
              </a:solidFill>
            </a:rPr>
            <a:t>Adaptations</a:t>
          </a:r>
          <a:endParaRPr lang="en-US" b="1" dirty="0">
            <a:solidFill>
              <a:srgbClr val="00411D"/>
            </a:solidFill>
          </a:endParaRPr>
        </a:p>
      </dgm:t>
    </dgm:pt>
    <dgm:pt modelId="{D0945ADE-10EE-4E92-B6C8-D2A4F713C766}" type="parTrans" cxnId="{6B1F6F6C-655E-43C6-B73B-48CB3BD1BD6C}">
      <dgm:prSet/>
      <dgm:spPr/>
      <dgm:t>
        <a:bodyPr/>
        <a:lstStyle/>
        <a:p>
          <a:endParaRPr lang="en-US"/>
        </a:p>
      </dgm:t>
    </dgm:pt>
    <dgm:pt modelId="{B0F3A8E2-8AD1-4219-8843-E1AC0FF513FD}" type="sibTrans" cxnId="{6B1F6F6C-655E-43C6-B73B-48CB3BD1BD6C}">
      <dgm:prSet/>
      <dgm:spPr/>
      <dgm:t>
        <a:bodyPr/>
        <a:lstStyle/>
        <a:p>
          <a:endParaRPr lang="en-US"/>
        </a:p>
      </dgm:t>
    </dgm:pt>
    <dgm:pt modelId="{A422D139-FDD0-4B0E-8A1B-230799842AEE}">
      <dgm:prSet phldrT="[Text]"/>
      <dgm:spPr>
        <a:ln w="38100"/>
      </dgm:spPr>
      <dgm:t>
        <a:bodyPr/>
        <a:lstStyle/>
        <a:p>
          <a:r>
            <a:rPr lang="en-US" dirty="0" smtClean="0"/>
            <a:t>What adaptations are needed?</a:t>
          </a:r>
          <a:endParaRPr lang="en-US" dirty="0"/>
        </a:p>
      </dgm:t>
    </dgm:pt>
    <dgm:pt modelId="{748563F4-88FC-4409-873E-6F2B488EA5CD}" type="parTrans" cxnId="{E2D76A00-A0E5-4187-93E4-148695B4E851}">
      <dgm:prSet/>
      <dgm:spPr/>
      <dgm:t>
        <a:bodyPr/>
        <a:lstStyle/>
        <a:p>
          <a:endParaRPr lang="en-US"/>
        </a:p>
      </dgm:t>
    </dgm:pt>
    <dgm:pt modelId="{0EB6B741-6E35-401F-B364-BDE63AD3B0BD}" type="sibTrans" cxnId="{E2D76A00-A0E5-4187-93E4-148695B4E851}">
      <dgm:prSet/>
      <dgm:spPr/>
      <dgm:t>
        <a:bodyPr/>
        <a:lstStyle/>
        <a:p>
          <a:endParaRPr lang="en-US"/>
        </a:p>
      </dgm:t>
    </dgm:pt>
    <dgm:pt modelId="{E7568F28-E6CD-4C31-8A9A-1212DF8FD248}">
      <dgm:prSet phldrT="[Text]"/>
      <dgm:spPr/>
      <dgm:t>
        <a:bodyPr/>
        <a:lstStyle/>
        <a:p>
          <a:r>
            <a:rPr lang="en-US" b="1" dirty="0" smtClean="0">
              <a:solidFill>
                <a:srgbClr val="00411D"/>
              </a:solidFill>
            </a:rPr>
            <a:t>Guidelines</a:t>
          </a:r>
          <a:endParaRPr lang="en-US" b="1" dirty="0">
            <a:solidFill>
              <a:srgbClr val="00411D"/>
            </a:solidFill>
          </a:endParaRPr>
        </a:p>
      </dgm:t>
    </dgm:pt>
    <dgm:pt modelId="{68080FDF-10E3-4098-8237-A236197EA105}" type="parTrans" cxnId="{FEB837B5-8CFF-4709-A0AC-F4D47BC458F6}">
      <dgm:prSet/>
      <dgm:spPr/>
      <dgm:t>
        <a:bodyPr/>
        <a:lstStyle/>
        <a:p>
          <a:endParaRPr lang="en-US"/>
        </a:p>
      </dgm:t>
    </dgm:pt>
    <dgm:pt modelId="{381DF930-8126-4E6D-8326-607078CD9843}" type="sibTrans" cxnId="{FEB837B5-8CFF-4709-A0AC-F4D47BC458F6}">
      <dgm:prSet/>
      <dgm:spPr/>
      <dgm:t>
        <a:bodyPr/>
        <a:lstStyle/>
        <a:p>
          <a:endParaRPr lang="en-US"/>
        </a:p>
      </dgm:t>
    </dgm:pt>
    <dgm:pt modelId="{C3727E02-E8C6-4081-B3E9-E92B9E27A1F8}">
      <dgm:prSet phldrT="[Text]"/>
      <dgm:spPr>
        <a:ln w="38100"/>
      </dgm:spPr>
      <dgm:t>
        <a:bodyPr/>
        <a:lstStyle/>
        <a:p>
          <a:r>
            <a:rPr lang="en-US" dirty="0" smtClean="0"/>
            <a:t>What guidelines/rules prevent participation?</a:t>
          </a:r>
          <a:endParaRPr lang="en-US" dirty="0"/>
        </a:p>
      </dgm:t>
    </dgm:pt>
    <dgm:pt modelId="{7E84F3C1-2837-4ECD-A4C6-AF461D32CE15}" type="parTrans" cxnId="{F96DBC33-92F3-4029-80C5-0303D5CACDC5}">
      <dgm:prSet/>
      <dgm:spPr/>
      <dgm:t>
        <a:bodyPr/>
        <a:lstStyle/>
        <a:p>
          <a:endParaRPr lang="en-US"/>
        </a:p>
      </dgm:t>
    </dgm:pt>
    <dgm:pt modelId="{09AA5782-9816-48CA-B896-1D0932461ECA}" type="sibTrans" cxnId="{F96DBC33-92F3-4029-80C5-0303D5CACDC5}">
      <dgm:prSet/>
      <dgm:spPr/>
      <dgm:t>
        <a:bodyPr/>
        <a:lstStyle/>
        <a:p>
          <a:endParaRPr lang="en-US"/>
        </a:p>
      </dgm:t>
    </dgm:pt>
    <dgm:pt modelId="{F8D18F1A-5461-4DB3-9E49-29A382C0A120}" type="pres">
      <dgm:prSet presAssocID="{D40C2720-4FE5-4D63-9532-746C678A3BB7}" presName="linearFlow" presStyleCnt="0">
        <dgm:presLayoutVars>
          <dgm:dir/>
          <dgm:animLvl val="lvl"/>
          <dgm:resizeHandles val="exact"/>
        </dgm:presLayoutVars>
      </dgm:prSet>
      <dgm:spPr/>
      <dgm:t>
        <a:bodyPr/>
        <a:lstStyle/>
        <a:p>
          <a:endParaRPr lang="en-US"/>
        </a:p>
      </dgm:t>
    </dgm:pt>
    <dgm:pt modelId="{2B9ED2D1-08C2-4A15-8D5B-F0CC4919BDD6}" type="pres">
      <dgm:prSet presAssocID="{840B332A-C506-481F-81D9-01D6191E614C}" presName="composite" presStyleCnt="0"/>
      <dgm:spPr/>
      <dgm:t>
        <a:bodyPr/>
        <a:lstStyle/>
        <a:p>
          <a:endParaRPr lang="en-US"/>
        </a:p>
      </dgm:t>
    </dgm:pt>
    <dgm:pt modelId="{03AB3382-C856-41F4-9278-8EC77FB161FA}" type="pres">
      <dgm:prSet presAssocID="{840B332A-C506-481F-81D9-01D6191E614C}" presName="parentText" presStyleLbl="alignNode1" presStyleIdx="0" presStyleCnt="3">
        <dgm:presLayoutVars>
          <dgm:chMax val="1"/>
          <dgm:bulletEnabled val="1"/>
        </dgm:presLayoutVars>
      </dgm:prSet>
      <dgm:spPr/>
      <dgm:t>
        <a:bodyPr/>
        <a:lstStyle/>
        <a:p>
          <a:endParaRPr lang="en-US"/>
        </a:p>
      </dgm:t>
    </dgm:pt>
    <dgm:pt modelId="{D5B58107-DEFD-4B6C-9175-07F85A45779A}" type="pres">
      <dgm:prSet presAssocID="{840B332A-C506-481F-81D9-01D6191E614C}" presName="descendantText" presStyleLbl="alignAcc1" presStyleIdx="0" presStyleCnt="3">
        <dgm:presLayoutVars>
          <dgm:bulletEnabled val="1"/>
        </dgm:presLayoutVars>
      </dgm:prSet>
      <dgm:spPr/>
      <dgm:t>
        <a:bodyPr/>
        <a:lstStyle/>
        <a:p>
          <a:endParaRPr lang="en-US"/>
        </a:p>
      </dgm:t>
    </dgm:pt>
    <dgm:pt modelId="{9290CB3A-ED49-4135-99E8-5C391510D124}" type="pres">
      <dgm:prSet presAssocID="{8D4E3C36-A985-4FA6-AE4D-38D902D0E1AC}" presName="sp" presStyleCnt="0"/>
      <dgm:spPr/>
      <dgm:t>
        <a:bodyPr/>
        <a:lstStyle/>
        <a:p>
          <a:endParaRPr lang="en-US"/>
        </a:p>
      </dgm:t>
    </dgm:pt>
    <dgm:pt modelId="{BB0DBEA0-FF74-4291-952D-A58098420300}" type="pres">
      <dgm:prSet presAssocID="{42CF7E9B-7AB2-4C09-A7AE-EDC19FA3919C}" presName="composite" presStyleCnt="0"/>
      <dgm:spPr/>
      <dgm:t>
        <a:bodyPr/>
        <a:lstStyle/>
        <a:p>
          <a:endParaRPr lang="en-US"/>
        </a:p>
      </dgm:t>
    </dgm:pt>
    <dgm:pt modelId="{5E5A8E1C-6985-4C4B-9915-748AA6251425}" type="pres">
      <dgm:prSet presAssocID="{42CF7E9B-7AB2-4C09-A7AE-EDC19FA3919C}" presName="parentText" presStyleLbl="alignNode1" presStyleIdx="1" presStyleCnt="3">
        <dgm:presLayoutVars>
          <dgm:chMax val="1"/>
          <dgm:bulletEnabled val="1"/>
        </dgm:presLayoutVars>
      </dgm:prSet>
      <dgm:spPr/>
      <dgm:t>
        <a:bodyPr/>
        <a:lstStyle/>
        <a:p>
          <a:endParaRPr lang="en-US"/>
        </a:p>
      </dgm:t>
    </dgm:pt>
    <dgm:pt modelId="{90F48489-0F3E-4063-96DE-595D4B83B5D9}" type="pres">
      <dgm:prSet presAssocID="{42CF7E9B-7AB2-4C09-A7AE-EDC19FA3919C}" presName="descendantText" presStyleLbl="alignAcc1" presStyleIdx="1" presStyleCnt="3">
        <dgm:presLayoutVars>
          <dgm:bulletEnabled val="1"/>
        </dgm:presLayoutVars>
      </dgm:prSet>
      <dgm:spPr/>
      <dgm:t>
        <a:bodyPr/>
        <a:lstStyle/>
        <a:p>
          <a:endParaRPr lang="en-US"/>
        </a:p>
      </dgm:t>
    </dgm:pt>
    <dgm:pt modelId="{6D43D3E9-C3CD-4E47-A69C-9CF3A9C870B2}" type="pres">
      <dgm:prSet presAssocID="{B0F3A8E2-8AD1-4219-8843-E1AC0FF513FD}" presName="sp" presStyleCnt="0"/>
      <dgm:spPr/>
      <dgm:t>
        <a:bodyPr/>
        <a:lstStyle/>
        <a:p>
          <a:endParaRPr lang="en-US"/>
        </a:p>
      </dgm:t>
    </dgm:pt>
    <dgm:pt modelId="{E1DECF4E-50EB-447A-8AA6-5C415C88B41B}" type="pres">
      <dgm:prSet presAssocID="{E7568F28-E6CD-4C31-8A9A-1212DF8FD248}" presName="composite" presStyleCnt="0"/>
      <dgm:spPr/>
      <dgm:t>
        <a:bodyPr/>
        <a:lstStyle/>
        <a:p>
          <a:endParaRPr lang="en-US"/>
        </a:p>
      </dgm:t>
    </dgm:pt>
    <dgm:pt modelId="{D79FB2C6-D969-4581-80D0-5676D50960D5}" type="pres">
      <dgm:prSet presAssocID="{E7568F28-E6CD-4C31-8A9A-1212DF8FD248}" presName="parentText" presStyleLbl="alignNode1" presStyleIdx="2" presStyleCnt="3">
        <dgm:presLayoutVars>
          <dgm:chMax val="1"/>
          <dgm:bulletEnabled val="1"/>
        </dgm:presLayoutVars>
      </dgm:prSet>
      <dgm:spPr/>
      <dgm:t>
        <a:bodyPr/>
        <a:lstStyle/>
        <a:p>
          <a:endParaRPr lang="en-US"/>
        </a:p>
      </dgm:t>
    </dgm:pt>
    <dgm:pt modelId="{7DE2E335-36E5-49D3-8574-88C846A98213}" type="pres">
      <dgm:prSet presAssocID="{E7568F28-E6CD-4C31-8A9A-1212DF8FD248}" presName="descendantText" presStyleLbl="alignAcc1" presStyleIdx="2" presStyleCnt="3">
        <dgm:presLayoutVars>
          <dgm:bulletEnabled val="1"/>
        </dgm:presLayoutVars>
      </dgm:prSet>
      <dgm:spPr/>
      <dgm:t>
        <a:bodyPr/>
        <a:lstStyle/>
        <a:p>
          <a:endParaRPr lang="en-US"/>
        </a:p>
      </dgm:t>
    </dgm:pt>
  </dgm:ptLst>
  <dgm:cxnLst>
    <dgm:cxn modelId="{776C21C7-F332-49BA-B896-5F67383CAE0F}" type="presOf" srcId="{D40C2720-4FE5-4D63-9532-746C678A3BB7}" destId="{F8D18F1A-5461-4DB3-9E49-29A382C0A120}" srcOrd="0" destOrd="0" presId="urn:microsoft.com/office/officeart/2005/8/layout/chevron2"/>
    <dgm:cxn modelId="{E2D76A00-A0E5-4187-93E4-148695B4E851}" srcId="{42CF7E9B-7AB2-4C09-A7AE-EDC19FA3919C}" destId="{A422D139-FDD0-4B0E-8A1B-230799842AEE}" srcOrd="0" destOrd="0" parTransId="{748563F4-88FC-4409-873E-6F2B488EA5CD}" sibTransId="{0EB6B741-6E35-401F-B364-BDE63AD3B0BD}"/>
    <dgm:cxn modelId="{1DF4FEF7-28D5-416D-8C36-8BFFD69F51C7}" type="presOf" srcId="{E7568F28-E6CD-4C31-8A9A-1212DF8FD248}" destId="{D79FB2C6-D969-4581-80D0-5676D50960D5}" srcOrd="0" destOrd="0" presId="urn:microsoft.com/office/officeart/2005/8/layout/chevron2"/>
    <dgm:cxn modelId="{F96DBC33-92F3-4029-80C5-0303D5CACDC5}" srcId="{E7568F28-E6CD-4C31-8A9A-1212DF8FD248}" destId="{C3727E02-E8C6-4081-B3E9-E92B9E27A1F8}" srcOrd="0" destOrd="0" parTransId="{7E84F3C1-2837-4ECD-A4C6-AF461D32CE15}" sibTransId="{09AA5782-9816-48CA-B896-1D0932461ECA}"/>
    <dgm:cxn modelId="{78993BB1-286D-451C-9A36-5B8C07F9B3CF}" srcId="{840B332A-C506-481F-81D9-01D6191E614C}" destId="{653AF9B8-AA68-4313-A26A-9F06F5A3FFC1}" srcOrd="0" destOrd="0" parTransId="{C6469B41-7971-4C87-9396-61F193439F40}" sibTransId="{7B3D676A-249E-4E2B-AD29-95A28990575C}"/>
    <dgm:cxn modelId="{6B1F6F6C-655E-43C6-B73B-48CB3BD1BD6C}" srcId="{D40C2720-4FE5-4D63-9532-746C678A3BB7}" destId="{42CF7E9B-7AB2-4C09-A7AE-EDC19FA3919C}" srcOrd="1" destOrd="0" parTransId="{D0945ADE-10EE-4E92-B6C8-D2A4F713C766}" sibTransId="{B0F3A8E2-8AD1-4219-8843-E1AC0FF513FD}"/>
    <dgm:cxn modelId="{004AB2CD-B0FB-40A1-AA0D-A9A4411417F5}" type="presOf" srcId="{840B332A-C506-481F-81D9-01D6191E614C}" destId="{03AB3382-C856-41F4-9278-8EC77FB161FA}" srcOrd="0" destOrd="0" presId="urn:microsoft.com/office/officeart/2005/8/layout/chevron2"/>
    <dgm:cxn modelId="{FEB837B5-8CFF-4709-A0AC-F4D47BC458F6}" srcId="{D40C2720-4FE5-4D63-9532-746C678A3BB7}" destId="{E7568F28-E6CD-4C31-8A9A-1212DF8FD248}" srcOrd="2" destOrd="0" parTransId="{68080FDF-10E3-4098-8237-A236197EA105}" sibTransId="{381DF930-8126-4E6D-8326-607078CD9843}"/>
    <dgm:cxn modelId="{F590AB49-E757-4A5D-9293-F781A0B4C4AF}" type="presOf" srcId="{653AF9B8-AA68-4313-A26A-9F06F5A3FFC1}" destId="{D5B58107-DEFD-4B6C-9175-07F85A45779A}" srcOrd="0" destOrd="0" presId="urn:microsoft.com/office/officeart/2005/8/layout/chevron2"/>
    <dgm:cxn modelId="{AE4CE2BE-A6B9-4D15-93AA-DF6BE77914FA}" type="presOf" srcId="{42CF7E9B-7AB2-4C09-A7AE-EDC19FA3919C}" destId="{5E5A8E1C-6985-4C4B-9915-748AA6251425}" srcOrd="0" destOrd="0" presId="urn:microsoft.com/office/officeart/2005/8/layout/chevron2"/>
    <dgm:cxn modelId="{242BC7F3-4E18-43C2-AC59-BF3367FB78A0}" type="presOf" srcId="{A422D139-FDD0-4B0E-8A1B-230799842AEE}" destId="{90F48489-0F3E-4063-96DE-595D4B83B5D9}" srcOrd="0" destOrd="0" presId="urn:microsoft.com/office/officeart/2005/8/layout/chevron2"/>
    <dgm:cxn modelId="{B1AD5BA9-1542-40CB-A0B9-C8E3F47C23B8}" srcId="{D40C2720-4FE5-4D63-9532-746C678A3BB7}" destId="{840B332A-C506-481F-81D9-01D6191E614C}" srcOrd="0" destOrd="0" parTransId="{FEEF182A-7449-414D-B2E1-D397AC60D062}" sibTransId="{8D4E3C36-A985-4FA6-AE4D-38D902D0E1AC}"/>
    <dgm:cxn modelId="{A695842E-650E-4ED4-9F44-8D9B581DC18A}" type="presOf" srcId="{C3727E02-E8C6-4081-B3E9-E92B9E27A1F8}" destId="{7DE2E335-36E5-49D3-8574-88C846A98213}" srcOrd="0" destOrd="0" presId="urn:microsoft.com/office/officeart/2005/8/layout/chevron2"/>
    <dgm:cxn modelId="{09CE201F-6B54-4D7A-A8F1-071B664CDD93}" type="presParOf" srcId="{F8D18F1A-5461-4DB3-9E49-29A382C0A120}" destId="{2B9ED2D1-08C2-4A15-8D5B-F0CC4919BDD6}" srcOrd="0" destOrd="0" presId="urn:microsoft.com/office/officeart/2005/8/layout/chevron2"/>
    <dgm:cxn modelId="{52B146C6-D9C3-4DF8-895D-DA5674C6851A}" type="presParOf" srcId="{2B9ED2D1-08C2-4A15-8D5B-F0CC4919BDD6}" destId="{03AB3382-C856-41F4-9278-8EC77FB161FA}" srcOrd="0" destOrd="0" presId="urn:microsoft.com/office/officeart/2005/8/layout/chevron2"/>
    <dgm:cxn modelId="{BD225758-4271-42DB-95D3-828EB24B5741}" type="presParOf" srcId="{2B9ED2D1-08C2-4A15-8D5B-F0CC4919BDD6}" destId="{D5B58107-DEFD-4B6C-9175-07F85A45779A}" srcOrd="1" destOrd="0" presId="urn:microsoft.com/office/officeart/2005/8/layout/chevron2"/>
    <dgm:cxn modelId="{1C103847-D18E-49E1-9CF8-0761DA81F44C}" type="presParOf" srcId="{F8D18F1A-5461-4DB3-9E49-29A382C0A120}" destId="{9290CB3A-ED49-4135-99E8-5C391510D124}" srcOrd="1" destOrd="0" presId="urn:microsoft.com/office/officeart/2005/8/layout/chevron2"/>
    <dgm:cxn modelId="{7E348A03-6DA0-4B9F-9579-1BF5716DD776}" type="presParOf" srcId="{F8D18F1A-5461-4DB3-9E49-29A382C0A120}" destId="{BB0DBEA0-FF74-4291-952D-A58098420300}" srcOrd="2" destOrd="0" presId="urn:microsoft.com/office/officeart/2005/8/layout/chevron2"/>
    <dgm:cxn modelId="{30E501B7-E356-4560-B7A4-61C4AC6914DC}" type="presParOf" srcId="{BB0DBEA0-FF74-4291-952D-A58098420300}" destId="{5E5A8E1C-6985-4C4B-9915-748AA6251425}" srcOrd="0" destOrd="0" presId="urn:microsoft.com/office/officeart/2005/8/layout/chevron2"/>
    <dgm:cxn modelId="{164D2D45-B736-4683-A1BC-DE340998D1B8}" type="presParOf" srcId="{BB0DBEA0-FF74-4291-952D-A58098420300}" destId="{90F48489-0F3E-4063-96DE-595D4B83B5D9}" srcOrd="1" destOrd="0" presId="urn:microsoft.com/office/officeart/2005/8/layout/chevron2"/>
    <dgm:cxn modelId="{47EB4417-4829-4EE8-85BD-8BD1FFA19DED}" type="presParOf" srcId="{F8D18F1A-5461-4DB3-9E49-29A382C0A120}" destId="{6D43D3E9-C3CD-4E47-A69C-9CF3A9C870B2}" srcOrd="3" destOrd="0" presId="urn:microsoft.com/office/officeart/2005/8/layout/chevron2"/>
    <dgm:cxn modelId="{F412CE33-1221-4D3C-BD94-D40C1BD7D5B1}" type="presParOf" srcId="{F8D18F1A-5461-4DB3-9E49-29A382C0A120}" destId="{E1DECF4E-50EB-447A-8AA6-5C415C88B41B}" srcOrd="4" destOrd="0" presId="urn:microsoft.com/office/officeart/2005/8/layout/chevron2"/>
    <dgm:cxn modelId="{A8991035-B364-4A56-BE63-81D4051E0397}" type="presParOf" srcId="{E1DECF4E-50EB-447A-8AA6-5C415C88B41B}" destId="{D79FB2C6-D969-4581-80D0-5676D50960D5}" srcOrd="0" destOrd="0" presId="urn:microsoft.com/office/officeart/2005/8/layout/chevron2"/>
    <dgm:cxn modelId="{8210431E-540E-413C-9813-1EF02E106299}" type="presParOf" srcId="{E1DECF4E-50EB-447A-8AA6-5C415C88B41B}" destId="{7DE2E335-36E5-49D3-8574-88C846A98213}"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C43A7B-3608-4B60-BCA5-C90FD9BED792}">
      <dsp:nvSpPr>
        <dsp:cNvPr id="0" name=""/>
        <dsp:cNvSpPr/>
      </dsp:nvSpPr>
      <dsp:spPr>
        <a:xfrm>
          <a:off x="0" y="0"/>
          <a:ext cx="6096000" cy="1168896"/>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en-US" sz="2400" kern="1200" dirty="0" smtClean="0"/>
            <a:t>Angela </a:t>
          </a:r>
          <a:r>
            <a:rPr lang="en-US" sz="2400" kern="1200" dirty="0" err="1" smtClean="0"/>
            <a:t>Baumer</a:t>
          </a:r>
          <a:r>
            <a:rPr lang="en-US" sz="2400" kern="1200" dirty="0" smtClean="0"/>
            <a:t>, Ohio</a:t>
          </a:r>
          <a:endParaRPr lang="en-US" sz="2400" kern="1200" dirty="0"/>
        </a:p>
        <a:p>
          <a:pPr marL="171450" lvl="1" indent="-171450" algn="l" defTabSz="844550">
            <a:lnSpc>
              <a:spcPct val="90000"/>
            </a:lnSpc>
            <a:spcBef>
              <a:spcPct val="0"/>
            </a:spcBef>
            <a:spcAft>
              <a:spcPct val="15000"/>
            </a:spcAft>
            <a:buChar char="••"/>
          </a:pPr>
          <a:r>
            <a:rPr lang="en-US" sz="1900" kern="1200" dirty="0" smtClean="0"/>
            <a:t>2014 Volunteer of the Year</a:t>
          </a:r>
          <a:endParaRPr lang="en-US" sz="1900" kern="1200" dirty="0"/>
        </a:p>
      </dsp:txBody>
      <dsp:txXfrm>
        <a:off x="1336089" y="0"/>
        <a:ext cx="4759910" cy="1168896"/>
      </dsp:txXfrm>
    </dsp:sp>
    <dsp:sp modelId="{AEDF1886-7BCC-4185-8874-5368E68ABE59}">
      <dsp:nvSpPr>
        <dsp:cNvPr id="0" name=""/>
        <dsp:cNvSpPr/>
      </dsp:nvSpPr>
      <dsp:spPr>
        <a:xfrm>
          <a:off x="116889" y="116889"/>
          <a:ext cx="1219200" cy="935116"/>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49000" b="-49000"/>
          </a:stretch>
        </a:blip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84F98064-C3EE-4439-AE96-3500FCF2EC52}">
      <dsp:nvSpPr>
        <dsp:cNvPr id="0" name=""/>
        <dsp:cNvSpPr/>
      </dsp:nvSpPr>
      <dsp:spPr>
        <a:xfrm>
          <a:off x="0" y="1285785"/>
          <a:ext cx="6096000" cy="1168896"/>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en-US" sz="2400" kern="1200" dirty="0" smtClean="0"/>
            <a:t>Jeremy Smith, Indiana</a:t>
          </a:r>
          <a:endParaRPr lang="en-US" sz="2400" kern="1200" dirty="0"/>
        </a:p>
        <a:p>
          <a:pPr marL="171450" lvl="1" indent="-171450" algn="l" defTabSz="844550">
            <a:lnSpc>
              <a:spcPct val="90000"/>
            </a:lnSpc>
            <a:spcBef>
              <a:spcPct val="0"/>
            </a:spcBef>
            <a:spcAft>
              <a:spcPct val="15000"/>
            </a:spcAft>
            <a:buChar char="••"/>
          </a:pPr>
          <a:r>
            <a:rPr lang="en-US" sz="1900" kern="1200" dirty="0" smtClean="0"/>
            <a:t>2015 Volunteer of the Year</a:t>
          </a:r>
          <a:endParaRPr lang="en-US" sz="1900" kern="1200" dirty="0"/>
        </a:p>
      </dsp:txBody>
      <dsp:txXfrm>
        <a:off x="1336089" y="1285785"/>
        <a:ext cx="4759910" cy="1168896"/>
      </dsp:txXfrm>
    </dsp:sp>
    <dsp:sp modelId="{EAC32EEA-DEA2-4FD4-A4FC-55FAD9D25EAB}">
      <dsp:nvSpPr>
        <dsp:cNvPr id="0" name=""/>
        <dsp:cNvSpPr/>
      </dsp:nvSpPr>
      <dsp:spPr>
        <a:xfrm>
          <a:off x="116889" y="1402675"/>
          <a:ext cx="1219200" cy="935116"/>
        </a:xfrm>
        <a:prstGeom prst="roundRect">
          <a:avLst>
            <a:gd name="adj" fmla="val 10000"/>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t="-32000" b="-32000"/>
          </a:stretch>
        </a:blip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BF06A5EA-DA76-4285-9664-D1458476C034}">
      <dsp:nvSpPr>
        <dsp:cNvPr id="0" name=""/>
        <dsp:cNvSpPr/>
      </dsp:nvSpPr>
      <dsp:spPr>
        <a:xfrm>
          <a:off x="0" y="2571571"/>
          <a:ext cx="6096000" cy="1168896"/>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en-US" sz="2400" kern="1200" dirty="0" smtClean="0"/>
            <a:t>Keith </a:t>
          </a:r>
          <a:r>
            <a:rPr lang="en-US" sz="2400" kern="1200" dirty="0" err="1" smtClean="0"/>
            <a:t>Waddelow</a:t>
          </a:r>
          <a:r>
            <a:rPr lang="en-US" sz="2400" kern="1200" dirty="0" smtClean="0"/>
            <a:t>, Indiana</a:t>
          </a:r>
          <a:endParaRPr lang="en-US" sz="2400" kern="1200" dirty="0"/>
        </a:p>
        <a:p>
          <a:pPr marL="171450" lvl="1" indent="-171450" algn="l" defTabSz="844550">
            <a:lnSpc>
              <a:spcPct val="90000"/>
            </a:lnSpc>
            <a:spcBef>
              <a:spcPct val="0"/>
            </a:spcBef>
            <a:spcAft>
              <a:spcPct val="15000"/>
            </a:spcAft>
            <a:buChar char="••"/>
          </a:pPr>
          <a:r>
            <a:rPr lang="en-US" sz="1900" kern="1200" dirty="0" smtClean="0"/>
            <a:t>2014 Outstanding Lifetime Volunteer</a:t>
          </a:r>
          <a:endParaRPr lang="en-US" sz="1900" kern="1200" dirty="0"/>
        </a:p>
      </dsp:txBody>
      <dsp:txXfrm>
        <a:off x="1336089" y="2571571"/>
        <a:ext cx="4759910" cy="1168896"/>
      </dsp:txXfrm>
    </dsp:sp>
    <dsp:sp modelId="{43370F50-2EAC-479F-9496-04D996A878FE}">
      <dsp:nvSpPr>
        <dsp:cNvPr id="0" name=""/>
        <dsp:cNvSpPr/>
      </dsp:nvSpPr>
      <dsp:spPr>
        <a:xfrm>
          <a:off x="116889" y="2688461"/>
          <a:ext cx="1219200" cy="935116"/>
        </a:xfrm>
        <a:prstGeom prst="roundRect">
          <a:avLst>
            <a:gd name="adj" fmla="val 10000"/>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t="-32000" b="-32000"/>
          </a:stretch>
        </a:blip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625A55BD-D88D-483A-A0E1-58850F0ACE71}">
      <dsp:nvSpPr>
        <dsp:cNvPr id="0" name=""/>
        <dsp:cNvSpPr/>
      </dsp:nvSpPr>
      <dsp:spPr>
        <a:xfrm>
          <a:off x="0" y="3857357"/>
          <a:ext cx="6096000" cy="1168896"/>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en-US" sz="2400" kern="1200" dirty="0" smtClean="0"/>
            <a:t>Barbara </a:t>
          </a:r>
          <a:r>
            <a:rPr lang="en-US" sz="2400" kern="1200" dirty="0" err="1" smtClean="0"/>
            <a:t>Determan</a:t>
          </a:r>
          <a:r>
            <a:rPr lang="en-US" sz="2400" kern="1200" dirty="0" smtClean="0"/>
            <a:t>, Iowa</a:t>
          </a:r>
          <a:endParaRPr lang="en-US" sz="2400" kern="1200" dirty="0"/>
        </a:p>
        <a:p>
          <a:pPr marL="171450" lvl="1" indent="-171450" algn="l" defTabSz="844550">
            <a:lnSpc>
              <a:spcPct val="90000"/>
            </a:lnSpc>
            <a:spcBef>
              <a:spcPct val="0"/>
            </a:spcBef>
            <a:spcAft>
              <a:spcPct val="15000"/>
            </a:spcAft>
            <a:buChar char="••"/>
          </a:pPr>
          <a:r>
            <a:rPr lang="en-US" sz="1900" kern="1200" dirty="0" smtClean="0"/>
            <a:t>2015 Outstanding Lifetime Volunteer</a:t>
          </a:r>
          <a:endParaRPr lang="en-US" sz="1900" kern="1200" dirty="0"/>
        </a:p>
      </dsp:txBody>
      <dsp:txXfrm>
        <a:off x="1336089" y="3857357"/>
        <a:ext cx="4759910" cy="1168896"/>
      </dsp:txXfrm>
    </dsp:sp>
    <dsp:sp modelId="{BDB61766-73A1-4C26-B1D3-CA4D4FE7E73C}">
      <dsp:nvSpPr>
        <dsp:cNvPr id="0" name=""/>
        <dsp:cNvSpPr/>
      </dsp:nvSpPr>
      <dsp:spPr>
        <a:xfrm>
          <a:off x="116889" y="3974246"/>
          <a:ext cx="1219200" cy="935116"/>
        </a:xfrm>
        <a:prstGeom prst="roundRect">
          <a:avLst>
            <a:gd name="adj" fmla="val 10000"/>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t="-31000" b="-31000"/>
          </a:stretch>
        </a:blip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2C7B5A-AE65-4354-A528-ECAF9061E66D}">
      <dsp:nvSpPr>
        <dsp:cNvPr id="0" name=""/>
        <dsp:cNvSpPr/>
      </dsp:nvSpPr>
      <dsp:spPr>
        <a:xfrm rot="5400000">
          <a:off x="661293" y="1411399"/>
          <a:ext cx="1248261" cy="1421101"/>
        </a:xfrm>
        <a:prstGeom prst="bentUpArrow">
          <a:avLst>
            <a:gd name="adj1" fmla="val 32840"/>
            <a:gd name="adj2" fmla="val 25000"/>
            <a:gd name="adj3" fmla="val 3578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BF5CE9F-C5CA-452E-8046-0A49BB18A4E9}">
      <dsp:nvSpPr>
        <dsp:cNvPr id="0" name=""/>
        <dsp:cNvSpPr/>
      </dsp:nvSpPr>
      <dsp:spPr>
        <a:xfrm>
          <a:off x="330580" y="27676"/>
          <a:ext cx="2101337" cy="1470868"/>
        </a:xfrm>
        <a:prstGeom prst="roundRect">
          <a:avLst>
            <a:gd name="adj" fmla="val 1667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b="1" kern="1200" smtClean="0"/>
            <a:t>Barriers</a:t>
          </a:r>
          <a:endParaRPr lang="en-US" sz="2200" b="1" kern="1200" dirty="0"/>
        </a:p>
      </dsp:txBody>
      <dsp:txXfrm>
        <a:off x="402395" y="99491"/>
        <a:ext cx="1957707" cy="1327238"/>
      </dsp:txXfrm>
    </dsp:sp>
    <dsp:sp modelId="{F15D40F6-38E8-4555-8D01-A5CF4077273F}">
      <dsp:nvSpPr>
        <dsp:cNvPr id="0" name=""/>
        <dsp:cNvSpPr/>
      </dsp:nvSpPr>
      <dsp:spPr>
        <a:xfrm>
          <a:off x="2641212" y="122235"/>
          <a:ext cx="2526133" cy="11888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ctr" anchorCtr="0">
          <a:noAutofit/>
        </a:bodyPr>
        <a:lstStyle/>
        <a:p>
          <a:pPr marL="228600" lvl="1" indent="-228600" algn="l" defTabSz="1066800">
            <a:lnSpc>
              <a:spcPct val="90000"/>
            </a:lnSpc>
            <a:spcBef>
              <a:spcPct val="0"/>
            </a:spcBef>
            <a:spcAft>
              <a:spcPct val="15000"/>
            </a:spcAft>
            <a:buChar char="••"/>
          </a:pPr>
          <a:r>
            <a:rPr lang="en-US" sz="2400" b="0" kern="1200" dirty="0" smtClean="0"/>
            <a:t>Describe the barriers.</a:t>
          </a:r>
          <a:endParaRPr lang="en-US" sz="2400" b="0" kern="1200" dirty="0"/>
        </a:p>
      </dsp:txBody>
      <dsp:txXfrm>
        <a:off x="2641212" y="122235"/>
        <a:ext cx="2526133" cy="1188820"/>
      </dsp:txXfrm>
    </dsp:sp>
    <dsp:sp modelId="{980BBC13-8752-4AAB-B0A4-3663C8347460}">
      <dsp:nvSpPr>
        <dsp:cNvPr id="0" name=""/>
        <dsp:cNvSpPr/>
      </dsp:nvSpPr>
      <dsp:spPr>
        <a:xfrm rot="5400000">
          <a:off x="2643002" y="3063670"/>
          <a:ext cx="1248261" cy="1421101"/>
        </a:xfrm>
        <a:prstGeom prst="bentUpArrow">
          <a:avLst>
            <a:gd name="adj1" fmla="val 32840"/>
            <a:gd name="adj2" fmla="val 25000"/>
            <a:gd name="adj3" fmla="val 35780"/>
          </a:avLst>
        </a:prstGeom>
        <a:solidFill>
          <a:schemeClr val="accent4">
            <a:lumMod val="9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1C39822-3791-464E-B207-F5B6F3EC96D0}">
      <dsp:nvSpPr>
        <dsp:cNvPr id="0" name=""/>
        <dsp:cNvSpPr/>
      </dsp:nvSpPr>
      <dsp:spPr>
        <a:xfrm>
          <a:off x="2057396" y="1600196"/>
          <a:ext cx="2101337" cy="1470868"/>
        </a:xfrm>
        <a:prstGeom prst="roundRect">
          <a:avLst>
            <a:gd name="adj" fmla="val 1667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b="1" kern="1200" smtClean="0"/>
            <a:t>Adaptations</a:t>
          </a:r>
          <a:endParaRPr lang="en-US" sz="2200" b="1" kern="1200" dirty="0"/>
        </a:p>
      </dsp:txBody>
      <dsp:txXfrm>
        <a:off x="2129211" y="1672011"/>
        <a:ext cx="1957707" cy="1327238"/>
      </dsp:txXfrm>
    </dsp:sp>
    <dsp:sp modelId="{B4BAECA6-EE6A-4B18-AB17-D08F4B399913}">
      <dsp:nvSpPr>
        <dsp:cNvPr id="0" name=""/>
        <dsp:cNvSpPr/>
      </dsp:nvSpPr>
      <dsp:spPr>
        <a:xfrm>
          <a:off x="4321920" y="1828799"/>
          <a:ext cx="2281694" cy="11888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smtClean="0"/>
            <a:t>What adaptations are needed?</a:t>
          </a:r>
          <a:endParaRPr lang="en-US" sz="2400" kern="1200" dirty="0"/>
        </a:p>
      </dsp:txBody>
      <dsp:txXfrm>
        <a:off x="4321920" y="1828799"/>
        <a:ext cx="2281694" cy="1188820"/>
      </dsp:txXfrm>
    </dsp:sp>
    <dsp:sp modelId="{255B0770-0133-474C-A03A-7FB031D4380F}">
      <dsp:nvSpPr>
        <dsp:cNvPr id="0" name=""/>
        <dsp:cNvSpPr/>
      </dsp:nvSpPr>
      <dsp:spPr>
        <a:xfrm>
          <a:off x="4038601" y="3352795"/>
          <a:ext cx="2101337" cy="1470868"/>
        </a:xfrm>
        <a:prstGeom prst="roundRect">
          <a:avLst>
            <a:gd name="adj" fmla="val 16670"/>
          </a:avLst>
        </a:prstGeom>
        <a:solidFill>
          <a:schemeClr val="tx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b="1" kern="1200" dirty="0" smtClean="0"/>
            <a:t>Guidelines</a:t>
          </a:r>
          <a:endParaRPr lang="en-US" sz="2200" b="1" kern="1200" dirty="0"/>
        </a:p>
      </dsp:txBody>
      <dsp:txXfrm>
        <a:off x="4110416" y="3424610"/>
        <a:ext cx="1957707" cy="1327238"/>
      </dsp:txXfrm>
    </dsp:sp>
    <dsp:sp modelId="{B6650C96-BC5E-4647-BFDD-1A05EB0AA695}">
      <dsp:nvSpPr>
        <dsp:cNvPr id="0" name=""/>
        <dsp:cNvSpPr/>
      </dsp:nvSpPr>
      <dsp:spPr>
        <a:xfrm>
          <a:off x="6064745" y="3581406"/>
          <a:ext cx="2850654" cy="11888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smtClean="0"/>
            <a:t>What guidelines/rules prevent participation?</a:t>
          </a:r>
          <a:endParaRPr lang="en-US" sz="2400" kern="1200" dirty="0"/>
        </a:p>
      </dsp:txBody>
      <dsp:txXfrm>
        <a:off x="6064745" y="3581406"/>
        <a:ext cx="2850654" cy="118882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E4D5D7-596C-46F9-9965-E27A680AA02C}">
      <dsp:nvSpPr>
        <dsp:cNvPr id="0" name=""/>
        <dsp:cNvSpPr/>
      </dsp:nvSpPr>
      <dsp:spPr>
        <a:xfrm>
          <a:off x="965702" y="1505"/>
          <a:ext cx="4237491" cy="1694996"/>
        </a:xfrm>
        <a:prstGeom prst="chevron">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20320" rIns="0" bIns="20320" numCol="1" spcCol="1270" anchor="ctr" anchorCtr="0">
          <a:noAutofit/>
        </a:bodyPr>
        <a:lstStyle/>
        <a:p>
          <a:pPr lvl="0" algn="ctr" defTabSz="1422400">
            <a:lnSpc>
              <a:spcPct val="90000"/>
            </a:lnSpc>
            <a:spcBef>
              <a:spcPct val="0"/>
            </a:spcBef>
            <a:spcAft>
              <a:spcPct val="35000"/>
            </a:spcAft>
          </a:pPr>
          <a:r>
            <a:rPr lang="en-US" sz="3200" b="1" kern="1200" smtClean="0"/>
            <a:t>Barriers</a:t>
          </a:r>
          <a:endParaRPr lang="en-US" sz="3200" b="1" kern="1200" dirty="0"/>
        </a:p>
      </dsp:txBody>
      <dsp:txXfrm>
        <a:off x="1813200" y="1505"/>
        <a:ext cx="2542495" cy="1694996"/>
      </dsp:txXfrm>
    </dsp:sp>
    <dsp:sp modelId="{7224FD4D-2624-4A31-AC20-4B9EEE4C7A97}">
      <dsp:nvSpPr>
        <dsp:cNvPr id="0" name=""/>
        <dsp:cNvSpPr/>
      </dsp:nvSpPr>
      <dsp:spPr>
        <a:xfrm>
          <a:off x="4652319" y="145580"/>
          <a:ext cx="3517118" cy="1406847"/>
        </a:xfrm>
        <a:prstGeom prst="chevron">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12700" rIns="0" bIns="12700" numCol="1" spcCol="1270" anchor="ctr" anchorCtr="0">
          <a:noAutofit/>
        </a:bodyPr>
        <a:lstStyle/>
        <a:p>
          <a:pPr lvl="0" algn="ctr" defTabSz="889000">
            <a:lnSpc>
              <a:spcPct val="90000"/>
            </a:lnSpc>
            <a:spcBef>
              <a:spcPct val="0"/>
            </a:spcBef>
            <a:spcAft>
              <a:spcPct val="35000"/>
            </a:spcAft>
          </a:pPr>
          <a:r>
            <a:rPr lang="en-US" sz="2000" b="0" kern="1200" dirty="0" smtClean="0"/>
            <a:t>Describe the barriers.</a:t>
          </a:r>
          <a:endParaRPr lang="en-US" sz="2000" b="0" kern="1200" dirty="0"/>
        </a:p>
      </dsp:txBody>
      <dsp:txXfrm>
        <a:off x="5355743" y="145580"/>
        <a:ext cx="2110271" cy="1406847"/>
      </dsp:txXfrm>
    </dsp:sp>
    <dsp:sp modelId="{A190DE93-BC4A-41FD-AB16-2B5F32AECCA1}">
      <dsp:nvSpPr>
        <dsp:cNvPr id="0" name=""/>
        <dsp:cNvSpPr/>
      </dsp:nvSpPr>
      <dsp:spPr>
        <a:xfrm>
          <a:off x="965702" y="1933801"/>
          <a:ext cx="4237491" cy="1694996"/>
        </a:xfrm>
        <a:prstGeom prst="chevron">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20320" rIns="0" bIns="20320" numCol="1" spcCol="1270" anchor="ctr" anchorCtr="0">
          <a:noAutofit/>
        </a:bodyPr>
        <a:lstStyle/>
        <a:p>
          <a:pPr lvl="0" algn="ctr" defTabSz="1422400">
            <a:lnSpc>
              <a:spcPct val="90000"/>
            </a:lnSpc>
            <a:spcBef>
              <a:spcPct val="0"/>
            </a:spcBef>
            <a:spcAft>
              <a:spcPct val="35000"/>
            </a:spcAft>
          </a:pPr>
          <a:r>
            <a:rPr lang="en-US" sz="3200" b="1" kern="1200" smtClean="0"/>
            <a:t>Adaptations</a:t>
          </a:r>
          <a:endParaRPr lang="en-US" sz="3200" b="1" kern="1200" dirty="0"/>
        </a:p>
      </dsp:txBody>
      <dsp:txXfrm>
        <a:off x="1813200" y="1933801"/>
        <a:ext cx="2542495" cy="1694996"/>
      </dsp:txXfrm>
    </dsp:sp>
    <dsp:sp modelId="{35AA9EB6-DF63-4CF9-B82B-A20B1A7BBC38}">
      <dsp:nvSpPr>
        <dsp:cNvPr id="0" name=""/>
        <dsp:cNvSpPr/>
      </dsp:nvSpPr>
      <dsp:spPr>
        <a:xfrm>
          <a:off x="4652319" y="2077876"/>
          <a:ext cx="3517118" cy="1406847"/>
        </a:xfrm>
        <a:prstGeom prst="chevron">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12700" rIns="0" bIns="12700" numCol="1" spcCol="1270" anchor="ctr" anchorCtr="0">
          <a:noAutofit/>
        </a:bodyPr>
        <a:lstStyle/>
        <a:p>
          <a:pPr lvl="0" algn="ctr" defTabSz="889000">
            <a:lnSpc>
              <a:spcPct val="90000"/>
            </a:lnSpc>
            <a:spcBef>
              <a:spcPct val="0"/>
            </a:spcBef>
            <a:spcAft>
              <a:spcPct val="35000"/>
            </a:spcAft>
          </a:pPr>
          <a:r>
            <a:rPr lang="en-US" sz="2000" kern="1200" dirty="0" smtClean="0"/>
            <a:t>What adaptations are needed?</a:t>
          </a:r>
          <a:endParaRPr lang="en-US" sz="2000" kern="1200" dirty="0"/>
        </a:p>
      </dsp:txBody>
      <dsp:txXfrm>
        <a:off x="5355743" y="2077876"/>
        <a:ext cx="2110271" cy="1406847"/>
      </dsp:txXfrm>
    </dsp:sp>
    <dsp:sp modelId="{A0FD161C-5B61-46A4-B0F1-EA5949FEBF34}">
      <dsp:nvSpPr>
        <dsp:cNvPr id="0" name=""/>
        <dsp:cNvSpPr/>
      </dsp:nvSpPr>
      <dsp:spPr>
        <a:xfrm>
          <a:off x="965702" y="3866097"/>
          <a:ext cx="4237491" cy="1694996"/>
        </a:xfrm>
        <a:prstGeom prst="chevron">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20320" rIns="0" bIns="20320" numCol="1" spcCol="1270" anchor="ctr" anchorCtr="0">
          <a:noAutofit/>
        </a:bodyPr>
        <a:lstStyle/>
        <a:p>
          <a:pPr lvl="0" algn="ctr" defTabSz="1422400">
            <a:lnSpc>
              <a:spcPct val="90000"/>
            </a:lnSpc>
            <a:spcBef>
              <a:spcPct val="0"/>
            </a:spcBef>
            <a:spcAft>
              <a:spcPct val="35000"/>
            </a:spcAft>
          </a:pPr>
          <a:r>
            <a:rPr lang="en-US" sz="3200" b="1" kern="1200" smtClean="0"/>
            <a:t>Guidelines</a:t>
          </a:r>
          <a:endParaRPr lang="en-US" sz="3200" b="1" kern="1200" dirty="0"/>
        </a:p>
      </dsp:txBody>
      <dsp:txXfrm>
        <a:off x="1813200" y="3866097"/>
        <a:ext cx="2542495" cy="1694996"/>
      </dsp:txXfrm>
    </dsp:sp>
    <dsp:sp modelId="{8FAD8795-78C7-4445-A127-98140DB098D2}">
      <dsp:nvSpPr>
        <dsp:cNvPr id="0" name=""/>
        <dsp:cNvSpPr/>
      </dsp:nvSpPr>
      <dsp:spPr>
        <a:xfrm>
          <a:off x="4652319" y="4010172"/>
          <a:ext cx="3517118" cy="1406847"/>
        </a:xfrm>
        <a:prstGeom prst="chevron">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12700" rIns="0" bIns="12700" numCol="1" spcCol="1270" anchor="ctr" anchorCtr="0">
          <a:noAutofit/>
        </a:bodyPr>
        <a:lstStyle/>
        <a:p>
          <a:pPr lvl="0" algn="ctr" defTabSz="889000">
            <a:lnSpc>
              <a:spcPct val="90000"/>
            </a:lnSpc>
            <a:spcBef>
              <a:spcPct val="0"/>
            </a:spcBef>
            <a:spcAft>
              <a:spcPct val="35000"/>
            </a:spcAft>
          </a:pPr>
          <a:r>
            <a:rPr lang="en-US" sz="2000" kern="1200" dirty="0" smtClean="0"/>
            <a:t>What guidelines/rules prevent participation?</a:t>
          </a:r>
          <a:endParaRPr lang="en-US" sz="2000" kern="1200" dirty="0"/>
        </a:p>
      </dsp:txBody>
      <dsp:txXfrm>
        <a:off x="5355743" y="4010172"/>
        <a:ext cx="2110271" cy="1406847"/>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51DBD2-69B3-48FC-AAD9-C74BC82EB6AF}">
      <dsp:nvSpPr>
        <dsp:cNvPr id="0" name=""/>
        <dsp:cNvSpPr/>
      </dsp:nvSpPr>
      <dsp:spPr>
        <a:xfrm>
          <a:off x="663" y="703002"/>
          <a:ext cx="2853965" cy="3424758"/>
        </a:xfrm>
        <a:prstGeom prst="roundRect">
          <a:avLst>
            <a:gd name="adj" fmla="val 5000"/>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13157" rIns="146685" bIns="0" numCol="1" spcCol="1270" anchor="t" anchorCtr="0">
          <a:noAutofit/>
        </a:bodyPr>
        <a:lstStyle/>
        <a:p>
          <a:pPr lvl="0" algn="r" defTabSz="1466850">
            <a:lnSpc>
              <a:spcPct val="90000"/>
            </a:lnSpc>
            <a:spcBef>
              <a:spcPct val="0"/>
            </a:spcBef>
            <a:spcAft>
              <a:spcPct val="35000"/>
            </a:spcAft>
          </a:pPr>
          <a:r>
            <a:rPr lang="en-US" sz="3300" b="1" kern="1200" smtClean="0"/>
            <a:t>Barriers</a:t>
          </a:r>
          <a:endParaRPr lang="en-US" sz="3300" b="1" kern="1200" dirty="0"/>
        </a:p>
      </dsp:txBody>
      <dsp:txXfrm rot="16200000">
        <a:off x="-1118091" y="1821756"/>
        <a:ext cx="2808301" cy="570793"/>
      </dsp:txXfrm>
    </dsp:sp>
    <dsp:sp modelId="{F7B3ED01-0662-4036-93C3-A90CE40B4DB5}">
      <dsp:nvSpPr>
        <dsp:cNvPr id="0" name=""/>
        <dsp:cNvSpPr/>
      </dsp:nvSpPr>
      <dsp:spPr>
        <a:xfrm>
          <a:off x="571456" y="703002"/>
          <a:ext cx="2126204" cy="3424758"/>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72009" rIns="0" bIns="0" numCol="1" spcCol="1270" anchor="t" anchorCtr="0">
          <a:noAutofit/>
        </a:bodyPr>
        <a:lstStyle/>
        <a:p>
          <a:pPr lvl="0" algn="l" defTabSz="933450">
            <a:lnSpc>
              <a:spcPct val="90000"/>
            </a:lnSpc>
            <a:spcBef>
              <a:spcPct val="0"/>
            </a:spcBef>
            <a:spcAft>
              <a:spcPct val="35000"/>
            </a:spcAft>
          </a:pPr>
          <a:r>
            <a:rPr lang="en-US" sz="2100" b="0" kern="1200" dirty="0" smtClean="0"/>
            <a:t>Describe the barriers.</a:t>
          </a:r>
          <a:endParaRPr lang="en-US" sz="2100" b="0" kern="1200" dirty="0"/>
        </a:p>
      </dsp:txBody>
      <dsp:txXfrm>
        <a:off x="571456" y="703002"/>
        <a:ext cx="2126204" cy="3424758"/>
      </dsp:txXfrm>
    </dsp:sp>
    <dsp:sp modelId="{B234DB10-A019-46A0-92BA-558ECC357BB8}">
      <dsp:nvSpPr>
        <dsp:cNvPr id="0" name=""/>
        <dsp:cNvSpPr/>
      </dsp:nvSpPr>
      <dsp:spPr>
        <a:xfrm>
          <a:off x="2954517" y="703002"/>
          <a:ext cx="2853965" cy="3424758"/>
        </a:xfrm>
        <a:prstGeom prst="roundRect">
          <a:avLst>
            <a:gd name="adj" fmla="val 5000"/>
          </a:avLst>
        </a:prstGeom>
        <a:solidFill>
          <a:schemeClr val="accent6">
            <a:shade val="50000"/>
            <a:hueOff val="111329"/>
            <a:satOff val="12422"/>
            <a:lumOff val="2366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13157" rIns="146685" bIns="0" numCol="1" spcCol="1270" anchor="t" anchorCtr="0">
          <a:noAutofit/>
        </a:bodyPr>
        <a:lstStyle/>
        <a:p>
          <a:pPr lvl="0" algn="r" defTabSz="1466850">
            <a:lnSpc>
              <a:spcPct val="90000"/>
            </a:lnSpc>
            <a:spcBef>
              <a:spcPct val="0"/>
            </a:spcBef>
            <a:spcAft>
              <a:spcPct val="35000"/>
            </a:spcAft>
          </a:pPr>
          <a:r>
            <a:rPr lang="en-US" sz="3300" b="1" kern="1200" smtClean="0"/>
            <a:t>Adaptations</a:t>
          </a:r>
          <a:endParaRPr lang="en-US" sz="3300" b="1" kern="1200" dirty="0"/>
        </a:p>
      </dsp:txBody>
      <dsp:txXfrm rot="16200000">
        <a:off x="1835762" y="1821756"/>
        <a:ext cx="2808301" cy="570793"/>
      </dsp:txXfrm>
    </dsp:sp>
    <dsp:sp modelId="{D9F5C846-C6DA-4726-8C10-3C85AC6106C6}">
      <dsp:nvSpPr>
        <dsp:cNvPr id="0" name=""/>
        <dsp:cNvSpPr/>
      </dsp:nvSpPr>
      <dsp:spPr>
        <a:xfrm rot="5400000">
          <a:off x="2717149" y="3424729"/>
          <a:ext cx="503275" cy="428094"/>
        </a:xfrm>
        <a:prstGeom prst="flowChartExtract">
          <a:avLst/>
        </a:prstGeom>
        <a:solidFill>
          <a:schemeClr val="lt1">
            <a:hueOff val="0"/>
            <a:satOff val="0"/>
            <a:lumOff val="0"/>
            <a:alphaOff val="0"/>
          </a:schemeClr>
        </a:solidFill>
        <a:ln w="25400" cap="flat" cmpd="sng" algn="ctr">
          <a:solidFill>
            <a:schemeClr val="accent6">
              <a:shade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426ECC2-E5F8-4064-B881-CE6F072E66DB}">
      <dsp:nvSpPr>
        <dsp:cNvPr id="0" name=""/>
        <dsp:cNvSpPr/>
      </dsp:nvSpPr>
      <dsp:spPr>
        <a:xfrm>
          <a:off x="3525310" y="703002"/>
          <a:ext cx="2126204" cy="3424758"/>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72009" rIns="0" bIns="0" numCol="1" spcCol="1270" anchor="t" anchorCtr="0">
          <a:noAutofit/>
        </a:bodyPr>
        <a:lstStyle/>
        <a:p>
          <a:pPr lvl="0" algn="l" defTabSz="933450">
            <a:lnSpc>
              <a:spcPct val="90000"/>
            </a:lnSpc>
            <a:spcBef>
              <a:spcPct val="0"/>
            </a:spcBef>
            <a:spcAft>
              <a:spcPct val="35000"/>
            </a:spcAft>
          </a:pPr>
          <a:r>
            <a:rPr lang="en-US" sz="2100" kern="1200" dirty="0" smtClean="0"/>
            <a:t>What adaptations are needed?</a:t>
          </a:r>
          <a:endParaRPr lang="en-US" sz="2100" kern="1200" dirty="0"/>
        </a:p>
      </dsp:txBody>
      <dsp:txXfrm>
        <a:off x="3525310" y="703002"/>
        <a:ext cx="2126204" cy="3424758"/>
      </dsp:txXfrm>
    </dsp:sp>
    <dsp:sp modelId="{F85692B1-76B2-457D-B279-60DB1974350C}">
      <dsp:nvSpPr>
        <dsp:cNvPr id="0" name=""/>
        <dsp:cNvSpPr/>
      </dsp:nvSpPr>
      <dsp:spPr>
        <a:xfrm>
          <a:off x="5908371" y="703002"/>
          <a:ext cx="2853965" cy="3424758"/>
        </a:xfrm>
        <a:prstGeom prst="roundRect">
          <a:avLst>
            <a:gd name="adj" fmla="val 5000"/>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13157" rIns="146685" bIns="0" numCol="1" spcCol="1270" anchor="t" anchorCtr="0">
          <a:noAutofit/>
        </a:bodyPr>
        <a:lstStyle/>
        <a:p>
          <a:pPr lvl="0" algn="r" defTabSz="1466850">
            <a:lnSpc>
              <a:spcPct val="90000"/>
            </a:lnSpc>
            <a:spcBef>
              <a:spcPct val="0"/>
            </a:spcBef>
            <a:spcAft>
              <a:spcPct val="35000"/>
            </a:spcAft>
          </a:pPr>
          <a:r>
            <a:rPr lang="en-US" sz="3300" b="1" kern="1200" smtClean="0"/>
            <a:t>Guidelines</a:t>
          </a:r>
          <a:endParaRPr lang="en-US" sz="3300" b="1" kern="1200" dirty="0"/>
        </a:p>
      </dsp:txBody>
      <dsp:txXfrm rot="16200000">
        <a:off x="4789617" y="1821756"/>
        <a:ext cx="2808301" cy="570793"/>
      </dsp:txXfrm>
    </dsp:sp>
    <dsp:sp modelId="{7C771305-5504-415D-99D4-7626E8BF264D}">
      <dsp:nvSpPr>
        <dsp:cNvPr id="0" name=""/>
        <dsp:cNvSpPr/>
      </dsp:nvSpPr>
      <dsp:spPr>
        <a:xfrm rot="5400000">
          <a:off x="5671003" y="3424729"/>
          <a:ext cx="503275" cy="428094"/>
        </a:xfrm>
        <a:prstGeom prst="flowChartExtract">
          <a:avLst/>
        </a:prstGeom>
        <a:solidFill>
          <a:schemeClr val="lt1">
            <a:hueOff val="0"/>
            <a:satOff val="0"/>
            <a:lumOff val="0"/>
            <a:alphaOff val="0"/>
          </a:schemeClr>
        </a:solidFill>
        <a:ln w="25400" cap="flat" cmpd="sng" algn="ctr">
          <a:solidFill>
            <a:schemeClr val="accent6">
              <a:shade val="50000"/>
              <a:hueOff val="166994"/>
              <a:satOff val="18633"/>
              <a:lumOff val="35496"/>
              <a:alphaOff val="0"/>
            </a:schemeClr>
          </a:solidFill>
          <a:prstDash val="solid"/>
        </a:ln>
        <a:effectLst/>
      </dsp:spPr>
      <dsp:style>
        <a:lnRef idx="2">
          <a:scrgbClr r="0" g="0" b="0"/>
        </a:lnRef>
        <a:fillRef idx="1">
          <a:scrgbClr r="0" g="0" b="0"/>
        </a:fillRef>
        <a:effectRef idx="0">
          <a:scrgbClr r="0" g="0" b="0"/>
        </a:effectRef>
        <a:fontRef idx="minor"/>
      </dsp:style>
    </dsp:sp>
    <dsp:sp modelId="{5D9F17F2-6036-4E25-AED4-6E5F3B798D6C}">
      <dsp:nvSpPr>
        <dsp:cNvPr id="0" name=""/>
        <dsp:cNvSpPr/>
      </dsp:nvSpPr>
      <dsp:spPr>
        <a:xfrm>
          <a:off x="6479164" y="703002"/>
          <a:ext cx="2126204" cy="3424758"/>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72009" rIns="0" bIns="0" numCol="1" spcCol="1270" anchor="t" anchorCtr="0">
          <a:noAutofit/>
        </a:bodyPr>
        <a:lstStyle/>
        <a:p>
          <a:pPr lvl="0" algn="l" defTabSz="933450">
            <a:lnSpc>
              <a:spcPct val="90000"/>
            </a:lnSpc>
            <a:spcBef>
              <a:spcPct val="0"/>
            </a:spcBef>
            <a:spcAft>
              <a:spcPct val="35000"/>
            </a:spcAft>
          </a:pPr>
          <a:r>
            <a:rPr lang="en-US" sz="2100" kern="1200" dirty="0" smtClean="0"/>
            <a:t>What guidelines/rules prevent participation?</a:t>
          </a:r>
          <a:endParaRPr lang="en-US" sz="2100" kern="1200" dirty="0"/>
        </a:p>
      </dsp:txBody>
      <dsp:txXfrm>
        <a:off x="6479164" y="703002"/>
        <a:ext cx="2126204" cy="3424758"/>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27695D-9D5B-4693-AB29-4B929730AC87}">
      <dsp:nvSpPr>
        <dsp:cNvPr id="0" name=""/>
        <dsp:cNvSpPr/>
      </dsp:nvSpPr>
      <dsp:spPr>
        <a:xfrm>
          <a:off x="-5116967" y="-783865"/>
          <a:ext cx="6093694" cy="6093694"/>
        </a:xfrm>
        <a:prstGeom prst="blockArc">
          <a:avLst>
            <a:gd name="adj1" fmla="val 18900000"/>
            <a:gd name="adj2" fmla="val 2700000"/>
            <a:gd name="adj3" fmla="val 354"/>
          </a:avLst>
        </a:pr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8ACB610-6E5B-4D51-8AC6-18C4D6600074}">
      <dsp:nvSpPr>
        <dsp:cNvPr id="0" name=""/>
        <dsp:cNvSpPr/>
      </dsp:nvSpPr>
      <dsp:spPr>
        <a:xfrm>
          <a:off x="628203" y="452596"/>
          <a:ext cx="7538938" cy="905192"/>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8497" tIns="96520" rIns="96520" bIns="96520" numCol="1" spcCol="1270" anchor="ctr" anchorCtr="0">
          <a:noAutofit/>
        </a:bodyPr>
        <a:lstStyle/>
        <a:p>
          <a:pPr lvl="0" algn="l" defTabSz="1689100">
            <a:lnSpc>
              <a:spcPct val="90000"/>
            </a:lnSpc>
            <a:spcBef>
              <a:spcPct val="0"/>
            </a:spcBef>
            <a:spcAft>
              <a:spcPct val="35000"/>
            </a:spcAft>
          </a:pPr>
          <a:r>
            <a:rPr lang="en-US" sz="3800" kern="1200" dirty="0" smtClean="0">
              <a:solidFill>
                <a:srgbClr val="00411D"/>
              </a:solidFill>
            </a:rPr>
            <a:t>Parents: Your Best Resource</a:t>
          </a:r>
          <a:endParaRPr lang="en-US" sz="3800" kern="1200" dirty="0">
            <a:solidFill>
              <a:srgbClr val="00411D"/>
            </a:solidFill>
          </a:endParaRPr>
        </a:p>
      </dsp:txBody>
      <dsp:txXfrm>
        <a:off x="628203" y="452596"/>
        <a:ext cx="7538938" cy="905192"/>
      </dsp:txXfrm>
    </dsp:sp>
    <dsp:sp modelId="{15FE5AC6-3D87-409D-A89C-492AE3CA6DA7}">
      <dsp:nvSpPr>
        <dsp:cNvPr id="0" name=""/>
        <dsp:cNvSpPr/>
      </dsp:nvSpPr>
      <dsp:spPr>
        <a:xfrm>
          <a:off x="62458" y="339447"/>
          <a:ext cx="1131490" cy="1131490"/>
        </a:xfrm>
        <a:prstGeom prst="ellipse">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8F89137-C1A1-478E-BC0D-7383C94E501E}">
      <dsp:nvSpPr>
        <dsp:cNvPr id="0" name=""/>
        <dsp:cNvSpPr/>
      </dsp:nvSpPr>
      <dsp:spPr>
        <a:xfrm>
          <a:off x="957241" y="1810385"/>
          <a:ext cx="7209900" cy="905192"/>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8497" tIns="96520" rIns="96520" bIns="96520" numCol="1" spcCol="1270" anchor="ctr" anchorCtr="0">
          <a:noAutofit/>
        </a:bodyPr>
        <a:lstStyle/>
        <a:p>
          <a:pPr lvl="0" algn="l" defTabSz="1689100">
            <a:lnSpc>
              <a:spcPct val="90000"/>
            </a:lnSpc>
            <a:spcBef>
              <a:spcPct val="0"/>
            </a:spcBef>
            <a:spcAft>
              <a:spcPct val="35000"/>
            </a:spcAft>
          </a:pPr>
          <a:r>
            <a:rPr lang="en-US" sz="3800" kern="1200" dirty="0" smtClean="0">
              <a:solidFill>
                <a:srgbClr val="00411D"/>
              </a:solidFill>
            </a:rPr>
            <a:t>Special Accommodations</a:t>
          </a:r>
          <a:endParaRPr lang="en-US" sz="3800" kern="1200" dirty="0">
            <a:solidFill>
              <a:srgbClr val="00411D"/>
            </a:solidFill>
          </a:endParaRPr>
        </a:p>
      </dsp:txBody>
      <dsp:txXfrm>
        <a:off x="957241" y="1810385"/>
        <a:ext cx="7209900" cy="905192"/>
      </dsp:txXfrm>
    </dsp:sp>
    <dsp:sp modelId="{7747DDDE-DD33-411A-ACFF-ADC03DE8D44C}">
      <dsp:nvSpPr>
        <dsp:cNvPr id="0" name=""/>
        <dsp:cNvSpPr/>
      </dsp:nvSpPr>
      <dsp:spPr>
        <a:xfrm>
          <a:off x="391495" y="1697236"/>
          <a:ext cx="1131490" cy="1131490"/>
        </a:xfrm>
        <a:prstGeom prst="ellipse">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2A1CF42-828C-44DC-9DEB-4E73768EB1E5}">
      <dsp:nvSpPr>
        <dsp:cNvPr id="0" name=""/>
        <dsp:cNvSpPr/>
      </dsp:nvSpPr>
      <dsp:spPr>
        <a:xfrm>
          <a:off x="628203" y="3168174"/>
          <a:ext cx="7538938" cy="905192"/>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8497" tIns="96520" rIns="96520" bIns="96520" numCol="1" spcCol="1270" anchor="ctr" anchorCtr="0">
          <a:noAutofit/>
        </a:bodyPr>
        <a:lstStyle/>
        <a:p>
          <a:pPr lvl="0" algn="l" defTabSz="1689100">
            <a:lnSpc>
              <a:spcPct val="90000"/>
            </a:lnSpc>
            <a:spcBef>
              <a:spcPct val="0"/>
            </a:spcBef>
            <a:spcAft>
              <a:spcPct val="35000"/>
            </a:spcAft>
          </a:pPr>
          <a:r>
            <a:rPr lang="en-US" sz="3800" kern="1200" dirty="0" smtClean="0">
              <a:solidFill>
                <a:srgbClr val="00411D"/>
              </a:solidFill>
            </a:rPr>
            <a:t>More Resources</a:t>
          </a:r>
          <a:endParaRPr lang="en-US" sz="3800" kern="1200" dirty="0">
            <a:solidFill>
              <a:srgbClr val="00411D"/>
            </a:solidFill>
          </a:endParaRPr>
        </a:p>
      </dsp:txBody>
      <dsp:txXfrm>
        <a:off x="628203" y="3168174"/>
        <a:ext cx="7538938" cy="905192"/>
      </dsp:txXfrm>
    </dsp:sp>
    <dsp:sp modelId="{7874CB4D-C23B-4ECD-93A7-61B1DC1BB6B8}">
      <dsp:nvSpPr>
        <dsp:cNvPr id="0" name=""/>
        <dsp:cNvSpPr/>
      </dsp:nvSpPr>
      <dsp:spPr>
        <a:xfrm>
          <a:off x="62458" y="3055025"/>
          <a:ext cx="1131490" cy="1131490"/>
        </a:xfrm>
        <a:prstGeom prst="ellipse">
          <a:avLst/>
        </a:prstGeom>
        <a:solidFill>
          <a:schemeClr val="lt1">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2A6DA9-334F-4B2A-8B6A-BE06F9BF349B}">
      <dsp:nvSpPr>
        <dsp:cNvPr id="0" name=""/>
        <dsp:cNvSpPr/>
      </dsp:nvSpPr>
      <dsp:spPr>
        <a:xfrm>
          <a:off x="0" y="53122"/>
          <a:ext cx="8229600" cy="2057400"/>
        </a:xfrm>
        <a:prstGeom prst="roundRect">
          <a:avLst>
            <a:gd name="adj" fmla="val 10000"/>
          </a:avLst>
        </a:prstGeom>
        <a:blipFill rotWithShape="0">
          <a:blip xmlns:r="http://schemas.openxmlformats.org/officeDocument/2006/relationships" r:embed="rId1"/>
          <a:stretch>
            <a:fillRect/>
          </a:stretch>
        </a:blip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DF16A3C-2789-4BCB-9AB2-FCE4EFB8B9E2}">
      <dsp:nvSpPr>
        <dsp:cNvPr id="0" name=""/>
        <dsp:cNvSpPr/>
      </dsp:nvSpPr>
      <dsp:spPr>
        <a:xfrm>
          <a:off x="838992" y="310628"/>
          <a:ext cx="1233235" cy="1436143"/>
        </a:xfrm>
        <a:prstGeom prst="roundRect">
          <a:avLst>
            <a:gd name="adj" fmla="val 10000"/>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t="-17000" b="-17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5E560B3-D9DC-4DC9-9499-5C60063E5261}">
      <dsp:nvSpPr>
        <dsp:cNvPr id="0" name=""/>
        <dsp:cNvSpPr/>
      </dsp:nvSpPr>
      <dsp:spPr>
        <a:xfrm rot="10800000">
          <a:off x="246887" y="2057399"/>
          <a:ext cx="2417445" cy="2514600"/>
        </a:xfrm>
        <a:prstGeom prst="round2SameRect">
          <a:avLst>
            <a:gd name="adj1" fmla="val 10500"/>
            <a:gd name="adj2" fmla="val 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3144" tIns="263144" rIns="263144" bIns="263144" numCol="1" spcCol="1270" anchor="t" anchorCtr="0">
          <a:noAutofit/>
        </a:bodyPr>
        <a:lstStyle/>
        <a:p>
          <a:pPr lvl="0" algn="ctr" defTabSz="1644650">
            <a:lnSpc>
              <a:spcPct val="90000"/>
            </a:lnSpc>
            <a:spcBef>
              <a:spcPct val="0"/>
            </a:spcBef>
            <a:spcAft>
              <a:spcPct val="35000"/>
            </a:spcAft>
          </a:pPr>
          <a:r>
            <a:rPr lang="en-US" sz="3700" kern="1200" dirty="0" smtClean="0"/>
            <a:t>Tammy	</a:t>
          </a:r>
          <a:endParaRPr lang="en-US" sz="3700" kern="1200" dirty="0"/>
        </a:p>
      </dsp:txBody>
      <dsp:txXfrm rot="10800000">
        <a:off x="321232" y="2057399"/>
        <a:ext cx="2268755" cy="2440255"/>
      </dsp:txXfrm>
    </dsp:sp>
    <dsp:sp modelId="{9D1A72CC-3410-4AB3-B699-DC4A5B9C23F7}">
      <dsp:nvSpPr>
        <dsp:cNvPr id="0" name=""/>
        <dsp:cNvSpPr/>
      </dsp:nvSpPr>
      <dsp:spPr>
        <a:xfrm>
          <a:off x="3581402" y="213366"/>
          <a:ext cx="1198254" cy="1539236"/>
        </a:xfrm>
        <a:prstGeom prst="roundRect">
          <a:avLst>
            <a:gd name="adj" fmla="val 10000"/>
          </a:avLst>
        </a:prstGeom>
        <a:blipFill rotWithShape="0">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13FD372-63B9-4251-999C-62F78581616D}">
      <dsp:nvSpPr>
        <dsp:cNvPr id="0" name=""/>
        <dsp:cNvSpPr/>
      </dsp:nvSpPr>
      <dsp:spPr>
        <a:xfrm rot="10800000">
          <a:off x="2906077" y="2057399"/>
          <a:ext cx="2417445" cy="2514600"/>
        </a:xfrm>
        <a:prstGeom prst="round2SameRect">
          <a:avLst>
            <a:gd name="adj1" fmla="val 10500"/>
            <a:gd name="adj2" fmla="val 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3144" tIns="263144" rIns="263144" bIns="263144" numCol="1" spcCol="1270" anchor="t" anchorCtr="0">
          <a:noAutofit/>
        </a:bodyPr>
        <a:lstStyle/>
        <a:p>
          <a:pPr lvl="0" algn="ctr" defTabSz="1644650">
            <a:lnSpc>
              <a:spcPct val="90000"/>
            </a:lnSpc>
            <a:spcBef>
              <a:spcPct val="0"/>
            </a:spcBef>
            <a:spcAft>
              <a:spcPct val="35000"/>
            </a:spcAft>
          </a:pPr>
          <a:r>
            <a:rPr lang="en-US" sz="3700" kern="1200" dirty="0" smtClean="0"/>
            <a:t>Jane</a:t>
          </a:r>
          <a:endParaRPr lang="en-US" sz="3700" kern="1200" dirty="0"/>
        </a:p>
      </dsp:txBody>
      <dsp:txXfrm rot="10800000">
        <a:off x="2980422" y="2057399"/>
        <a:ext cx="2268755" cy="2440255"/>
      </dsp:txXfrm>
    </dsp:sp>
    <dsp:sp modelId="{BB59CD7C-3068-4436-B98A-3787DF86DDF2}">
      <dsp:nvSpPr>
        <dsp:cNvPr id="0" name=""/>
        <dsp:cNvSpPr/>
      </dsp:nvSpPr>
      <dsp:spPr>
        <a:xfrm>
          <a:off x="6172202" y="304796"/>
          <a:ext cx="1198254" cy="1508760"/>
        </a:xfrm>
        <a:prstGeom prst="roundRect">
          <a:avLst>
            <a:gd name="adj" fmla="val 10000"/>
          </a:avLst>
        </a:prstGeom>
        <a:blipFill rotWithShape="0">
          <a:blip xmlns:r="http://schemas.openxmlformats.org/officeDocument/2006/relationships" r:embed="rId4"/>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BBB8ACD-8181-4CF9-8AA4-8D6A83C174CB}">
      <dsp:nvSpPr>
        <dsp:cNvPr id="0" name=""/>
        <dsp:cNvSpPr/>
      </dsp:nvSpPr>
      <dsp:spPr>
        <a:xfrm rot="10800000">
          <a:off x="5565267" y="2057399"/>
          <a:ext cx="2417445" cy="2514600"/>
        </a:xfrm>
        <a:prstGeom prst="round2SameRect">
          <a:avLst>
            <a:gd name="adj1" fmla="val 10500"/>
            <a:gd name="adj2" fmla="val 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3144" tIns="263144" rIns="263144" bIns="263144" numCol="1" spcCol="1270" anchor="t" anchorCtr="0">
          <a:noAutofit/>
        </a:bodyPr>
        <a:lstStyle/>
        <a:p>
          <a:pPr lvl="0" algn="ctr" defTabSz="1644650">
            <a:lnSpc>
              <a:spcPct val="90000"/>
            </a:lnSpc>
            <a:spcBef>
              <a:spcPct val="0"/>
            </a:spcBef>
            <a:spcAft>
              <a:spcPct val="35000"/>
            </a:spcAft>
          </a:pPr>
          <a:r>
            <a:rPr lang="en-US" sz="3700" kern="1200" dirty="0" smtClean="0"/>
            <a:t>Brenda</a:t>
          </a:r>
          <a:endParaRPr lang="en-US" sz="3700" kern="1200" dirty="0"/>
        </a:p>
      </dsp:txBody>
      <dsp:txXfrm rot="10800000">
        <a:off x="5639612" y="2057399"/>
        <a:ext cx="2268755" cy="244025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077E77-28D6-49C7-8B1F-544E8B703E15}">
      <dsp:nvSpPr>
        <dsp:cNvPr id="0" name=""/>
        <dsp:cNvSpPr/>
      </dsp:nvSpPr>
      <dsp:spPr>
        <a:xfrm>
          <a:off x="0" y="493395"/>
          <a:ext cx="7924799" cy="1409699"/>
        </a:xfrm>
        <a:prstGeom prst="roundRect">
          <a:avLst>
            <a:gd name="adj" fmla="val 10000"/>
          </a:avLst>
        </a:prstGeom>
        <a:solidFill>
          <a:schemeClr val="tx1"/>
        </a:solidFill>
        <a:ln w="38100" cap="flat" cmpd="sng" algn="ctr">
          <a:solidFill>
            <a:scrgbClr r="0" g="0" b="0"/>
          </a:solidFill>
          <a:prstDash val="dash"/>
        </a:ln>
        <a:effectLst/>
      </dsp:spPr>
      <dsp:style>
        <a:lnRef idx="2">
          <a:scrgbClr r="0" g="0" b="0"/>
        </a:lnRef>
        <a:fillRef idx="1">
          <a:scrgbClr r="0" g="0" b="0"/>
        </a:fillRef>
        <a:effectRef idx="0">
          <a:scrgbClr r="0" g="0" b="0"/>
        </a:effectRef>
        <a:fontRef idx="minor">
          <a:schemeClr val="lt1"/>
        </a:fontRef>
      </dsp:style>
      <dsp:txBody>
        <a:bodyPr spcFirstLastPara="0" vert="horz" wrap="square" lIns="123825" tIns="82550" rIns="123825" bIns="82550" numCol="1" spcCol="1270" anchor="ctr" anchorCtr="0">
          <a:noAutofit/>
        </a:bodyPr>
        <a:lstStyle/>
        <a:p>
          <a:pPr lvl="0" algn="ctr" defTabSz="2889250">
            <a:lnSpc>
              <a:spcPct val="90000"/>
            </a:lnSpc>
            <a:spcBef>
              <a:spcPct val="0"/>
            </a:spcBef>
            <a:spcAft>
              <a:spcPct val="35000"/>
            </a:spcAft>
          </a:pPr>
          <a:r>
            <a:rPr lang="en-US" sz="6500" kern="1200" dirty="0" smtClean="0"/>
            <a:t>Objectives </a:t>
          </a:r>
          <a:endParaRPr lang="en-US" sz="6500" kern="1200" dirty="0"/>
        </a:p>
      </dsp:txBody>
      <dsp:txXfrm>
        <a:off x="41289" y="534684"/>
        <a:ext cx="7842221" cy="1327121"/>
      </dsp:txXfrm>
    </dsp:sp>
    <dsp:sp modelId="{704886E6-AC59-462F-9805-49CF6183E8BA}">
      <dsp:nvSpPr>
        <dsp:cNvPr id="0" name=""/>
        <dsp:cNvSpPr/>
      </dsp:nvSpPr>
      <dsp:spPr>
        <a:xfrm>
          <a:off x="0" y="2156841"/>
          <a:ext cx="1409699" cy="1409699"/>
        </a:xfrm>
        <a:prstGeom prst="roundRect">
          <a:avLst>
            <a:gd name="adj" fmla="val 16670"/>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A3F7B84-CFBB-469C-87E1-880E07CE8155}">
      <dsp:nvSpPr>
        <dsp:cNvPr id="0" name=""/>
        <dsp:cNvSpPr/>
      </dsp:nvSpPr>
      <dsp:spPr>
        <a:xfrm>
          <a:off x="1494282" y="2133595"/>
          <a:ext cx="6430517" cy="1409699"/>
        </a:xfrm>
        <a:prstGeom prst="roundRect">
          <a:avLst>
            <a:gd name="adj" fmla="val 16670"/>
          </a:avLst>
        </a:prstGeom>
        <a:solidFill>
          <a:schemeClr val="accent5"/>
        </a:solidFill>
        <a:ln w="38100" cap="flat" cmpd="sng" algn="ctr">
          <a:solidFill>
            <a:schemeClr val="tx1">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213360" rIns="213360" bIns="213360" numCol="1" spcCol="1270" anchor="ctr" anchorCtr="0">
          <a:noAutofit/>
        </a:bodyPr>
        <a:lstStyle/>
        <a:p>
          <a:pPr lvl="0" algn="ctr" defTabSz="1333500">
            <a:lnSpc>
              <a:spcPct val="90000"/>
            </a:lnSpc>
            <a:spcBef>
              <a:spcPct val="0"/>
            </a:spcBef>
            <a:spcAft>
              <a:spcPct val="35000"/>
            </a:spcAft>
          </a:pPr>
          <a:r>
            <a:rPr lang="en-US" sz="3000" kern="1200" dirty="0" smtClean="0"/>
            <a:t>Identify elements needed for a safe, inclusive environment</a:t>
          </a:r>
          <a:endParaRPr lang="en-US" sz="3000" kern="1200" dirty="0"/>
        </a:p>
      </dsp:txBody>
      <dsp:txXfrm>
        <a:off x="1563110" y="2202423"/>
        <a:ext cx="6292861" cy="1272043"/>
      </dsp:txXfrm>
    </dsp:sp>
    <dsp:sp modelId="{8D7C1E06-50F7-417B-859D-EBF72A675BD7}">
      <dsp:nvSpPr>
        <dsp:cNvPr id="0" name=""/>
        <dsp:cNvSpPr/>
      </dsp:nvSpPr>
      <dsp:spPr>
        <a:xfrm>
          <a:off x="0" y="3735705"/>
          <a:ext cx="1409699" cy="1409699"/>
        </a:xfrm>
        <a:prstGeom prst="roundRect">
          <a:avLst>
            <a:gd name="adj" fmla="val 16670"/>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214112F-5D9D-4BE8-8298-C9269A37D46B}">
      <dsp:nvSpPr>
        <dsp:cNvPr id="0" name=""/>
        <dsp:cNvSpPr/>
      </dsp:nvSpPr>
      <dsp:spPr>
        <a:xfrm>
          <a:off x="1494282" y="3735705"/>
          <a:ext cx="6430517" cy="1409699"/>
        </a:xfrm>
        <a:prstGeom prst="roundRect">
          <a:avLst>
            <a:gd name="adj" fmla="val 16670"/>
          </a:avLst>
        </a:prstGeom>
        <a:solidFill>
          <a:schemeClr val="accent2"/>
        </a:solidFill>
        <a:ln w="38100" cap="flat" cmpd="sng" algn="ctr">
          <a:solidFill>
            <a:scrgbClr r="0" g="0" b="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213360" rIns="213360" bIns="213360" numCol="1" spcCol="1270" anchor="ctr" anchorCtr="0">
          <a:noAutofit/>
        </a:bodyPr>
        <a:lstStyle/>
        <a:p>
          <a:pPr lvl="0" algn="ctr" defTabSz="1333500">
            <a:lnSpc>
              <a:spcPct val="90000"/>
            </a:lnSpc>
            <a:spcBef>
              <a:spcPct val="0"/>
            </a:spcBef>
            <a:spcAft>
              <a:spcPct val="35000"/>
            </a:spcAft>
          </a:pPr>
          <a:r>
            <a:rPr lang="en-US" sz="3000" kern="1200" dirty="0" smtClean="0"/>
            <a:t>Identify barriers to inclusion</a:t>
          </a:r>
          <a:endParaRPr lang="en-US" sz="3000" kern="1200" dirty="0"/>
        </a:p>
      </dsp:txBody>
      <dsp:txXfrm>
        <a:off x="1563110" y="3804533"/>
        <a:ext cx="6292861" cy="127204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077E77-28D6-49C7-8B1F-544E8B703E15}">
      <dsp:nvSpPr>
        <dsp:cNvPr id="0" name=""/>
        <dsp:cNvSpPr/>
      </dsp:nvSpPr>
      <dsp:spPr>
        <a:xfrm>
          <a:off x="0" y="533402"/>
          <a:ext cx="7924799" cy="1409699"/>
        </a:xfrm>
        <a:prstGeom prst="roundRect">
          <a:avLst>
            <a:gd name="adj" fmla="val 10000"/>
          </a:avLst>
        </a:prstGeom>
        <a:solidFill>
          <a:schemeClr val="accent1"/>
        </a:solidFill>
        <a:ln w="38100" cap="flat" cmpd="sng" algn="ctr">
          <a:solidFill>
            <a:scrgbClr r="0" g="0" b="0"/>
          </a:solidFill>
          <a:prstDash val="dash"/>
        </a:ln>
        <a:effectLst/>
      </dsp:spPr>
      <dsp:style>
        <a:lnRef idx="2">
          <a:scrgbClr r="0" g="0" b="0"/>
        </a:lnRef>
        <a:fillRef idx="1">
          <a:scrgbClr r="0" g="0" b="0"/>
        </a:fillRef>
        <a:effectRef idx="0">
          <a:scrgbClr r="0" g="0" b="0"/>
        </a:effectRef>
        <a:fontRef idx="minor">
          <a:schemeClr val="lt1"/>
        </a:fontRef>
      </dsp:style>
      <dsp:txBody>
        <a:bodyPr spcFirstLastPara="0" vert="horz" wrap="square" lIns="123825" tIns="82550" rIns="123825" bIns="82550" numCol="1" spcCol="1270" anchor="ctr" anchorCtr="0">
          <a:noAutofit/>
        </a:bodyPr>
        <a:lstStyle/>
        <a:p>
          <a:pPr lvl="0" algn="ctr" defTabSz="2889250">
            <a:lnSpc>
              <a:spcPct val="90000"/>
            </a:lnSpc>
            <a:spcBef>
              <a:spcPct val="0"/>
            </a:spcBef>
            <a:spcAft>
              <a:spcPct val="35000"/>
            </a:spcAft>
          </a:pPr>
          <a:r>
            <a:rPr lang="en-US" sz="6500" kern="1200" dirty="0" smtClean="0"/>
            <a:t>Objectives </a:t>
          </a:r>
          <a:endParaRPr lang="en-US" sz="6500" kern="1200" dirty="0"/>
        </a:p>
      </dsp:txBody>
      <dsp:txXfrm>
        <a:off x="41289" y="574691"/>
        <a:ext cx="7842221" cy="1327121"/>
      </dsp:txXfrm>
    </dsp:sp>
    <dsp:sp modelId="{704886E6-AC59-462F-9805-49CF6183E8BA}">
      <dsp:nvSpPr>
        <dsp:cNvPr id="0" name=""/>
        <dsp:cNvSpPr/>
      </dsp:nvSpPr>
      <dsp:spPr>
        <a:xfrm>
          <a:off x="0" y="2156841"/>
          <a:ext cx="1409699" cy="1409699"/>
        </a:xfrm>
        <a:prstGeom prst="roundRect">
          <a:avLst>
            <a:gd name="adj" fmla="val 1667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1000" b="-1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A3F7B84-CFBB-469C-87E1-880E07CE8155}">
      <dsp:nvSpPr>
        <dsp:cNvPr id="0" name=""/>
        <dsp:cNvSpPr/>
      </dsp:nvSpPr>
      <dsp:spPr>
        <a:xfrm>
          <a:off x="1494282" y="2133595"/>
          <a:ext cx="6430517" cy="1409699"/>
        </a:xfrm>
        <a:prstGeom prst="roundRect">
          <a:avLst>
            <a:gd name="adj" fmla="val 16670"/>
          </a:avLst>
        </a:prstGeom>
        <a:solidFill>
          <a:schemeClr val="tx1"/>
        </a:solidFill>
        <a:ln w="38100" cap="flat" cmpd="sng" algn="ctr">
          <a:solidFill>
            <a:scrgbClr r="0" g="0" b="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77800" rIns="177800" bIns="177800" numCol="1" spcCol="1270" anchor="ctr" anchorCtr="0">
          <a:noAutofit/>
        </a:bodyPr>
        <a:lstStyle/>
        <a:p>
          <a:pPr lvl="0" algn="ctr" defTabSz="1111250">
            <a:lnSpc>
              <a:spcPct val="90000"/>
            </a:lnSpc>
            <a:spcBef>
              <a:spcPct val="0"/>
            </a:spcBef>
            <a:spcAft>
              <a:spcPct val="35000"/>
            </a:spcAft>
          </a:pPr>
          <a:r>
            <a:rPr lang="en-US" sz="2500" kern="1200" dirty="0" smtClean="0"/>
            <a:t>Make changes that promote</a:t>
          </a:r>
          <a:br>
            <a:rPr lang="en-US" sz="2500" kern="1200" dirty="0" smtClean="0"/>
          </a:br>
          <a:r>
            <a:rPr lang="en-US" sz="2500" kern="1200" dirty="0" smtClean="0"/>
            <a:t> inclusion for all</a:t>
          </a:r>
          <a:endParaRPr lang="en-US" sz="2500" kern="1200" dirty="0"/>
        </a:p>
      </dsp:txBody>
      <dsp:txXfrm>
        <a:off x="1563110" y="2202423"/>
        <a:ext cx="6292861" cy="1272043"/>
      </dsp:txXfrm>
    </dsp:sp>
    <dsp:sp modelId="{711B30F6-C25F-4431-86C9-F8721C8B3D2D}">
      <dsp:nvSpPr>
        <dsp:cNvPr id="0" name=""/>
        <dsp:cNvSpPr/>
      </dsp:nvSpPr>
      <dsp:spPr>
        <a:xfrm>
          <a:off x="0" y="3735705"/>
          <a:ext cx="1409699" cy="1409699"/>
        </a:xfrm>
        <a:prstGeom prst="roundRect">
          <a:avLst>
            <a:gd name="adj" fmla="val 16670"/>
          </a:avLst>
        </a:prstGeom>
        <a:blipFill rotWithShape="1">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BB22534-E718-411F-9049-54E23BF96FBF}">
      <dsp:nvSpPr>
        <dsp:cNvPr id="0" name=""/>
        <dsp:cNvSpPr/>
      </dsp:nvSpPr>
      <dsp:spPr>
        <a:xfrm>
          <a:off x="1494282" y="3735705"/>
          <a:ext cx="6430517" cy="1409699"/>
        </a:xfrm>
        <a:prstGeom prst="roundRect">
          <a:avLst>
            <a:gd name="adj" fmla="val 16670"/>
          </a:avLst>
        </a:prstGeom>
        <a:solidFill>
          <a:schemeClr val="accent3"/>
        </a:solidFill>
        <a:ln w="38100" cap="flat" cmpd="sng" algn="ctr">
          <a:solidFill>
            <a:scrgbClr r="0" g="0" b="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77800" rIns="177800" bIns="177800" numCol="1" spcCol="1270" anchor="ctr" anchorCtr="0">
          <a:noAutofit/>
        </a:bodyPr>
        <a:lstStyle/>
        <a:p>
          <a:pPr lvl="0" algn="ctr" defTabSz="1111250">
            <a:lnSpc>
              <a:spcPct val="90000"/>
            </a:lnSpc>
            <a:spcBef>
              <a:spcPct val="0"/>
            </a:spcBef>
            <a:spcAft>
              <a:spcPct val="35000"/>
            </a:spcAft>
          </a:pPr>
          <a:r>
            <a:rPr lang="en-US" sz="2500" kern="1200" dirty="0" smtClean="0">
              <a:latin typeface="+mn-lt"/>
              <a:ea typeface="Calibri"/>
              <a:cs typeface="Times New Roman"/>
            </a:rPr>
            <a:t>Discover resources to support an inclusive 4-H club/group environment</a:t>
          </a:r>
        </a:p>
      </dsp:txBody>
      <dsp:txXfrm>
        <a:off x="1563110" y="3804533"/>
        <a:ext cx="6292861" cy="127204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588F38-4FBE-4B50-9F50-E3B500A2DF32}">
      <dsp:nvSpPr>
        <dsp:cNvPr id="0" name=""/>
        <dsp:cNvSpPr/>
      </dsp:nvSpPr>
      <dsp:spPr>
        <a:xfrm>
          <a:off x="304799" y="726671"/>
          <a:ext cx="5486399" cy="4987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b" anchorCtr="0">
          <a:noAutofit/>
        </a:bodyPr>
        <a:lstStyle/>
        <a:p>
          <a:pPr lvl="0" algn="l" defTabSz="889000">
            <a:lnSpc>
              <a:spcPct val="90000"/>
            </a:lnSpc>
            <a:spcBef>
              <a:spcPct val="0"/>
            </a:spcBef>
            <a:spcAft>
              <a:spcPct val="35000"/>
            </a:spcAft>
          </a:pPr>
          <a:r>
            <a:rPr lang="en-US" sz="2000" b="1" kern="1200" dirty="0" smtClean="0"/>
            <a:t>a seven year old?</a:t>
          </a:r>
          <a:endParaRPr lang="en-US" sz="2000" kern="1200" dirty="0"/>
        </a:p>
      </dsp:txBody>
      <dsp:txXfrm>
        <a:off x="304799" y="726671"/>
        <a:ext cx="5486399" cy="498763"/>
      </dsp:txXfrm>
    </dsp:sp>
    <dsp:sp modelId="{DF1C377B-E968-4752-9CCF-58B65C8B0FE1}">
      <dsp:nvSpPr>
        <dsp:cNvPr id="0" name=""/>
        <dsp:cNvSpPr/>
      </dsp:nvSpPr>
      <dsp:spPr>
        <a:xfrm>
          <a:off x="304799" y="1225434"/>
          <a:ext cx="731519" cy="121919"/>
        </a:xfrm>
        <a:prstGeom prst="parallelogram">
          <a:avLst>
            <a:gd name="adj" fmla="val 140840"/>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74E0A12-0303-497B-AA1A-8C67A2E67727}">
      <dsp:nvSpPr>
        <dsp:cNvPr id="0" name=""/>
        <dsp:cNvSpPr/>
      </dsp:nvSpPr>
      <dsp:spPr>
        <a:xfrm>
          <a:off x="1078991" y="1225434"/>
          <a:ext cx="731519" cy="121919"/>
        </a:xfrm>
        <a:prstGeom prst="parallelogram">
          <a:avLst>
            <a:gd name="adj" fmla="val 140840"/>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43FB8F9-3FDB-44FA-905F-6D7BFB122106}">
      <dsp:nvSpPr>
        <dsp:cNvPr id="0" name=""/>
        <dsp:cNvSpPr/>
      </dsp:nvSpPr>
      <dsp:spPr>
        <a:xfrm>
          <a:off x="1853183" y="1225434"/>
          <a:ext cx="731519" cy="121919"/>
        </a:xfrm>
        <a:prstGeom prst="parallelogram">
          <a:avLst>
            <a:gd name="adj" fmla="val 140840"/>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6C1E6A6-9114-42E8-A192-BCCF62A77C1A}">
      <dsp:nvSpPr>
        <dsp:cNvPr id="0" name=""/>
        <dsp:cNvSpPr/>
      </dsp:nvSpPr>
      <dsp:spPr>
        <a:xfrm>
          <a:off x="2627375" y="1225434"/>
          <a:ext cx="731519" cy="121919"/>
        </a:xfrm>
        <a:prstGeom prst="parallelogram">
          <a:avLst>
            <a:gd name="adj" fmla="val 140840"/>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F82B8AC-CA1B-4794-81E5-5D61E9D47FEB}">
      <dsp:nvSpPr>
        <dsp:cNvPr id="0" name=""/>
        <dsp:cNvSpPr/>
      </dsp:nvSpPr>
      <dsp:spPr>
        <a:xfrm>
          <a:off x="3401567" y="1225434"/>
          <a:ext cx="731519" cy="121919"/>
        </a:xfrm>
        <a:prstGeom prst="parallelogram">
          <a:avLst>
            <a:gd name="adj" fmla="val 140840"/>
          </a:avLst>
        </a:prstGeom>
        <a:solidFill>
          <a:schemeClr val="accent6">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DD4C588-5752-442D-B2CA-7D9B2B19938B}">
      <dsp:nvSpPr>
        <dsp:cNvPr id="0" name=""/>
        <dsp:cNvSpPr/>
      </dsp:nvSpPr>
      <dsp:spPr>
        <a:xfrm>
          <a:off x="4175759" y="1225434"/>
          <a:ext cx="731519" cy="121919"/>
        </a:xfrm>
        <a:prstGeom prst="parallelogram">
          <a:avLst>
            <a:gd name="adj" fmla="val 140840"/>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40966A2-C417-4201-A5A7-CD39E66FF810}">
      <dsp:nvSpPr>
        <dsp:cNvPr id="0" name=""/>
        <dsp:cNvSpPr/>
      </dsp:nvSpPr>
      <dsp:spPr>
        <a:xfrm>
          <a:off x="4949951" y="1225434"/>
          <a:ext cx="731519" cy="121919"/>
        </a:xfrm>
        <a:prstGeom prst="parallelogram">
          <a:avLst>
            <a:gd name="adj" fmla="val 140840"/>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2422CB1-473C-413A-B090-6B0A09997B10}">
      <dsp:nvSpPr>
        <dsp:cNvPr id="0" name=""/>
        <dsp:cNvSpPr/>
      </dsp:nvSpPr>
      <dsp:spPr>
        <a:xfrm>
          <a:off x="304799" y="1446414"/>
          <a:ext cx="5486399" cy="4987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b" anchorCtr="0">
          <a:noAutofit/>
        </a:bodyPr>
        <a:lstStyle/>
        <a:p>
          <a:pPr lvl="0" algn="l" defTabSz="889000">
            <a:lnSpc>
              <a:spcPct val="90000"/>
            </a:lnSpc>
            <a:spcBef>
              <a:spcPct val="0"/>
            </a:spcBef>
            <a:spcAft>
              <a:spcPct val="35000"/>
            </a:spcAft>
          </a:pPr>
          <a:r>
            <a:rPr lang="en-US" sz="2000" b="1" kern="1200" dirty="0" smtClean="0"/>
            <a:t>a junior or senior 4-H member?</a:t>
          </a:r>
          <a:endParaRPr lang="en-US" sz="2000" b="1" kern="1200" dirty="0"/>
        </a:p>
      </dsp:txBody>
      <dsp:txXfrm>
        <a:off x="304799" y="1446414"/>
        <a:ext cx="5486399" cy="498763"/>
      </dsp:txXfrm>
    </dsp:sp>
    <dsp:sp modelId="{C3F0BB2C-C4E0-418A-8B62-F6C0E1068216}">
      <dsp:nvSpPr>
        <dsp:cNvPr id="0" name=""/>
        <dsp:cNvSpPr/>
      </dsp:nvSpPr>
      <dsp:spPr>
        <a:xfrm>
          <a:off x="304799" y="1945178"/>
          <a:ext cx="731519" cy="121919"/>
        </a:xfrm>
        <a:prstGeom prst="parallelogram">
          <a:avLst>
            <a:gd name="adj" fmla="val 140840"/>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F75AEC8-1C26-4752-89D0-D60C104D1BB6}">
      <dsp:nvSpPr>
        <dsp:cNvPr id="0" name=""/>
        <dsp:cNvSpPr/>
      </dsp:nvSpPr>
      <dsp:spPr>
        <a:xfrm>
          <a:off x="1078991" y="1945178"/>
          <a:ext cx="731519" cy="121919"/>
        </a:xfrm>
        <a:prstGeom prst="parallelogram">
          <a:avLst>
            <a:gd name="adj" fmla="val 140840"/>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0EE4EA7-7AC4-4EDA-98B9-8AAD5AB244C2}">
      <dsp:nvSpPr>
        <dsp:cNvPr id="0" name=""/>
        <dsp:cNvSpPr/>
      </dsp:nvSpPr>
      <dsp:spPr>
        <a:xfrm>
          <a:off x="1853183" y="1945178"/>
          <a:ext cx="731519" cy="121919"/>
        </a:xfrm>
        <a:prstGeom prst="parallelogram">
          <a:avLst>
            <a:gd name="adj" fmla="val 140840"/>
          </a:avLst>
        </a:prstGeom>
        <a:solidFill>
          <a:schemeClr val="accent6">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9E89034-8B0C-4839-8D60-1F08445ACC3F}">
      <dsp:nvSpPr>
        <dsp:cNvPr id="0" name=""/>
        <dsp:cNvSpPr/>
      </dsp:nvSpPr>
      <dsp:spPr>
        <a:xfrm>
          <a:off x="2627375" y="1945178"/>
          <a:ext cx="731519" cy="121919"/>
        </a:xfrm>
        <a:prstGeom prst="parallelogram">
          <a:avLst>
            <a:gd name="adj" fmla="val 140840"/>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FB58E38-E827-49BA-9156-5246B321731E}">
      <dsp:nvSpPr>
        <dsp:cNvPr id="0" name=""/>
        <dsp:cNvSpPr/>
      </dsp:nvSpPr>
      <dsp:spPr>
        <a:xfrm>
          <a:off x="3401567" y="1945178"/>
          <a:ext cx="731519" cy="121919"/>
        </a:xfrm>
        <a:prstGeom prst="parallelogram">
          <a:avLst>
            <a:gd name="adj" fmla="val 140840"/>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12FB878-126F-4C92-94AD-0D77FE2EB643}">
      <dsp:nvSpPr>
        <dsp:cNvPr id="0" name=""/>
        <dsp:cNvSpPr/>
      </dsp:nvSpPr>
      <dsp:spPr>
        <a:xfrm>
          <a:off x="4175759" y="1945178"/>
          <a:ext cx="731519" cy="121919"/>
        </a:xfrm>
        <a:prstGeom prst="parallelogram">
          <a:avLst>
            <a:gd name="adj" fmla="val 140840"/>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B0D551E-6378-4456-AD9D-D25E9139C767}">
      <dsp:nvSpPr>
        <dsp:cNvPr id="0" name=""/>
        <dsp:cNvSpPr/>
      </dsp:nvSpPr>
      <dsp:spPr>
        <a:xfrm>
          <a:off x="4949951" y="1945178"/>
          <a:ext cx="731519" cy="121919"/>
        </a:xfrm>
        <a:prstGeom prst="parallelogram">
          <a:avLst>
            <a:gd name="adj" fmla="val 140840"/>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3C40C0F-B354-44CF-A8CC-A318A2CEE1A7}">
      <dsp:nvSpPr>
        <dsp:cNvPr id="0" name=""/>
        <dsp:cNvSpPr/>
      </dsp:nvSpPr>
      <dsp:spPr>
        <a:xfrm>
          <a:off x="304799" y="2166158"/>
          <a:ext cx="5486399" cy="4987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b" anchorCtr="0">
          <a:noAutofit/>
        </a:bodyPr>
        <a:lstStyle/>
        <a:p>
          <a:pPr lvl="0" algn="l" defTabSz="889000">
            <a:lnSpc>
              <a:spcPct val="90000"/>
            </a:lnSpc>
            <a:spcBef>
              <a:spcPct val="0"/>
            </a:spcBef>
            <a:spcAft>
              <a:spcPct val="35000"/>
            </a:spcAft>
          </a:pPr>
          <a:r>
            <a:rPr lang="en-US" sz="2000" b="1" kern="1200" dirty="0" smtClean="0"/>
            <a:t>someone with a physical disability? </a:t>
          </a:r>
          <a:endParaRPr lang="en-US" sz="2000" b="1" kern="1200" dirty="0"/>
        </a:p>
      </dsp:txBody>
      <dsp:txXfrm>
        <a:off x="304799" y="2166158"/>
        <a:ext cx="5486399" cy="498763"/>
      </dsp:txXfrm>
    </dsp:sp>
    <dsp:sp modelId="{70CB20FC-92BF-4501-BEB6-7C82A3DA7015}">
      <dsp:nvSpPr>
        <dsp:cNvPr id="0" name=""/>
        <dsp:cNvSpPr/>
      </dsp:nvSpPr>
      <dsp:spPr>
        <a:xfrm>
          <a:off x="304799" y="2664921"/>
          <a:ext cx="731519" cy="121919"/>
        </a:xfrm>
        <a:prstGeom prst="parallelogram">
          <a:avLst>
            <a:gd name="adj" fmla="val 140840"/>
          </a:avLst>
        </a:prstGeom>
        <a:solidFill>
          <a:schemeClr val="accent6">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9691C2D-4C41-4291-8B1A-236C90F89A0E}">
      <dsp:nvSpPr>
        <dsp:cNvPr id="0" name=""/>
        <dsp:cNvSpPr/>
      </dsp:nvSpPr>
      <dsp:spPr>
        <a:xfrm>
          <a:off x="1078991" y="2664921"/>
          <a:ext cx="731519" cy="121919"/>
        </a:xfrm>
        <a:prstGeom prst="parallelogram">
          <a:avLst>
            <a:gd name="adj" fmla="val 140840"/>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F4B70D6-2DEA-4C7C-AC38-8109C6FAE123}">
      <dsp:nvSpPr>
        <dsp:cNvPr id="0" name=""/>
        <dsp:cNvSpPr/>
      </dsp:nvSpPr>
      <dsp:spPr>
        <a:xfrm>
          <a:off x="1853183" y="2664921"/>
          <a:ext cx="731519" cy="121919"/>
        </a:xfrm>
        <a:prstGeom prst="parallelogram">
          <a:avLst>
            <a:gd name="adj" fmla="val 140840"/>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F5A86AB-776E-43B0-B727-28EBF77330B2}">
      <dsp:nvSpPr>
        <dsp:cNvPr id="0" name=""/>
        <dsp:cNvSpPr/>
      </dsp:nvSpPr>
      <dsp:spPr>
        <a:xfrm>
          <a:off x="2627375" y="2664921"/>
          <a:ext cx="731519" cy="121919"/>
        </a:xfrm>
        <a:prstGeom prst="parallelogram">
          <a:avLst>
            <a:gd name="adj" fmla="val 140840"/>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FDD6673-424C-4996-8823-AE0D4B3E25B4}">
      <dsp:nvSpPr>
        <dsp:cNvPr id="0" name=""/>
        <dsp:cNvSpPr/>
      </dsp:nvSpPr>
      <dsp:spPr>
        <a:xfrm>
          <a:off x="3401567" y="2664921"/>
          <a:ext cx="731519" cy="121919"/>
        </a:xfrm>
        <a:prstGeom prst="parallelogram">
          <a:avLst>
            <a:gd name="adj" fmla="val 140840"/>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D591CBA-2D55-40D3-80FD-BA09AF417CCA}">
      <dsp:nvSpPr>
        <dsp:cNvPr id="0" name=""/>
        <dsp:cNvSpPr/>
      </dsp:nvSpPr>
      <dsp:spPr>
        <a:xfrm>
          <a:off x="4175759" y="2664921"/>
          <a:ext cx="731519" cy="121919"/>
        </a:xfrm>
        <a:prstGeom prst="parallelogram">
          <a:avLst>
            <a:gd name="adj" fmla="val 140840"/>
          </a:avLst>
        </a:prstGeom>
        <a:solidFill>
          <a:schemeClr val="accent6">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00F3149-15C9-4EE7-90D4-ED08BB7D395F}">
      <dsp:nvSpPr>
        <dsp:cNvPr id="0" name=""/>
        <dsp:cNvSpPr/>
      </dsp:nvSpPr>
      <dsp:spPr>
        <a:xfrm>
          <a:off x="4949951" y="2664921"/>
          <a:ext cx="731519" cy="121919"/>
        </a:xfrm>
        <a:prstGeom prst="parallelogram">
          <a:avLst>
            <a:gd name="adj" fmla="val 140840"/>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00C8794-BA62-4910-B791-CE4C8B8099E1}">
      <dsp:nvSpPr>
        <dsp:cNvPr id="0" name=""/>
        <dsp:cNvSpPr/>
      </dsp:nvSpPr>
      <dsp:spPr>
        <a:xfrm>
          <a:off x="304799" y="2885901"/>
          <a:ext cx="5486399" cy="4987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b" anchorCtr="0">
          <a:noAutofit/>
        </a:bodyPr>
        <a:lstStyle/>
        <a:p>
          <a:pPr lvl="0" algn="l" defTabSz="844550">
            <a:lnSpc>
              <a:spcPct val="90000"/>
            </a:lnSpc>
            <a:spcBef>
              <a:spcPct val="0"/>
            </a:spcBef>
            <a:spcAft>
              <a:spcPct val="35000"/>
            </a:spcAft>
          </a:pPr>
          <a:r>
            <a:rPr lang="en-US" sz="1900" b="1" kern="1200" dirty="0" smtClean="0"/>
            <a:t>someone with a behavioral disability?</a:t>
          </a:r>
          <a:endParaRPr lang="en-US" sz="1900" b="1" kern="1200" dirty="0"/>
        </a:p>
      </dsp:txBody>
      <dsp:txXfrm>
        <a:off x="304799" y="2885901"/>
        <a:ext cx="5486399" cy="498763"/>
      </dsp:txXfrm>
    </dsp:sp>
    <dsp:sp modelId="{9C47AC76-2765-4B5B-B1BA-22FA867C250B}">
      <dsp:nvSpPr>
        <dsp:cNvPr id="0" name=""/>
        <dsp:cNvSpPr/>
      </dsp:nvSpPr>
      <dsp:spPr>
        <a:xfrm>
          <a:off x="304799" y="3384665"/>
          <a:ext cx="731519" cy="121919"/>
        </a:xfrm>
        <a:prstGeom prst="parallelogram">
          <a:avLst>
            <a:gd name="adj" fmla="val 140840"/>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1350902-56D0-48E1-8D78-F47704AD7E94}">
      <dsp:nvSpPr>
        <dsp:cNvPr id="0" name=""/>
        <dsp:cNvSpPr/>
      </dsp:nvSpPr>
      <dsp:spPr>
        <a:xfrm>
          <a:off x="1078991" y="3384665"/>
          <a:ext cx="731519" cy="121919"/>
        </a:xfrm>
        <a:prstGeom prst="parallelogram">
          <a:avLst>
            <a:gd name="adj" fmla="val 140840"/>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8BAADC9-19D1-4A0E-93F9-1FB62BA1ED8A}">
      <dsp:nvSpPr>
        <dsp:cNvPr id="0" name=""/>
        <dsp:cNvSpPr/>
      </dsp:nvSpPr>
      <dsp:spPr>
        <a:xfrm>
          <a:off x="1853183" y="3384665"/>
          <a:ext cx="731519" cy="121919"/>
        </a:xfrm>
        <a:prstGeom prst="parallelogram">
          <a:avLst>
            <a:gd name="adj" fmla="val 140840"/>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C854EA6-456B-4999-9CDB-B317450BC232}">
      <dsp:nvSpPr>
        <dsp:cNvPr id="0" name=""/>
        <dsp:cNvSpPr/>
      </dsp:nvSpPr>
      <dsp:spPr>
        <a:xfrm>
          <a:off x="2627375" y="3384665"/>
          <a:ext cx="731519" cy="121919"/>
        </a:xfrm>
        <a:prstGeom prst="parallelogram">
          <a:avLst>
            <a:gd name="adj" fmla="val 140840"/>
          </a:avLst>
        </a:prstGeom>
        <a:solidFill>
          <a:schemeClr val="accent6">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0749593-58A2-4EB6-9E23-60C9E89C0C18}">
      <dsp:nvSpPr>
        <dsp:cNvPr id="0" name=""/>
        <dsp:cNvSpPr/>
      </dsp:nvSpPr>
      <dsp:spPr>
        <a:xfrm>
          <a:off x="3401567" y="3384665"/>
          <a:ext cx="731519" cy="121919"/>
        </a:xfrm>
        <a:prstGeom prst="parallelogram">
          <a:avLst>
            <a:gd name="adj" fmla="val 140840"/>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3035AD3-CC19-4606-BCEF-67E4B132ABE9}">
      <dsp:nvSpPr>
        <dsp:cNvPr id="0" name=""/>
        <dsp:cNvSpPr/>
      </dsp:nvSpPr>
      <dsp:spPr>
        <a:xfrm>
          <a:off x="4175759" y="3384665"/>
          <a:ext cx="731519" cy="121919"/>
        </a:xfrm>
        <a:prstGeom prst="parallelogram">
          <a:avLst>
            <a:gd name="adj" fmla="val 140840"/>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83D3F5E-E124-4E14-A68C-42F7DD495A81}">
      <dsp:nvSpPr>
        <dsp:cNvPr id="0" name=""/>
        <dsp:cNvSpPr/>
      </dsp:nvSpPr>
      <dsp:spPr>
        <a:xfrm>
          <a:off x="4949951" y="3384665"/>
          <a:ext cx="731519" cy="121919"/>
        </a:xfrm>
        <a:prstGeom prst="parallelogram">
          <a:avLst>
            <a:gd name="adj" fmla="val 140840"/>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F3FDC7E-8E53-4440-9C9F-1562636DDB7A}">
      <dsp:nvSpPr>
        <dsp:cNvPr id="0" name=""/>
        <dsp:cNvSpPr/>
      </dsp:nvSpPr>
      <dsp:spPr>
        <a:xfrm>
          <a:off x="304799" y="3605645"/>
          <a:ext cx="5486399" cy="4987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b" anchorCtr="0">
          <a:noAutofit/>
        </a:bodyPr>
        <a:lstStyle/>
        <a:p>
          <a:pPr lvl="0" algn="l" defTabSz="889000">
            <a:lnSpc>
              <a:spcPct val="90000"/>
            </a:lnSpc>
            <a:spcBef>
              <a:spcPct val="0"/>
            </a:spcBef>
            <a:spcAft>
              <a:spcPct val="35000"/>
            </a:spcAft>
          </a:pPr>
          <a:r>
            <a:rPr lang="en-US" sz="2000" b="1" kern="1200" dirty="0" smtClean="0"/>
            <a:t>from a different culture or ethnic group?</a:t>
          </a:r>
          <a:endParaRPr lang="en-US" sz="2000" b="1" kern="1200" dirty="0"/>
        </a:p>
      </dsp:txBody>
      <dsp:txXfrm>
        <a:off x="304799" y="3605645"/>
        <a:ext cx="5486399" cy="498763"/>
      </dsp:txXfrm>
    </dsp:sp>
    <dsp:sp modelId="{76ECFD3B-2F02-4C56-9959-A76D32BFF636}">
      <dsp:nvSpPr>
        <dsp:cNvPr id="0" name=""/>
        <dsp:cNvSpPr/>
      </dsp:nvSpPr>
      <dsp:spPr>
        <a:xfrm>
          <a:off x="304799" y="4104408"/>
          <a:ext cx="731519" cy="121919"/>
        </a:xfrm>
        <a:prstGeom prst="parallelogram">
          <a:avLst>
            <a:gd name="adj" fmla="val 140840"/>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DC74FC2-F1F2-43FD-BEF4-87939DC3D8F4}">
      <dsp:nvSpPr>
        <dsp:cNvPr id="0" name=""/>
        <dsp:cNvSpPr/>
      </dsp:nvSpPr>
      <dsp:spPr>
        <a:xfrm>
          <a:off x="1078991" y="4104408"/>
          <a:ext cx="731519" cy="121919"/>
        </a:xfrm>
        <a:prstGeom prst="parallelogram">
          <a:avLst>
            <a:gd name="adj" fmla="val 140840"/>
          </a:avLst>
        </a:prstGeom>
        <a:solidFill>
          <a:schemeClr val="accent6">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7BA0669-89EA-4D09-B8E9-DF4391EB86A6}">
      <dsp:nvSpPr>
        <dsp:cNvPr id="0" name=""/>
        <dsp:cNvSpPr/>
      </dsp:nvSpPr>
      <dsp:spPr>
        <a:xfrm>
          <a:off x="1853183" y="4104408"/>
          <a:ext cx="731519" cy="121919"/>
        </a:xfrm>
        <a:prstGeom prst="parallelogram">
          <a:avLst>
            <a:gd name="adj" fmla="val 140840"/>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4EE8797-88E9-4EFB-BF2E-3D8487C75E58}">
      <dsp:nvSpPr>
        <dsp:cNvPr id="0" name=""/>
        <dsp:cNvSpPr/>
      </dsp:nvSpPr>
      <dsp:spPr>
        <a:xfrm>
          <a:off x="2627375" y="4104408"/>
          <a:ext cx="731519" cy="121919"/>
        </a:xfrm>
        <a:prstGeom prst="parallelogram">
          <a:avLst>
            <a:gd name="adj" fmla="val 140840"/>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DE8C615-18B1-4C79-A8B5-3B714BD5CED2}">
      <dsp:nvSpPr>
        <dsp:cNvPr id="0" name=""/>
        <dsp:cNvSpPr/>
      </dsp:nvSpPr>
      <dsp:spPr>
        <a:xfrm>
          <a:off x="3401567" y="4104408"/>
          <a:ext cx="731519" cy="121919"/>
        </a:xfrm>
        <a:prstGeom prst="parallelogram">
          <a:avLst>
            <a:gd name="adj" fmla="val 140840"/>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B28BE75-D4F5-4285-A746-E58A2B6BA271}">
      <dsp:nvSpPr>
        <dsp:cNvPr id="0" name=""/>
        <dsp:cNvSpPr/>
      </dsp:nvSpPr>
      <dsp:spPr>
        <a:xfrm>
          <a:off x="4175759" y="4104408"/>
          <a:ext cx="731519" cy="121919"/>
        </a:xfrm>
        <a:prstGeom prst="parallelogram">
          <a:avLst>
            <a:gd name="adj" fmla="val 140840"/>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E9ACB16-64EB-4744-95A6-D9D8FD8D4073}">
      <dsp:nvSpPr>
        <dsp:cNvPr id="0" name=""/>
        <dsp:cNvSpPr/>
      </dsp:nvSpPr>
      <dsp:spPr>
        <a:xfrm>
          <a:off x="4949951" y="4104408"/>
          <a:ext cx="731519" cy="121919"/>
        </a:xfrm>
        <a:prstGeom prst="parallelogram">
          <a:avLst>
            <a:gd name="adj" fmla="val 140840"/>
          </a:avLst>
        </a:prstGeom>
        <a:solidFill>
          <a:schemeClr val="accent6">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7BCE9D-7D13-407A-A2DA-EA542E4931F3}">
      <dsp:nvSpPr>
        <dsp:cNvPr id="0" name=""/>
        <dsp:cNvSpPr/>
      </dsp:nvSpPr>
      <dsp:spPr>
        <a:xfrm>
          <a:off x="0" y="591343"/>
          <a:ext cx="2571749" cy="1543050"/>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dirty="0" smtClean="0">
              <a:solidFill>
                <a:srgbClr val="000000"/>
              </a:solidFill>
            </a:rPr>
            <a:t>The Law</a:t>
          </a:r>
          <a:endParaRPr lang="en-US" sz="2300" kern="1200" dirty="0">
            <a:solidFill>
              <a:srgbClr val="000000"/>
            </a:solidFill>
          </a:endParaRPr>
        </a:p>
      </dsp:txBody>
      <dsp:txXfrm>
        <a:off x="0" y="591343"/>
        <a:ext cx="2571749" cy="1543050"/>
      </dsp:txXfrm>
    </dsp:sp>
    <dsp:sp modelId="{65E8256F-6D4D-4750-A120-64D07702E09E}">
      <dsp:nvSpPr>
        <dsp:cNvPr id="0" name=""/>
        <dsp:cNvSpPr/>
      </dsp:nvSpPr>
      <dsp:spPr>
        <a:xfrm>
          <a:off x="2828925" y="591343"/>
          <a:ext cx="2571749" cy="1543050"/>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dirty="0" smtClean="0">
              <a:solidFill>
                <a:srgbClr val="000000"/>
              </a:solidFill>
            </a:rPr>
            <a:t>Making Adaptations</a:t>
          </a:r>
          <a:endParaRPr lang="en-US" sz="2300" kern="1200" dirty="0">
            <a:solidFill>
              <a:srgbClr val="000000"/>
            </a:solidFill>
          </a:endParaRPr>
        </a:p>
      </dsp:txBody>
      <dsp:txXfrm>
        <a:off x="2828925" y="591343"/>
        <a:ext cx="2571749" cy="1543050"/>
      </dsp:txXfrm>
    </dsp:sp>
    <dsp:sp modelId="{A302DE26-06D9-4FAB-8DB2-5CD84803E0BE}">
      <dsp:nvSpPr>
        <dsp:cNvPr id="0" name=""/>
        <dsp:cNvSpPr/>
      </dsp:nvSpPr>
      <dsp:spPr>
        <a:xfrm>
          <a:off x="5657849" y="591343"/>
          <a:ext cx="2571749" cy="1543050"/>
        </a:xfrm>
        <a:prstGeom prst="rect">
          <a:avLst/>
        </a:prstGeom>
        <a:solidFill>
          <a:schemeClr val="tx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dirty="0" smtClean="0">
              <a:solidFill>
                <a:srgbClr val="000000"/>
              </a:solidFill>
            </a:rPr>
            <a:t>Learning Disabilities</a:t>
          </a:r>
          <a:endParaRPr lang="en-US" sz="2300" kern="1200" dirty="0">
            <a:solidFill>
              <a:srgbClr val="000000"/>
            </a:solidFill>
          </a:endParaRPr>
        </a:p>
      </dsp:txBody>
      <dsp:txXfrm>
        <a:off x="5657849" y="591343"/>
        <a:ext cx="2571749" cy="1543050"/>
      </dsp:txXfrm>
    </dsp:sp>
    <dsp:sp modelId="{99C98174-BACA-4006-BCB2-D817472FA1F0}">
      <dsp:nvSpPr>
        <dsp:cNvPr id="0" name=""/>
        <dsp:cNvSpPr/>
      </dsp:nvSpPr>
      <dsp:spPr>
        <a:xfrm>
          <a:off x="0" y="2391569"/>
          <a:ext cx="2571749" cy="1543050"/>
        </a:xfrm>
        <a:prstGeom prst="rect">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dirty="0" smtClean="0">
              <a:solidFill>
                <a:srgbClr val="000000"/>
              </a:solidFill>
            </a:rPr>
            <a:t>Emotional and Behavioral Disabilities</a:t>
          </a:r>
          <a:endParaRPr lang="en-US" sz="2300" kern="1200" dirty="0">
            <a:solidFill>
              <a:srgbClr val="000000"/>
            </a:solidFill>
          </a:endParaRPr>
        </a:p>
      </dsp:txBody>
      <dsp:txXfrm>
        <a:off x="0" y="2391569"/>
        <a:ext cx="2571749" cy="1543050"/>
      </dsp:txXfrm>
    </dsp:sp>
    <dsp:sp modelId="{FBD23E30-A5A5-4637-8CB4-CEC3AB8A1327}">
      <dsp:nvSpPr>
        <dsp:cNvPr id="0" name=""/>
        <dsp:cNvSpPr/>
      </dsp:nvSpPr>
      <dsp:spPr>
        <a:xfrm>
          <a:off x="2828925" y="2391569"/>
          <a:ext cx="2571749" cy="1543050"/>
        </a:xfrm>
        <a:prstGeom prst="rect">
          <a:avLst/>
        </a:prstGeom>
        <a:solidFill>
          <a:schemeClr val="accent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dirty="0" smtClean="0">
              <a:solidFill>
                <a:srgbClr val="000000"/>
              </a:solidFill>
            </a:rPr>
            <a:t>Children and Youth with Autism</a:t>
          </a:r>
          <a:endParaRPr lang="en-US" sz="2300" kern="1200" dirty="0">
            <a:solidFill>
              <a:srgbClr val="000000"/>
            </a:solidFill>
          </a:endParaRPr>
        </a:p>
      </dsp:txBody>
      <dsp:txXfrm>
        <a:off x="2828925" y="2391569"/>
        <a:ext cx="2571749" cy="1543050"/>
      </dsp:txXfrm>
    </dsp:sp>
    <dsp:sp modelId="{DEEEC5EE-2138-4887-9815-3DF0A2CB87C0}">
      <dsp:nvSpPr>
        <dsp:cNvPr id="0" name=""/>
        <dsp:cNvSpPr/>
      </dsp:nvSpPr>
      <dsp:spPr>
        <a:xfrm>
          <a:off x="5657849" y="2391569"/>
          <a:ext cx="2571749" cy="1543050"/>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dirty="0" smtClean="0">
              <a:solidFill>
                <a:srgbClr val="000000"/>
              </a:solidFill>
            </a:rPr>
            <a:t>Attention Deficit Hyperactivity Disorder (ADHD)</a:t>
          </a:r>
          <a:endParaRPr lang="en-US" sz="2300" kern="1200" dirty="0">
            <a:solidFill>
              <a:srgbClr val="000000"/>
            </a:solidFill>
          </a:endParaRPr>
        </a:p>
      </dsp:txBody>
      <dsp:txXfrm>
        <a:off x="5657849" y="2391569"/>
        <a:ext cx="2571749" cy="154305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A9D9C6-B071-4F8D-B280-0D2B0B1BE515}">
      <dsp:nvSpPr>
        <dsp:cNvPr id="0" name=""/>
        <dsp:cNvSpPr/>
      </dsp:nvSpPr>
      <dsp:spPr>
        <a:xfrm>
          <a:off x="0" y="854309"/>
          <a:ext cx="3425825" cy="187083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182880" numCol="1" spcCol="1270" anchor="ctr" anchorCtr="0">
          <a:noAutofit/>
        </a:bodyPr>
        <a:lstStyle/>
        <a:p>
          <a:pPr lvl="0" algn="ctr" defTabSz="2133600" rtl="0">
            <a:lnSpc>
              <a:spcPct val="90000"/>
            </a:lnSpc>
            <a:spcBef>
              <a:spcPct val="0"/>
            </a:spcBef>
            <a:spcAft>
              <a:spcPct val="35000"/>
            </a:spcAft>
          </a:pPr>
          <a:r>
            <a:rPr lang="en-US" sz="4800" kern="1200" dirty="0" smtClean="0"/>
            <a:t>Remain silent</a:t>
          </a:r>
          <a:endParaRPr lang="en-US" sz="4800" kern="1200" dirty="0"/>
        </a:p>
      </dsp:txBody>
      <dsp:txXfrm>
        <a:off x="91326" y="945635"/>
        <a:ext cx="3243173" cy="1688178"/>
      </dsp:txXfrm>
    </dsp:sp>
    <dsp:sp modelId="{A679BF17-3C6C-43AF-913D-7DB4B24E4049}">
      <dsp:nvSpPr>
        <dsp:cNvPr id="0" name=""/>
        <dsp:cNvSpPr/>
      </dsp:nvSpPr>
      <dsp:spPr>
        <a:xfrm>
          <a:off x="0" y="2837459"/>
          <a:ext cx="3425825" cy="1870830"/>
        </a:xfrm>
        <a:prstGeom prst="roundRect">
          <a:avLst/>
        </a:prstGeom>
        <a:solidFill>
          <a:schemeClr val="accent3">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lvl="0" algn="ctr" defTabSz="1733550" rtl="0">
            <a:lnSpc>
              <a:spcPct val="90000"/>
            </a:lnSpc>
            <a:spcBef>
              <a:spcPct val="0"/>
            </a:spcBef>
            <a:spcAft>
              <a:spcPct val="35000"/>
            </a:spcAft>
          </a:pPr>
          <a:r>
            <a:rPr lang="en-US" sz="3900" kern="1200" dirty="0" smtClean="0"/>
            <a:t>Listen for instructions</a:t>
          </a:r>
          <a:endParaRPr lang="en-US" sz="3900" kern="1200" dirty="0"/>
        </a:p>
      </dsp:txBody>
      <dsp:txXfrm>
        <a:off x="91326" y="2928785"/>
        <a:ext cx="3243173" cy="168817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6D3A70-CE01-4EC1-9127-10E104E2452A}">
      <dsp:nvSpPr>
        <dsp:cNvPr id="0" name=""/>
        <dsp:cNvSpPr/>
      </dsp:nvSpPr>
      <dsp:spPr>
        <a:xfrm rot="5400000">
          <a:off x="4279630" y="-1466325"/>
          <a:ext cx="1493043" cy="4730496"/>
        </a:xfrm>
        <a:prstGeom prst="round2SameRect">
          <a:avLst/>
        </a:prstGeom>
        <a:solidFill>
          <a:schemeClr val="accent5">
            <a:lumMod val="20000"/>
            <a:lumOff val="80000"/>
            <a:alpha val="9000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85750" lvl="1" indent="-285750" algn="l" defTabSz="1422400">
            <a:lnSpc>
              <a:spcPct val="90000"/>
            </a:lnSpc>
            <a:spcBef>
              <a:spcPct val="0"/>
            </a:spcBef>
            <a:spcAft>
              <a:spcPct val="15000"/>
            </a:spcAft>
            <a:buChar char="••"/>
          </a:pPr>
          <a:r>
            <a:rPr lang="en-US" sz="3200" kern="1200" dirty="0" smtClean="0"/>
            <a:t>Impacted your ability to</a:t>
          </a:r>
          <a:r>
            <a:rPr lang="en-US" sz="3200" b="1" kern="1200" dirty="0" smtClean="0"/>
            <a:t> complete </a:t>
          </a:r>
          <a:r>
            <a:rPr lang="en-US" sz="3200" kern="1200" dirty="0" smtClean="0"/>
            <a:t>the task?</a:t>
          </a:r>
          <a:endParaRPr lang="en-US" sz="3200" kern="1200" dirty="0"/>
        </a:p>
      </dsp:txBody>
      <dsp:txXfrm rot="-5400000">
        <a:off x="2660904" y="225285"/>
        <a:ext cx="4657612" cy="1347275"/>
      </dsp:txXfrm>
    </dsp:sp>
    <dsp:sp modelId="{4839B53A-B223-4DCC-BCFD-8DC972B277AF}">
      <dsp:nvSpPr>
        <dsp:cNvPr id="0" name=""/>
        <dsp:cNvSpPr/>
      </dsp:nvSpPr>
      <dsp:spPr>
        <a:xfrm>
          <a:off x="0" y="88192"/>
          <a:ext cx="2660904" cy="186630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n-US" sz="2400" kern="1200" dirty="0" smtClean="0"/>
            <a:t>Kansas</a:t>
          </a:r>
        </a:p>
        <a:p>
          <a:pPr lvl="0" algn="ctr" defTabSz="1066800">
            <a:lnSpc>
              <a:spcPct val="90000"/>
            </a:lnSpc>
            <a:spcBef>
              <a:spcPct val="0"/>
            </a:spcBef>
            <a:spcAft>
              <a:spcPct val="35000"/>
            </a:spcAft>
          </a:pPr>
          <a:r>
            <a:rPr lang="en-US" sz="2400" kern="1200" dirty="0" smtClean="0"/>
            <a:t>Nebraska</a:t>
          </a:r>
        </a:p>
        <a:p>
          <a:pPr lvl="0" algn="ctr" defTabSz="1066800">
            <a:lnSpc>
              <a:spcPct val="90000"/>
            </a:lnSpc>
            <a:spcBef>
              <a:spcPct val="0"/>
            </a:spcBef>
            <a:spcAft>
              <a:spcPct val="35000"/>
            </a:spcAft>
          </a:pPr>
          <a:r>
            <a:rPr lang="en-US" sz="2400" kern="1200" dirty="0" smtClean="0"/>
            <a:t>North Dakota</a:t>
          </a:r>
        </a:p>
        <a:p>
          <a:pPr lvl="0" algn="ctr" defTabSz="1066800">
            <a:lnSpc>
              <a:spcPct val="90000"/>
            </a:lnSpc>
            <a:spcBef>
              <a:spcPct val="0"/>
            </a:spcBef>
            <a:spcAft>
              <a:spcPct val="35000"/>
            </a:spcAft>
          </a:pPr>
          <a:r>
            <a:rPr lang="en-US" sz="2400" kern="1200" dirty="0" smtClean="0"/>
            <a:t>South  Dakota</a:t>
          </a:r>
          <a:endParaRPr lang="en-US" sz="2400" kern="1200" dirty="0"/>
        </a:p>
      </dsp:txBody>
      <dsp:txXfrm>
        <a:off x="91105" y="179297"/>
        <a:ext cx="2478694" cy="1684094"/>
      </dsp:txXfrm>
    </dsp:sp>
    <dsp:sp modelId="{78B42E81-61CA-418C-A43B-0806F45F4BF6}">
      <dsp:nvSpPr>
        <dsp:cNvPr id="0" name=""/>
        <dsp:cNvSpPr/>
      </dsp:nvSpPr>
      <dsp:spPr>
        <a:xfrm rot="5400000">
          <a:off x="4279630" y="530352"/>
          <a:ext cx="1493043" cy="4730496"/>
        </a:xfrm>
        <a:prstGeom prst="round2SameRect">
          <a:avLst/>
        </a:prstGeom>
        <a:solidFill>
          <a:schemeClr val="accent2">
            <a:lumMod val="60000"/>
            <a:lumOff val="40000"/>
            <a:alpha val="90000"/>
          </a:schemeClr>
        </a:solidFill>
        <a:ln w="25400" cap="flat" cmpd="sng" algn="ctr">
          <a:solidFill>
            <a:schemeClr val="accent1">
              <a:lumMod val="75000"/>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85750" lvl="1" indent="-285750" algn="l" defTabSz="1422400">
            <a:lnSpc>
              <a:spcPct val="90000"/>
            </a:lnSpc>
            <a:spcBef>
              <a:spcPct val="0"/>
            </a:spcBef>
            <a:spcAft>
              <a:spcPct val="15000"/>
            </a:spcAft>
            <a:buChar char="••"/>
          </a:pPr>
          <a:r>
            <a:rPr lang="en-US" sz="3200" kern="1200" dirty="0" smtClean="0"/>
            <a:t>What were you </a:t>
          </a:r>
          <a:r>
            <a:rPr lang="en-US" sz="3200" b="1" kern="1200" dirty="0" smtClean="0"/>
            <a:t>feeling</a:t>
          </a:r>
          <a:r>
            <a:rPr lang="en-US" sz="3200" kern="1200" dirty="0" smtClean="0"/>
            <a:t>?</a:t>
          </a:r>
          <a:endParaRPr lang="en-US" sz="3200" kern="1200" dirty="0"/>
        </a:p>
      </dsp:txBody>
      <dsp:txXfrm rot="-5400000">
        <a:off x="2660904" y="2221962"/>
        <a:ext cx="4657612" cy="1347275"/>
      </dsp:txXfrm>
    </dsp:sp>
    <dsp:sp modelId="{C14D0DF4-485B-4BFF-BB81-29DA29FEC768}">
      <dsp:nvSpPr>
        <dsp:cNvPr id="0" name=""/>
        <dsp:cNvSpPr/>
      </dsp:nvSpPr>
      <dsp:spPr>
        <a:xfrm>
          <a:off x="0" y="1981204"/>
          <a:ext cx="2660904" cy="186630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n-US" sz="2400" kern="1200" dirty="0" smtClean="0"/>
            <a:t>Iowa</a:t>
          </a:r>
        </a:p>
        <a:p>
          <a:pPr lvl="0" algn="ctr" defTabSz="1066800">
            <a:lnSpc>
              <a:spcPct val="90000"/>
            </a:lnSpc>
            <a:spcBef>
              <a:spcPct val="0"/>
            </a:spcBef>
            <a:spcAft>
              <a:spcPct val="35000"/>
            </a:spcAft>
          </a:pPr>
          <a:r>
            <a:rPr lang="en-US" sz="2400" kern="1200" dirty="0" smtClean="0"/>
            <a:t>Minnesota</a:t>
          </a:r>
        </a:p>
        <a:p>
          <a:pPr lvl="0" algn="ctr" defTabSz="1066800">
            <a:lnSpc>
              <a:spcPct val="90000"/>
            </a:lnSpc>
            <a:spcBef>
              <a:spcPct val="0"/>
            </a:spcBef>
            <a:spcAft>
              <a:spcPct val="35000"/>
            </a:spcAft>
          </a:pPr>
          <a:r>
            <a:rPr lang="en-US" sz="2400" kern="1200" dirty="0" smtClean="0"/>
            <a:t>Missouri</a:t>
          </a:r>
        </a:p>
        <a:p>
          <a:pPr lvl="0" algn="ctr" defTabSz="1066800">
            <a:lnSpc>
              <a:spcPct val="90000"/>
            </a:lnSpc>
            <a:spcBef>
              <a:spcPct val="0"/>
            </a:spcBef>
            <a:spcAft>
              <a:spcPct val="35000"/>
            </a:spcAft>
          </a:pPr>
          <a:r>
            <a:rPr lang="en-US" sz="2400" kern="1200" dirty="0" smtClean="0"/>
            <a:t>Wisconsin</a:t>
          </a:r>
          <a:endParaRPr lang="en-US" sz="2400" kern="1200" dirty="0"/>
        </a:p>
      </dsp:txBody>
      <dsp:txXfrm>
        <a:off x="91105" y="2072309"/>
        <a:ext cx="2478694" cy="1684094"/>
      </dsp:txXfrm>
    </dsp:sp>
    <dsp:sp modelId="{15890188-7688-44F7-AA1C-90CD4B5ED1DA}">
      <dsp:nvSpPr>
        <dsp:cNvPr id="0" name=""/>
        <dsp:cNvSpPr/>
      </dsp:nvSpPr>
      <dsp:spPr>
        <a:xfrm rot="5400000">
          <a:off x="4279630" y="2489971"/>
          <a:ext cx="1493043" cy="4730496"/>
        </a:xfrm>
        <a:prstGeom prst="round2SameRect">
          <a:avLst/>
        </a:prstGeom>
        <a:solidFill>
          <a:schemeClr val="bg2">
            <a:alpha val="9000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85750" lvl="1" indent="-285750" algn="l" defTabSz="1422400">
            <a:lnSpc>
              <a:spcPct val="90000"/>
            </a:lnSpc>
            <a:spcBef>
              <a:spcPct val="0"/>
            </a:spcBef>
            <a:spcAft>
              <a:spcPct val="15000"/>
            </a:spcAft>
            <a:buChar char="••"/>
          </a:pPr>
          <a:r>
            <a:rPr lang="en-US" sz="3200" kern="1200" dirty="0" smtClean="0"/>
            <a:t>Similar </a:t>
          </a:r>
          <a:r>
            <a:rPr lang="en-US" sz="3200" b="1" kern="1200" dirty="0" smtClean="0"/>
            <a:t>behaviors</a:t>
          </a:r>
          <a:r>
            <a:rPr lang="en-US" sz="3200" kern="1200" dirty="0" smtClean="0"/>
            <a:t> at meetings?</a:t>
          </a:r>
          <a:endParaRPr lang="en-US" sz="3200" kern="1200" dirty="0"/>
        </a:p>
      </dsp:txBody>
      <dsp:txXfrm rot="-5400000">
        <a:off x="2660904" y="4181581"/>
        <a:ext cx="4657612" cy="1347275"/>
      </dsp:txXfrm>
    </dsp:sp>
    <dsp:sp modelId="{70307DBE-57DC-42D6-A6DC-D71CE3E2B8D3}">
      <dsp:nvSpPr>
        <dsp:cNvPr id="0" name=""/>
        <dsp:cNvSpPr/>
      </dsp:nvSpPr>
      <dsp:spPr>
        <a:xfrm>
          <a:off x="0" y="3924895"/>
          <a:ext cx="2660904" cy="186630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n-US" sz="2400" kern="1200" dirty="0" smtClean="0"/>
            <a:t>Illinois</a:t>
          </a:r>
        </a:p>
        <a:p>
          <a:pPr lvl="0" algn="ctr" defTabSz="1066800">
            <a:lnSpc>
              <a:spcPct val="90000"/>
            </a:lnSpc>
            <a:spcBef>
              <a:spcPct val="0"/>
            </a:spcBef>
            <a:spcAft>
              <a:spcPct val="35000"/>
            </a:spcAft>
          </a:pPr>
          <a:r>
            <a:rPr lang="en-US" sz="2400" kern="1200" dirty="0" smtClean="0"/>
            <a:t>Indiana</a:t>
          </a:r>
        </a:p>
        <a:p>
          <a:pPr lvl="0" algn="ctr" defTabSz="1066800">
            <a:lnSpc>
              <a:spcPct val="90000"/>
            </a:lnSpc>
            <a:spcBef>
              <a:spcPct val="0"/>
            </a:spcBef>
            <a:spcAft>
              <a:spcPct val="35000"/>
            </a:spcAft>
          </a:pPr>
          <a:r>
            <a:rPr lang="en-US" sz="2400" kern="1200" dirty="0" smtClean="0"/>
            <a:t>Ohio</a:t>
          </a:r>
        </a:p>
        <a:p>
          <a:pPr lvl="0" algn="ctr" defTabSz="1066800">
            <a:lnSpc>
              <a:spcPct val="90000"/>
            </a:lnSpc>
            <a:spcBef>
              <a:spcPct val="0"/>
            </a:spcBef>
            <a:spcAft>
              <a:spcPct val="35000"/>
            </a:spcAft>
          </a:pPr>
          <a:r>
            <a:rPr lang="en-US" sz="2400" kern="1200" dirty="0" smtClean="0"/>
            <a:t>Michigan</a:t>
          </a:r>
          <a:endParaRPr lang="en-US" sz="2400" kern="1200" dirty="0"/>
        </a:p>
      </dsp:txBody>
      <dsp:txXfrm>
        <a:off x="91105" y="4016000"/>
        <a:ext cx="2478694" cy="1684094"/>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AB3382-C856-41F4-9278-8EC77FB161FA}">
      <dsp:nvSpPr>
        <dsp:cNvPr id="0" name=""/>
        <dsp:cNvSpPr/>
      </dsp:nvSpPr>
      <dsp:spPr>
        <a:xfrm rot="5400000">
          <a:off x="-260762" y="261293"/>
          <a:ext cx="1738414" cy="1216889"/>
        </a:xfrm>
        <a:prstGeom prst="chevron">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b="1" kern="1200" dirty="0" smtClean="0">
              <a:solidFill>
                <a:srgbClr val="00411D"/>
              </a:solidFill>
            </a:rPr>
            <a:t>Barriers</a:t>
          </a:r>
          <a:endParaRPr lang="en-US" sz="1500" b="1" kern="1200" dirty="0">
            <a:solidFill>
              <a:srgbClr val="00411D"/>
            </a:solidFill>
          </a:endParaRPr>
        </a:p>
      </dsp:txBody>
      <dsp:txXfrm rot="-5400000">
        <a:off x="1" y="608976"/>
        <a:ext cx="1216889" cy="521525"/>
      </dsp:txXfrm>
    </dsp:sp>
    <dsp:sp modelId="{D5B58107-DEFD-4B6C-9175-07F85A45779A}">
      <dsp:nvSpPr>
        <dsp:cNvPr id="0" name=""/>
        <dsp:cNvSpPr/>
      </dsp:nvSpPr>
      <dsp:spPr>
        <a:xfrm rot="5400000">
          <a:off x="4424960" y="-3207538"/>
          <a:ext cx="1129969" cy="7546110"/>
        </a:xfrm>
        <a:prstGeom prst="round2SameRect">
          <a:avLst/>
        </a:prstGeom>
        <a:solidFill>
          <a:schemeClr val="lt1">
            <a:alpha val="90000"/>
            <a:hueOff val="0"/>
            <a:satOff val="0"/>
            <a:lumOff val="0"/>
            <a:alphaOff val="0"/>
          </a:schemeClr>
        </a:solidFill>
        <a:ln w="38100" cap="flat" cmpd="sng" algn="ctr">
          <a:solidFill>
            <a:scrgbClr r="0" g="0" b="0"/>
          </a:solidFill>
          <a:prstDash val="solid"/>
        </a:ln>
        <a:effectLst/>
      </dsp:spPr>
      <dsp:style>
        <a:lnRef idx="2">
          <a:scrgbClr r="0" g="0" b="0"/>
        </a:lnRef>
        <a:fillRef idx="1">
          <a:scrgbClr r="0" g="0" b="0"/>
        </a:fillRef>
        <a:effectRef idx="0">
          <a:scrgbClr r="0" g="0" b="0"/>
        </a:effectRef>
        <a:fontRef idx="minor"/>
      </dsp:style>
      <dsp:txBody>
        <a:bodyPr spcFirstLastPara="0" vert="horz" wrap="square" lIns="256032" tIns="22860" rIns="22860" bIns="22860" numCol="1" spcCol="1270" anchor="ctr" anchorCtr="0">
          <a:noAutofit/>
        </a:bodyPr>
        <a:lstStyle/>
        <a:p>
          <a:pPr marL="285750" lvl="1" indent="-285750" algn="l" defTabSz="1600200">
            <a:lnSpc>
              <a:spcPct val="90000"/>
            </a:lnSpc>
            <a:spcBef>
              <a:spcPct val="0"/>
            </a:spcBef>
            <a:spcAft>
              <a:spcPct val="15000"/>
            </a:spcAft>
            <a:buChar char="••"/>
          </a:pPr>
          <a:r>
            <a:rPr lang="en-US" sz="3600" b="0" kern="1200" dirty="0" smtClean="0"/>
            <a:t>Describe the barriers.</a:t>
          </a:r>
          <a:endParaRPr lang="en-US" sz="3600" b="0" kern="1200" dirty="0"/>
        </a:p>
      </dsp:txBody>
      <dsp:txXfrm rot="-5400000">
        <a:off x="1216890" y="55693"/>
        <a:ext cx="7490949" cy="1019647"/>
      </dsp:txXfrm>
    </dsp:sp>
    <dsp:sp modelId="{5E5A8E1C-6985-4C4B-9915-748AA6251425}">
      <dsp:nvSpPr>
        <dsp:cNvPr id="0" name=""/>
        <dsp:cNvSpPr/>
      </dsp:nvSpPr>
      <dsp:spPr>
        <a:xfrm rot="5400000">
          <a:off x="-260762" y="1806936"/>
          <a:ext cx="1738414" cy="1216889"/>
        </a:xfrm>
        <a:prstGeom prst="chevron">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b="1" kern="1200" dirty="0" smtClean="0">
              <a:solidFill>
                <a:srgbClr val="00411D"/>
              </a:solidFill>
            </a:rPr>
            <a:t>Adaptations</a:t>
          </a:r>
          <a:endParaRPr lang="en-US" sz="1500" b="1" kern="1200" dirty="0">
            <a:solidFill>
              <a:srgbClr val="00411D"/>
            </a:solidFill>
          </a:endParaRPr>
        </a:p>
      </dsp:txBody>
      <dsp:txXfrm rot="-5400000">
        <a:off x="1" y="2154619"/>
        <a:ext cx="1216889" cy="521525"/>
      </dsp:txXfrm>
    </dsp:sp>
    <dsp:sp modelId="{90F48489-0F3E-4063-96DE-595D4B83B5D9}">
      <dsp:nvSpPr>
        <dsp:cNvPr id="0" name=""/>
        <dsp:cNvSpPr/>
      </dsp:nvSpPr>
      <dsp:spPr>
        <a:xfrm rot="5400000">
          <a:off x="4424960" y="-1661896"/>
          <a:ext cx="1129969" cy="7546110"/>
        </a:xfrm>
        <a:prstGeom prst="round2SameRect">
          <a:avLst/>
        </a:prstGeom>
        <a:solidFill>
          <a:schemeClr val="lt1">
            <a:alpha val="90000"/>
            <a:hueOff val="0"/>
            <a:satOff val="0"/>
            <a:lumOff val="0"/>
            <a:alphaOff val="0"/>
          </a:schemeClr>
        </a:solidFill>
        <a:ln w="38100" cap="flat" cmpd="sng" algn="ctr">
          <a:solidFill>
            <a:scrgbClr r="0" g="0" b="0"/>
          </a:solidFill>
          <a:prstDash val="solid"/>
        </a:ln>
        <a:effectLst/>
      </dsp:spPr>
      <dsp:style>
        <a:lnRef idx="2">
          <a:scrgbClr r="0" g="0" b="0"/>
        </a:lnRef>
        <a:fillRef idx="1">
          <a:scrgbClr r="0" g="0" b="0"/>
        </a:fillRef>
        <a:effectRef idx="0">
          <a:scrgbClr r="0" g="0" b="0"/>
        </a:effectRef>
        <a:fontRef idx="minor"/>
      </dsp:style>
      <dsp:txBody>
        <a:bodyPr spcFirstLastPara="0" vert="horz" wrap="square" lIns="256032" tIns="22860" rIns="22860" bIns="22860" numCol="1" spcCol="1270" anchor="ctr" anchorCtr="0">
          <a:noAutofit/>
        </a:bodyPr>
        <a:lstStyle/>
        <a:p>
          <a:pPr marL="285750" lvl="1" indent="-285750" algn="l" defTabSz="1600200">
            <a:lnSpc>
              <a:spcPct val="90000"/>
            </a:lnSpc>
            <a:spcBef>
              <a:spcPct val="0"/>
            </a:spcBef>
            <a:spcAft>
              <a:spcPct val="15000"/>
            </a:spcAft>
            <a:buChar char="••"/>
          </a:pPr>
          <a:r>
            <a:rPr lang="en-US" sz="3600" kern="1200" dirty="0" smtClean="0"/>
            <a:t>What adaptations are needed?</a:t>
          </a:r>
          <a:endParaRPr lang="en-US" sz="3600" kern="1200" dirty="0"/>
        </a:p>
      </dsp:txBody>
      <dsp:txXfrm rot="-5400000">
        <a:off x="1216890" y="1601335"/>
        <a:ext cx="7490949" cy="1019647"/>
      </dsp:txXfrm>
    </dsp:sp>
    <dsp:sp modelId="{D79FB2C6-D969-4581-80D0-5676D50960D5}">
      <dsp:nvSpPr>
        <dsp:cNvPr id="0" name=""/>
        <dsp:cNvSpPr/>
      </dsp:nvSpPr>
      <dsp:spPr>
        <a:xfrm rot="5400000">
          <a:off x="-260762" y="3352579"/>
          <a:ext cx="1738414" cy="1216889"/>
        </a:xfrm>
        <a:prstGeom prst="chevron">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b="1" kern="1200" dirty="0" smtClean="0">
              <a:solidFill>
                <a:srgbClr val="00411D"/>
              </a:solidFill>
            </a:rPr>
            <a:t>Guidelines</a:t>
          </a:r>
          <a:endParaRPr lang="en-US" sz="1500" b="1" kern="1200" dirty="0">
            <a:solidFill>
              <a:srgbClr val="00411D"/>
            </a:solidFill>
          </a:endParaRPr>
        </a:p>
      </dsp:txBody>
      <dsp:txXfrm rot="-5400000">
        <a:off x="1" y="3700262"/>
        <a:ext cx="1216889" cy="521525"/>
      </dsp:txXfrm>
    </dsp:sp>
    <dsp:sp modelId="{7DE2E335-36E5-49D3-8574-88C846A98213}">
      <dsp:nvSpPr>
        <dsp:cNvPr id="0" name=""/>
        <dsp:cNvSpPr/>
      </dsp:nvSpPr>
      <dsp:spPr>
        <a:xfrm rot="5400000">
          <a:off x="4424960" y="-116253"/>
          <a:ext cx="1129969" cy="7546110"/>
        </a:xfrm>
        <a:prstGeom prst="round2SameRect">
          <a:avLst/>
        </a:prstGeom>
        <a:solidFill>
          <a:schemeClr val="lt1">
            <a:alpha val="90000"/>
            <a:hueOff val="0"/>
            <a:satOff val="0"/>
            <a:lumOff val="0"/>
            <a:alphaOff val="0"/>
          </a:schemeClr>
        </a:solidFill>
        <a:ln w="38100" cap="flat" cmpd="sng" algn="ctr">
          <a:solidFill>
            <a:scrgbClr r="0" g="0" b="0"/>
          </a:solidFill>
          <a:prstDash val="solid"/>
        </a:ln>
        <a:effectLst/>
      </dsp:spPr>
      <dsp:style>
        <a:lnRef idx="2">
          <a:scrgbClr r="0" g="0" b="0"/>
        </a:lnRef>
        <a:fillRef idx="1">
          <a:scrgbClr r="0" g="0" b="0"/>
        </a:fillRef>
        <a:effectRef idx="0">
          <a:scrgbClr r="0" g="0" b="0"/>
        </a:effectRef>
        <a:fontRef idx="minor"/>
      </dsp:style>
      <dsp:txBody>
        <a:bodyPr spcFirstLastPara="0" vert="horz" wrap="square" lIns="256032" tIns="22860" rIns="22860" bIns="22860" numCol="1" spcCol="1270" anchor="ctr" anchorCtr="0">
          <a:noAutofit/>
        </a:bodyPr>
        <a:lstStyle/>
        <a:p>
          <a:pPr marL="285750" lvl="1" indent="-285750" algn="l" defTabSz="1600200">
            <a:lnSpc>
              <a:spcPct val="90000"/>
            </a:lnSpc>
            <a:spcBef>
              <a:spcPct val="0"/>
            </a:spcBef>
            <a:spcAft>
              <a:spcPct val="15000"/>
            </a:spcAft>
            <a:buChar char="••"/>
          </a:pPr>
          <a:r>
            <a:rPr lang="en-US" sz="3600" kern="1200" dirty="0" smtClean="0"/>
            <a:t>What guidelines/rules prevent participation?</a:t>
          </a:r>
          <a:endParaRPr lang="en-US" sz="3600" kern="1200" dirty="0"/>
        </a:p>
      </dsp:txBody>
      <dsp:txXfrm rot="-5400000">
        <a:off x="1216890" y="3146978"/>
        <a:ext cx="7490949" cy="1019647"/>
      </dsp:txXfrm>
    </dsp:sp>
  </dsp:spTree>
</dsp:drawing>
</file>

<file path=ppt/diagrams/layout1.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pList2#1">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3.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VerticalAccentList">
  <dgm:title val=""/>
  <dgm:desc val=""/>
  <dgm:catLst>
    <dgm:cat type="list" pri="16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dgm:chPref/>
      <dgm:dir/>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primFontSz" for="des" forName="parenttext" refType="primFontSz" refFor="des" refForName="childtext" op="gte"/>
      <dgm:constr type="w" for="ch" forName="composite" refType="w"/>
      <dgm:constr type="h" for="ch" forName="composite" refType="h"/>
      <dgm:constr type="w" for="ch" forName="parallelogramComposite" refType="w"/>
      <dgm:constr type="h" for="ch" forName="parallelogramComposite" refType="h"/>
      <dgm:constr type="w" for="ch" forName="parenttextcomposite" refType="w" fact="0.9"/>
      <dgm:constr type="h" for="ch" forName="parenttextcomposite" refType="h" fact="0.6"/>
      <dgm:constr type="h" for="ch" forName="sibTrans" refType="h" refFor="ch" refForName="composite" op="equ" fact="0.02"/>
      <dgm:constr type="h" for="ch" forName="sibTrans" op="equ"/>
    </dgm:constrLst>
    <dgm:forEach name="nodesForEach" axis="ch" ptType="node">
      <dgm:layoutNode name="parenttextcomposite">
        <dgm:alg type="composite">
          <dgm:param type="ar" val="11"/>
        </dgm:alg>
        <dgm:shape xmlns:r="http://schemas.openxmlformats.org/officeDocument/2006/relationships" r:blip="">
          <dgm:adjLst/>
        </dgm:shape>
        <dgm:constrLst>
          <dgm:constr type="h" for="ch" forName="parenttext" refType="h"/>
          <dgm:constr type="w" for="ch" forName="parenttext" refType="w"/>
        </dgm:constrLst>
        <dgm:layoutNode name="parenttext" styleLbl="revTx">
          <dgm:varLst>
            <dgm:chMax/>
            <dgm:chPref val="2"/>
            <dgm:bulletEnabled val="1"/>
          </dgm:varLst>
          <dgm:choose name="Name4">
            <dgm:if name="Name5" func="var" arg="dir" op="equ" val="norm">
              <dgm:alg type="tx">
                <dgm:param type="parTxLTRAlign" val="l"/>
                <dgm:param type="txAnchorVert" val="b"/>
              </dgm:alg>
            </dgm:if>
            <dgm:else name="Name6">
              <dgm:alg type="tx">
                <dgm:param type="parTxLTRAlign" val="r"/>
                <dgm:param type="txAnchorVert" val="b"/>
              </dgm:alg>
            </dgm:else>
          </dgm:choose>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choose name="Name7">
        <dgm:if name="Name8" axis="ch" ptType="node" func="cnt" op="gte" val="1">
          <dgm:layoutNode name="composite">
            <dgm:alg type="composite">
              <dgm:param type="ar" val="6"/>
            </dgm:alg>
            <dgm:shape xmlns:r="http://schemas.openxmlformats.org/officeDocument/2006/relationships" r:blip="">
              <dgm:adjLst/>
            </dgm:shape>
            <dgm:choose name="Name9">
              <dgm:if name="Name10" func="var" arg="dir" op="equ" val="norm">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301"/>
                  <dgm:constr type="t" for="ch" forName="childtext" refType="h" fact="0.1"/>
                  <dgm:constr type="w" for="ch" forName="childtext" refType="w" fact="0.9117"/>
                  <dgm:constr type="h" for="ch" forName="childtext" refType="h" fact="0.8"/>
                </dgm:constrLst>
              </dgm:if>
              <dgm:else name="Name11">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883"/>
                  <dgm:constr type="t" for="ch" forName="childtext" refType="h" fact="0.1"/>
                  <dgm:constr type="w" for="ch" forName="childtext" refType="w" fact="0.9117"/>
                  <dgm:constr type="h" for="ch" forName="childtext" refType="h" fact="0.8"/>
                </dgm:constrLst>
              </dgm:else>
            </dgm:choose>
            <dgm:ruleLst/>
            <dgm:layoutNode name="chevron1" styleLbl="alignNode1">
              <dgm:alg type="sp"/>
              <dgm:choose name="Name12">
                <dgm:if name="Name13" func="var" arg="dir" op="equ" val="norm">
                  <dgm:shape xmlns:r="http://schemas.openxmlformats.org/officeDocument/2006/relationships" type="chevron" r:blip="">
                    <dgm:adjLst>
                      <dgm:adj idx="1" val="0.7061"/>
                    </dgm:adjLst>
                  </dgm:shape>
                </dgm:if>
                <dgm:else name="Name14">
                  <dgm:shape xmlns:r="http://schemas.openxmlformats.org/officeDocument/2006/relationships" rot="180" type="chevron" r:blip="">
                    <dgm:adjLst>
                      <dgm:adj idx="1" val="0.7061"/>
                    </dgm:adjLst>
                  </dgm:shape>
                </dgm:else>
              </dgm:choose>
              <dgm:presOf/>
            </dgm:layoutNode>
            <dgm:layoutNode name="chevron2" styleLbl="alignNode1">
              <dgm:alg type="sp"/>
              <dgm:choose name="Name15">
                <dgm:if name="Name16" func="var" arg="dir" op="equ" val="norm">
                  <dgm:shape xmlns:r="http://schemas.openxmlformats.org/officeDocument/2006/relationships" type="chevron" r:blip="">
                    <dgm:adjLst>
                      <dgm:adj idx="1" val="0.7061"/>
                    </dgm:adjLst>
                  </dgm:shape>
                </dgm:if>
                <dgm:else name="Name17">
                  <dgm:shape xmlns:r="http://schemas.openxmlformats.org/officeDocument/2006/relationships" rot="180" type="chevron" r:blip="">
                    <dgm:adjLst>
                      <dgm:adj idx="1" val="0.7061"/>
                    </dgm:adjLst>
                  </dgm:shape>
                </dgm:else>
              </dgm:choose>
              <dgm:presOf/>
            </dgm:layoutNode>
            <dgm:layoutNode name="chevron3" styleLbl="alignNode1">
              <dgm:alg type="sp"/>
              <dgm:choose name="Name18">
                <dgm:if name="Name19" func="var" arg="dir" op="equ" val="norm">
                  <dgm:shape xmlns:r="http://schemas.openxmlformats.org/officeDocument/2006/relationships" type="chevron" r:blip="">
                    <dgm:adjLst>
                      <dgm:adj idx="1" val="0.7061"/>
                    </dgm:adjLst>
                  </dgm:shape>
                </dgm:if>
                <dgm:else name="Name20">
                  <dgm:shape xmlns:r="http://schemas.openxmlformats.org/officeDocument/2006/relationships" rot="180" type="chevron" r:blip="">
                    <dgm:adjLst>
                      <dgm:adj idx="1" val="0.7061"/>
                    </dgm:adjLst>
                  </dgm:shape>
                </dgm:else>
              </dgm:choose>
              <dgm:presOf/>
            </dgm:layoutNode>
            <dgm:layoutNode name="chevron4" styleLbl="alignNode1">
              <dgm:alg type="sp"/>
              <dgm:choose name="Name21">
                <dgm:if name="Name22" func="var" arg="dir" op="equ" val="norm">
                  <dgm:shape xmlns:r="http://schemas.openxmlformats.org/officeDocument/2006/relationships" type="chevron" r:blip="">
                    <dgm:adjLst>
                      <dgm:adj idx="1" val="0.7061"/>
                    </dgm:adjLst>
                  </dgm:shape>
                </dgm:if>
                <dgm:else name="Name23">
                  <dgm:shape xmlns:r="http://schemas.openxmlformats.org/officeDocument/2006/relationships" rot="180" type="chevron" r:blip="">
                    <dgm:adjLst>
                      <dgm:adj idx="1" val="0.7061"/>
                    </dgm:adjLst>
                  </dgm:shape>
                </dgm:else>
              </dgm:choose>
              <dgm:presOf/>
            </dgm:layoutNode>
            <dgm:layoutNode name="chevron5" styleLbl="alignNode1">
              <dgm:alg type="sp"/>
              <dgm:choose name="Name24">
                <dgm:if name="Name25" func="var" arg="dir" op="equ" val="norm">
                  <dgm:shape xmlns:r="http://schemas.openxmlformats.org/officeDocument/2006/relationships" type="chevron" r:blip="">
                    <dgm:adjLst>
                      <dgm:adj idx="1" val="0.7061"/>
                    </dgm:adjLst>
                  </dgm:shape>
                </dgm:if>
                <dgm:else name="Name26">
                  <dgm:shape xmlns:r="http://schemas.openxmlformats.org/officeDocument/2006/relationships" rot="180" type="chevron" r:blip="">
                    <dgm:adjLst>
                      <dgm:adj idx="1" val="0.7061"/>
                    </dgm:adjLst>
                  </dgm:shape>
                </dgm:else>
              </dgm:choose>
              <dgm:presOf/>
            </dgm:layoutNode>
            <dgm:layoutNode name="chevron6" styleLbl="alignNode1">
              <dgm:alg type="sp"/>
              <dgm:choose name="Name27">
                <dgm:if name="Name28" func="var" arg="dir" op="equ" val="norm">
                  <dgm:shape xmlns:r="http://schemas.openxmlformats.org/officeDocument/2006/relationships" type="chevron" r:blip="">
                    <dgm:adjLst>
                      <dgm:adj idx="1" val="0.7061"/>
                    </dgm:adjLst>
                  </dgm:shape>
                </dgm:if>
                <dgm:else name="Name29">
                  <dgm:shape xmlns:r="http://schemas.openxmlformats.org/officeDocument/2006/relationships" rot="180" type="chevron" r:blip="">
                    <dgm:adjLst>
                      <dgm:adj idx="1" val="0.7061"/>
                    </dgm:adjLst>
                  </dgm:shape>
                </dgm:else>
              </dgm:choose>
              <dgm:presOf/>
            </dgm:layoutNode>
            <dgm:layoutNode name="chevron7" styleLbl="alignNode1">
              <dgm:alg type="sp"/>
              <dgm:choose name="Name30">
                <dgm:if name="Name31" func="var" arg="dir" op="equ" val="norm">
                  <dgm:shape xmlns:r="http://schemas.openxmlformats.org/officeDocument/2006/relationships" type="chevron" r:blip="">
                    <dgm:adjLst>
                      <dgm:adj idx="1" val="0.7061"/>
                    </dgm:adjLst>
                  </dgm:shape>
                </dgm:if>
                <dgm:else name="Name32">
                  <dgm:shape xmlns:r="http://schemas.openxmlformats.org/officeDocument/2006/relationships" rot="180" type="chevron" r:blip="">
                    <dgm:adjLst>
                      <dgm:adj idx="1" val="0.7061"/>
                    </dgm:adjLst>
                  </dgm:shape>
                </dgm:else>
              </dgm:choose>
              <dgm:presOf/>
            </dgm:layoutNode>
            <dgm:layoutNode name="childtext" styleLbl="solidFgAcc1">
              <dgm:varLst>
                <dgm:chMax/>
                <dgm:chPref val="0"/>
                <dgm:bulletEnabled val="1"/>
              </dgm:varLst>
              <dgm:choose name="Name33">
                <dgm:if name="Name34" func="var" arg="dir" op="equ" val="norm">
                  <dgm:alg type="tx">
                    <dgm:param type="parTxLTRAlign" val="l"/>
                    <dgm:param type="txAnchorVertCh" val="t"/>
                  </dgm:alg>
                </dgm:if>
                <dgm:else name="Name35">
                  <dgm:alg type="tx">
                    <dgm:param type="parTxLTRAlign" val="r"/>
                    <dgm:param type="shpTxLTRAlignCh" val="r"/>
                    <dgm:param type="txAnchorVertCh" val="t"/>
                  </dgm:alg>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if>
        <dgm:else name="Name36">
          <dgm:layoutNode name="parallelogramComposite">
            <dgm:alg type="composite">
              <dgm:param type="ar" val="50"/>
            </dgm:alg>
            <dgm:shape xmlns:r="http://schemas.openxmlformats.org/officeDocument/2006/relationships" r:blip="">
              <dgm:adjLst/>
            </dgm:shape>
            <dgm:constrLst>
              <dgm:constr type="l" for="ch" forName="parallelogram1" refType="w" fact="0"/>
              <dgm:constr type="t" for="ch" forName="parallelogram1" refType="h" fact="0"/>
              <dgm:constr type="w" for="ch" forName="parallelogram1" refType="w" fact="0.12"/>
              <dgm:constr type="h" for="ch" forName="parallelogram1" refType="h"/>
              <dgm:constr type="l" for="ch" forName="parallelogram2" refType="w" fact="0.127"/>
              <dgm:constr type="t" for="ch" forName="parallelogram2" refType="h" fact="0"/>
              <dgm:constr type="w" for="ch" forName="parallelogram2" refType="w" fact="0.12"/>
              <dgm:constr type="h" for="ch" forName="parallelogram2" refType="h"/>
              <dgm:constr type="l" for="ch" forName="parallelogram3" refType="w" fact="0.254"/>
              <dgm:constr type="t" for="ch" forName="parallelogram3" refType="h" fact="0"/>
              <dgm:constr type="w" for="ch" forName="parallelogram3" refType="w" fact="0.12"/>
              <dgm:constr type="h" for="ch" forName="parallelogram3" refType="h"/>
              <dgm:constr type="l" for="ch" forName="parallelogram4" refType="w" fact="0.381"/>
              <dgm:constr type="t" for="ch" forName="parallelogram4" refType="h" fact="0"/>
              <dgm:constr type="w" for="ch" forName="parallelogram4" refType="w" fact="0.12"/>
              <dgm:constr type="h" for="ch" forName="parallelogram4" refType="h"/>
              <dgm:constr type="l" for="ch" forName="parallelogram5" refType="w" fact="0.508"/>
              <dgm:constr type="t" for="ch" forName="parallelogram5" refType="h" fact="0"/>
              <dgm:constr type="w" for="ch" forName="parallelogram5" refType="w" fact="0.12"/>
              <dgm:constr type="h" for="ch" forName="parallelogram5" refType="h"/>
              <dgm:constr type="l" for="ch" forName="parallelogram6" refType="w" fact="0.635"/>
              <dgm:constr type="t" for="ch" forName="parallelogram6" refType="h" fact="0"/>
              <dgm:constr type="w" for="ch" forName="parallelogram6" refType="w" fact="0.12"/>
              <dgm:constr type="h" for="ch" forName="parallelogram6" refType="h"/>
              <dgm:constr type="l" for="ch" forName="parallelogram7" refType="w" fact="0.762"/>
              <dgm:constr type="t" for="ch" forName="parallelogram7" refType="h" fact="0"/>
              <dgm:constr type="w" for="ch" forName="parallelogram7" refType="w" fact="0.12"/>
              <dgm:constr type="h" for="ch" forName="parallelogram7" refType="h"/>
            </dgm:constrLst>
            <dgm:ruleLst/>
            <dgm:layoutNode name="parallelogram1" styleLbl="alignNode1">
              <dgm:alg type="sp"/>
              <dgm:shape xmlns:r="http://schemas.openxmlformats.org/officeDocument/2006/relationships" type="parallelogram" r:blip="">
                <dgm:adjLst>
                  <dgm:adj idx="1" val="1.4084"/>
                </dgm:adjLst>
              </dgm:shape>
              <dgm:presOf/>
            </dgm:layoutNode>
            <dgm:layoutNode name="parallelogram2" styleLbl="alignNode1">
              <dgm:alg type="sp"/>
              <dgm:shape xmlns:r="http://schemas.openxmlformats.org/officeDocument/2006/relationships" type="parallelogram" r:blip="">
                <dgm:adjLst>
                  <dgm:adj idx="1" val="1.4084"/>
                </dgm:adjLst>
              </dgm:shape>
              <dgm:presOf/>
            </dgm:layoutNode>
            <dgm:layoutNode name="parallelogram3" styleLbl="alignNode1">
              <dgm:alg type="sp"/>
              <dgm:shape xmlns:r="http://schemas.openxmlformats.org/officeDocument/2006/relationships" type="parallelogram" r:blip="">
                <dgm:adjLst>
                  <dgm:adj idx="1" val="1.4084"/>
                </dgm:adjLst>
              </dgm:shape>
              <dgm:presOf/>
            </dgm:layoutNode>
            <dgm:layoutNode name="parallelogram4" styleLbl="alignNode1">
              <dgm:alg type="sp"/>
              <dgm:shape xmlns:r="http://schemas.openxmlformats.org/officeDocument/2006/relationships" type="parallelogram" r:blip="">
                <dgm:adjLst>
                  <dgm:adj idx="1" val="1.4084"/>
                </dgm:adjLst>
              </dgm:shape>
              <dgm:presOf/>
            </dgm:layoutNode>
            <dgm:layoutNode name="parallelogram5" styleLbl="alignNode1">
              <dgm:alg type="sp"/>
              <dgm:shape xmlns:r="http://schemas.openxmlformats.org/officeDocument/2006/relationships" type="parallelogram" r:blip="">
                <dgm:adjLst>
                  <dgm:adj idx="1" val="1.4084"/>
                </dgm:adjLst>
              </dgm:shape>
              <dgm:presOf/>
            </dgm:layoutNode>
            <dgm:layoutNode name="parallelogram6" styleLbl="alignNode1">
              <dgm:alg type="sp"/>
              <dgm:shape xmlns:r="http://schemas.openxmlformats.org/officeDocument/2006/relationships" type="parallelogram" r:blip="">
                <dgm:adjLst>
                  <dgm:adj idx="1" val="1.4084"/>
                </dgm:adjLst>
              </dgm:shape>
              <dgm:presOf/>
            </dgm:layoutNode>
            <dgm:layoutNode name="parallelogram7" styleLbl="alignNode1">
              <dgm:alg type="sp"/>
              <dgm:shape xmlns:r="http://schemas.openxmlformats.org/officeDocument/2006/relationships" type="parallelogram" r:blip="">
                <dgm:adjLst>
                  <dgm:adj idx="1" val="1.4084"/>
                </dgm:adjLst>
              </dgm:shape>
              <dgm:presOf/>
            </dgm:layoutNode>
          </dgm:layoutNode>
        </dgm:else>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default#1">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4" cy="467071"/>
          </a:xfrm>
          <a:prstGeom prst="rect">
            <a:avLst/>
          </a:prstGeom>
        </p:spPr>
        <p:txBody>
          <a:bodyPr vert="horz" lIns="93312" tIns="46656" rIns="93312" bIns="46656" rtlCol="0"/>
          <a:lstStyle>
            <a:lvl1pPr algn="l">
              <a:defRPr sz="1200"/>
            </a:lvl1pPr>
          </a:lstStyle>
          <a:p>
            <a:endParaRPr lang="en-US" dirty="0"/>
          </a:p>
        </p:txBody>
      </p:sp>
      <p:sp>
        <p:nvSpPr>
          <p:cNvPr id="3" name="Date Placeholder 2"/>
          <p:cNvSpPr>
            <a:spLocks noGrp="1"/>
          </p:cNvSpPr>
          <p:nvPr>
            <p:ph type="dt" sz="quarter" idx="1"/>
          </p:nvPr>
        </p:nvSpPr>
        <p:spPr>
          <a:xfrm>
            <a:off x="3978132" y="0"/>
            <a:ext cx="3043344" cy="467071"/>
          </a:xfrm>
          <a:prstGeom prst="rect">
            <a:avLst/>
          </a:prstGeom>
        </p:spPr>
        <p:txBody>
          <a:bodyPr vert="horz" lIns="93312" tIns="46656" rIns="93312" bIns="46656" rtlCol="0"/>
          <a:lstStyle>
            <a:lvl1pPr algn="r">
              <a:defRPr sz="1200"/>
            </a:lvl1pPr>
          </a:lstStyle>
          <a:p>
            <a:fld id="{27352CC4-C9F5-4895-B611-D5F860E87DA6}" type="datetimeFigureOut">
              <a:rPr lang="en-US" smtClean="0"/>
              <a:pPr/>
              <a:t>10/9/2015</a:t>
            </a:fld>
            <a:endParaRPr lang="en-US" dirty="0"/>
          </a:p>
        </p:txBody>
      </p:sp>
      <p:sp>
        <p:nvSpPr>
          <p:cNvPr id="4" name="Footer Placeholder 3"/>
          <p:cNvSpPr>
            <a:spLocks noGrp="1"/>
          </p:cNvSpPr>
          <p:nvPr>
            <p:ph type="ftr" sz="quarter" idx="2"/>
          </p:nvPr>
        </p:nvSpPr>
        <p:spPr>
          <a:xfrm>
            <a:off x="0" y="8842031"/>
            <a:ext cx="3043344" cy="467069"/>
          </a:xfrm>
          <a:prstGeom prst="rect">
            <a:avLst/>
          </a:prstGeom>
        </p:spPr>
        <p:txBody>
          <a:bodyPr vert="horz" lIns="93312" tIns="46656" rIns="93312" bIns="46656"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8132" y="8842031"/>
            <a:ext cx="3043344" cy="467069"/>
          </a:xfrm>
          <a:prstGeom prst="rect">
            <a:avLst/>
          </a:prstGeom>
        </p:spPr>
        <p:txBody>
          <a:bodyPr vert="horz" lIns="93312" tIns="46656" rIns="93312" bIns="46656" rtlCol="0" anchor="b"/>
          <a:lstStyle>
            <a:lvl1pPr algn="r">
              <a:defRPr sz="1200"/>
            </a:lvl1pPr>
          </a:lstStyle>
          <a:p>
            <a:fld id="{25EAD8D8-EBD7-4FA3-B87F-A1BC147BF4A3}" type="slidenum">
              <a:rPr lang="en-US" smtClean="0"/>
              <a:pPr/>
              <a:t>‹#›</a:t>
            </a:fld>
            <a:endParaRPr lang="en-US" dirty="0"/>
          </a:p>
        </p:txBody>
      </p:sp>
    </p:spTree>
    <p:extLst>
      <p:ext uri="{BB962C8B-B14F-4D97-AF65-F5344CB8AC3E}">
        <p14:creationId xmlns:p14="http://schemas.microsoft.com/office/powerpoint/2010/main" val="33540998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43344" cy="465455"/>
          </a:xfrm>
          <a:prstGeom prst="rect">
            <a:avLst/>
          </a:prstGeom>
        </p:spPr>
        <p:txBody>
          <a:bodyPr vert="horz" lIns="93312" tIns="46656" rIns="93312" bIns="46656" rtlCol="0"/>
          <a:lstStyle>
            <a:lvl1pPr algn="l">
              <a:defRPr sz="1200"/>
            </a:lvl1pPr>
          </a:lstStyle>
          <a:p>
            <a:endParaRPr lang="en-US" dirty="0"/>
          </a:p>
        </p:txBody>
      </p:sp>
      <p:sp>
        <p:nvSpPr>
          <p:cNvPr id="3" name="Date Placeholder 2"/>
          <p:cNvSpPr>
            <a:spLocks noGrp="1"/>
          </p:cNvSpPr>
          <p:nvPr>
            <p:ph type="dt" idx="1"/>
          </p:nvPr>
        </p:nvSpPr>
        <p:spPr>
          <a:xfrm>
            <a:off x="3978132" y="1"/>
            <a:ext cx="3043344" cy="465455"/>
          </a:xfrm>
          <a:prstGeom prst="rect">
            <a:avLst/>
          </a:prstGeom>
        </p:spPr>
        <p:txBody>
          <a:bodyPr vert="horz" lIns="93312" tIns="46656" rIns="93312" bIns="46656" rtlCol="0"/>
          <a:lstStyle>
            <a:lvl1pPr algn="r">
              <a:defRPr sz="1200"/>
            </a:lvl1pPr>
          </a:lstStyle>
          <a:p>
            <a:fld id="{0157E882-272E-4005-8E12-2B139926FF82}" type="datetimeFigureOut">
              <a:rPr lang="en-US" smtClean="0"/>
              <a:pPr/>
              <a:t>10/9/2015</a:t>
            </a:fld>
            <a:endParaRPr lang="en-US" dirty="0"/>
          </a:p>
        </p:txBody>
      </p:sp>
      <p:sp>
        <p:nvSpPr>
          <p:cNvPr id="4" name="Slide Image Placeholder 3"/>
          <p:cNvSpPr>
            <a:spLocks noGrp="1" noRot="1" noChangeAspect="1"/>
          </p:cNvSpPr>
          <p:nvPr>
            <p:ph type="sldImg" idx="2"/>
          </p:nvPr>
        </p:nvSpPr>
        <p:spPr>
          <a:xfrm>
            <a:off x="1184275" y="696913"/>
            <a:ext cx="4654550" cy="3492500"/>
          </a:xfrm>
          <a:prstGeom prst="rect">
            <a:avLst/>
          </a:prstGeom>
          <a:noFill/>
          <a:ln w="12700">
            <a:solidFill>
              <a:prstClr val="black"/>
            </a:solidFill>
          </a:ln>
        </p:spPr>
        <p:txBody>
          <a:bodyPr vert="horz" lIns="93312" tIns="46656" rIns="93312" bIns="46656" rtlCol="0" anchor="ctr"/>
          <a:lstStyle/>
          <a:p>
            <a:endParaRPr lang="en-US" dirty="0"/>
          </a:p>
        </p:txBody>
      </p:sp>
      <p:sp>
        <p:nvSpPr>
          <p:cNvPr id="5" name="Notes Placeholder 4"/>
          <p:cNvSpPr>
            <a:spLocks noGrp="1"/>
          </p:cNvSpPr>
          <p:nvPr>
            <p:ph type="body" sz="quarter" idx="3"/>
          </p:nvPr>
        </p:nvSpPr>
        <p:spPr>
          <a:xfrm>
            <a:off x="702310" y="4421824"/>
            <a:ext cx="5618480" cy="4189095"/>
          </a:xfrm>
          <a:prstGeom prst="rect">
            <a:avLst/>
          </a:prstGeom>
        </p:spPr>
        <p:txBody>
          <a:bodyPr vert="horz" lIns="93312" tIns="46656" rIns="93312" bIns="46656"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31"/>
            <a:ext cx="3043344" cy="465455"/>
          </a:xfrm>
          <a:prstGeom prst="rect">
            <a:avLst/>
          </a:prstGeom>
        </p:spPr>
        <p:txBody>
          <a:bodyPr vert="horz" lIns="93312" tIns="46656" rIns="93312" bIns="46656"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132" y="8842031"/>
            <a:ext cx="3043344" cy="465455"/>
          </a:xfrm>
          <a:prstGeom prst="rect">
            <a:avLst/>
          </a:prstGeom>
        </p:spPr>
        <p:txBody>
          <a:bodyPr vert="horz" lIns="93312" tIns="46656" rIns="93312" bIns="46656" rtlCol="0" anchor="b"/>
          <a:lstStyle>
            <a:lvl1pPr algn="r">
              <a:defRPr sz="1200"/>
            </a:lvl1pPr>
          </a:lstStyle>
          <a:p>
            <a:fld id="{8CE63031-F43E-403E-A420-486871FEF1F1}" type="slidenum">
              <a:rPr lang="en-US" smtClean="0"/>
              <a:pPr/>
              <a:t>‹#›</a:t>
            </a:fld>
            <a:endParaRPr lang="en-US" dirty="0"/>
          </a:p>
        </p:txBody>
      </p:sp>
    </p:spTree>
    <p:extLst>
      <p:ext uri="{BB962C8B-B14F-4D97-AF65-F5344CB8AC3E}">
        <p14:creationId xmlns:p14="http://schemas.microsoft.com/office/powerpoint/2010/main" val="21978978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fyi.uwex.edu/ncrvd/4-h-volunteer-e-forum/"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tinyurl.com/2015-NCRVeF-Belong"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solidFill>
                  <a:srgbClr val="000000"/>
                </a:solidFill>
              </a:rPr>
              <a:t>Slide #1</a:t>
            </a:r>
          </a:p>
          <a:p>
            <a:r>
              <a:rPr lang="en-US" baseline="0" dirty="0" smtClean="0">
                <a:solidFill>
                  <a:srgbClr val="000000"/>
                </a:solidFill>
              </a:rPr>
              <a:t>Slide time: 15 seconds</a:t>
            </a:r>
          </a:p>
          <a:p>
            <a:endParaRPr lang="en-US" baseline="0" dirty="0" smtClean="0">
              <a:solidFill>
                <a:srgbClr val="000000"/>
              </a:solidFill>
            </a:endParaRPr>
          </a:p>
          <a:p>
            <a:pPr defTabSz="915723"/>
            <a:r>
              <a:rPr lang="en-US" dirty="0" smtClean="0">
                <a:solidFill>
                  <a:srgbClr val="000000"/>
                </a:solidFill>
              </a:rPr>
              <a:t>Jane </a:t>
            </a:r>
            <a:r>
              <a:rPr lang="en-US" b="1" dirty="0" smtClean="0">
                <a:solidFill>
                  <a:srgbClr val="000000"/>
                </a:solidFill>
              </a:rPr>
              <a:t>- </a:t>
            </a:r>
            <a:r>
              <a:rPr lang="en-US" dirty="0" smtClean="0">
                <a:solidFill>
                  <a:srgbClr val="000000"/>
                </a:solidFill>
              </a:rPr>
              <a:t>Welcome to the 2015 North Central Region 4-H Volunteer e-Forum: Find the Heart of 4-H  </a:t>
            </a:r>
          </a:p>
          <a:p>
            <a:endParaRPr lang="en-US" b="1" dirty="0">
              <a:solidFill>
                <a:srgbClr val="FFFF00"/>
              </a:solidFill>
            </a:endParaRPr>
          </a:p>
        </p:txBody>
      </p:sp>
      <p:sp>
        <p:nvSpPr>
          <p:cNvPr id="4" name="Slide Number Placeholder 3"/>
          <p:cNvSpPr>
            <a:spLocks noGrp="1"/>
          </p:cNvSpPr>
          <p:nvPr>
            <p:ph type="sldNum" sz="quarter" idx="10"/>
          </p:nvPr>
        </p:nvSpPr>
        <p:spPr/>
        <p:txBody>
          <a:bodyPr/>
          <a:lstStyle/>
          <a:p>
            <a:fld id="{8CE63031-F43E-403E-A420-486871FEF1F1}" type="slidenum">
              <a:rPr lang="en-US" smtClean="0"/>
              <a:pPr/>
              <a:t>1</a:t>
            </a:fld>
            <a:endParaRPr lang="en-US" dirty="0"/>
          </a:p>
        </p:txBody>
      </p:sp>
    </p:spTree>
    <p:extLst>
      <p:ext uri="{BB962C8B-B14F-4D97-AF65-F5344CB8AC3E}">
        <p14:creationId xmlns:p14="http://schemas.microsoft.com/office/powerpoint/2010/main" val="33550344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5723">
              <a:defRPr/>
            </a:pPr>
            <a:r>
              <a:rPr lang="en-US" dirty="0" smtClean="0"/>
              <a:t>Slide #</a:t>
            </a:r>
            <a:r>
              <a:rPr lang="en-US" dirty="0" smtClean="0"/>
              <a:t>10</a:t>
            </a:r>
            <a:endParaRPr lang="en-US" dirty="0" smtClean="0"/>
          </a:p>
          <a:p>
            <a:pPr defTabSz="915723">
              <a:defRPr/>
            </a:pPr>
            <a:r>
              <a:rPr lang="en-US" altLang="en-US" dirty="0" smtClean="0">
                <a:latin typeface="Arial" panose="020B0604020202020204" pitchFamily="34" charset="0"/>
              </a:rPr>
              <a:t>Slide</a:t>
            </a:r>
            <a:r>
              <a:rPr lang="en-US" altLang="en-US" baseline="0" dirty="0" smtClean="0">
                <a:latin typeface="Arial" panose="020B0604020202020204" pitchFamily="34" charset="0"/>
              </a:rPr>
              <a:t> time: </a:t>
            </a:r>
            <a:r>
              <a:rPr lang="en-US" dirty="0" smtClean="0"/>
              <a:t>10 minutes total</a:t>
            </a:r>
          </a:p>
          <a:p>
            <a:pPr defTabSz="915723">
              <a:defRPr/>
            </a:pPr>
            <a:r>
              <a:rPr lang="en-US" altLang="en-US" baseline="0" dirty="0" smtClean="0">
                <a:latin typeface="Arial" panose="020B0604020202020204" pitchFamily="34" charset="0"/>
              </a:rPr>
              <a:t> </a:t>
            </a:r>
            <a:endParaRPr lang="en-US" dirty="0" smtClean="0"/>
          </a:p>
          <a:p>
            <a:r>
              <a:rPr lang="en-US" b="0" i="0" dirty="0" smtClean="0"/>
              <a:t>[Host</a:t>
            </a:r>
            <a:r>
              <a:rPr lang="en-US" b="0" i="0" baseline="0" dirty="0" smtClean="0"/>
              <a:t> site: Post </a:t>
            </a:r>
            <a:r>
              <a:rPr lang="en-US" b="0" i="0" dirty="0" smtClean="0"/>
              <a:t>flip chart paper pre-labeled “Inclusion</a:t>
            </a:r>
            <a:r>
              <a:rPr lang="en-US" b="0" i="0" baseline="0" dirty="0" smtClean="0"/>
              <a:t> list: I feel welcome, safe and included when…”</a:t>
            </a:r>
            <a:r>
              <a:rPr lang="en-US" b="0" i="0" dirty="0" smtClean="0"/>
              <a:t>  </a:t>
            </a:r>
            <a:r>
              <a:rPr lang="en-US" dirty="0" smtClean="0">
                <a:solidFill>
                  <a:srgbClr val="FF0000"/>
                </a:solidFill>
              </a:rPr>
              <a:t>Be prepared to help each person form a pair or a trio for the next activity. Make sure each person has access to sticky notes on their table.</a:t>
            </a:r>
            <a:r>
              <a:rPr lang="en-US" b="0" i="0" dirty="0" smtClean="0">
                <a:solidFill>
                  <a:schemeClr val="tx1"/>
                </a:solidFill>
              </a:rPr>
              <a:t>]</a:t>
            </a:r>
            <a:endParaRPr lang="en-US" b="0" i="0" dirty="0" smtClean="0"/>
          </a:p>
          <a:p>
            <a:endParaRPr lang="en-US" dirty="0" smtClean="0"/>
          </a:p>
          <a:p>
            <a:r>
              <a:rPr lang="en-US" dirty="0" smtClean="0"/>
              <a:t>Tammy - Let’s begin our activity by individually</a:t>
            </a:r>
            <a:r>
              <a:rPr lang="en-US" baseline="0" dirty="0" smtClean="0"/>
              <a:t> </a:t>
            </a:r>
            <a:r>
              <a:rPr lang="en-US" dirty="0" smtClean="0"/>
              <a:t>thinking about what</a:t>
            </a:r>
            <a:r>
              <a:rPr lang="en-US" baseline="0" dirty="0" smtClean="0"/>
              <a:t> inclusion means to each of us. From your adult perspective, what makes </a:t>
            </a:r>
            <a:r>
              <a:rPr lang="en-US" u="sng" baseline="0" dirty="0" smtClean="0"/>
              <a:t>you</a:t>
            </a:r>
            <a:r>
              <a:rPr lang="en-US" u="none" baseline="0" dirty="0" smtClean="0"/>
              <a:t> feel included when you go to a 4-H program (e.g., club meeting). In other words, what makes you feel welcome, safe and included?  </a:t>
            </a:r>
          </a:p>
          <a:p>
            <a:pPr marL="228931" indent="-228931"/>
            <a:endParaRPr lang="en-US" u="none" baseline="0" dirty="0" smtClean="0"/>
          </a:p>
          <a:p>
            <a:pPr marL="228931" indent="-228931"/>
            <a:r>
              <a:rPr lang="en-US" u="none" baseline="0" dirty="0" smtClean="0"/>
              <a:t>Now I’d like each person to write at least two things that make them feel welcome, safe or included at 4-H programs. Use the sticky notes, writing down one idea per sticky note.  </a:t>
            </a:r>
          </a:p>
          <a:p>
            <a:pPr marL="228931" indent="-228931"/>
            <a:endParaRPr lang="en-US" u="none" baseline="0" dirty="0" smtClean="0"/>
          </a:p>
          <a:p>
            <a:pPr marL="228931" indent="-228931"/>
            <a:r>
              <a:rPr lang="en-US" u="none" baseline="0" dirty="0" smtClean="0"/>
              <a:t>Once you have two things written down, turn to a person near you and share what you have written down. </a:t>
            </a:r>
          </a:p>
          <a:p>
            <a:pPr marL="228931" indent="-228931"/>
            <a:endParaRPr lang="en-US" u="none" baseline="0" dirty="0" smtClean="0"/>
          </a:p>
          <a:p>
            <a:pPr marL="228931" indent="-228931"/>
            <a:r>
              <a:rPr lang="en-US" u="none" baseline="0" dirty="0" smtClean="0"/>
              <a:t>After a few minutes, take your sticky notes and place them on the flip chart labeled, “I feel welcome, safe and included when….”  </a:t>
            </a:r>
          </a:p>
          <a:p>
            <a:endParaRPr lang="en-US" u="none" baseline="0" dirty="0" smtClean="0"/>
          </a:p>
          <a:p>
            <a:pPr marL="0" marR="0" indent="0" algn="l" defTabSz="915723" rtl="0" eaLnBrk="1" fontAlgn="auto" latinLnBrk="0" hangingPunct="1">
              <a:lnSpc>
                <a:spcPct val="100000"/>
              </a:lnSpc>
              <a:spcBef>
                <a:spcPts val="0"/>
              </a:spcBef>
              <a:spcAft>
                <a:spcPts val="0"/>
              </a:spcAft>
              <a:buClrTx/>
              <a:buSzTx/>
              <a:buFontTx/>
              <a:buNone/>
              <a:tabLst/>
              <a:defRPr/>
            </a:pPr>
            <a:r>
              <a:rPr lang="en-US" dirty="0" smtClean="0">
                <a:solidFill>
                  <a:srgbClr val="FF0000"/>
                </a:solidFill>
              </a:rPr>
              <a:t>[Host site: Move throughout room during the next 2 minutes, listening to paired discussions so you can be prepared to ask a few participants to briefly share their thoughts on what makes an adult feel welcome. </a:t>
            </a:r>
            <a:r>
              <a:rPr lang="en-US" sz="1200" kern="1200" dirty="0" smtClean="0">
                <a:solidFill>
                  <a:schemeClr val="tx1"/>
                </a:solidFill>
                <a:effectLst/>
                <a:latin typeface="+mn-lt"/>
                <a:ea typeface="+mn-ea"/>
                <a:cs typeface="+mn-cs"/>
              </a:rPr>
              <a:t>At the end of two minutes, refocus the group. If needed, use an active focusing strategy (e.g., Clap once if you can hear me, “Raise one arm/and make a peace sign” or “Rainfall”. Source: yale.edu/peace/focus.html.]</a:t>
            </a:r>
          </a:p>
          <a:p>
            <a:pPr defTabSz="915723"/>
            <a:endParaRPr lang="en-US" u="none" baseline="0" dirty="0" smtClean="0">
              <a:solidFill>
                <a:srgbClr val="FF0000"/>
              </a:solidFill>
            </a:endParaRPr>
          </a:p>
          <a:p>
            <a:r>
              <a:rPr lang="en-US" u="none" baseline="0" dirty="0" smtClean="0"/>
              <a:t> </a:t>
            </a:r>
          </a:p>
        </p:txBody>
      </p:sp>
      <p:sp>
        <p:nvSpPr>
          <p:cNvPr id="4" name="Slide Number Placeholder 3"/>
          <p:cNvSpPr>
            <a:spLocks noGrp="1"/>
          </p:cNvSpPr>
          <p:nvPr>
            <p:ph type="sldNum" sz="quarter" idx="10"/>
          </p:nvPr>
        </p:nvSpPr>
        <p:spPr/>
        <p:txBody>
          <a:bodyPr/>
          <a:lstStyle/>
          <a:p>
            <a:fld id="{8CE63031-F43E-403E-A420-486871FEF1F1}" type="slidenum">
              <a:rPr lang="en-US" smtClean="0"/>
              <a:pPr/>
              <a:t>10</a:t>
            </a:fld>
            <a:endParaRPr lang="en-US" dirty="0"/>
          </a:p>
        </p:txBody>
      </p:sp>
    </p:spTree>
    <p:extLst>
      <p:ext uri="{BB962C8B-B14F-4D97-AF65-F5344CB8AC3E}">
        <p14:creationId xmlns:p14="http://schemas.microsoft.com/office/powerpoint/2010/main" val="7997995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Slide #11</a:t>
            </a:r>
          </a:p>
          <a:p>
            <a:pPr defTabSz="915723">
              <a:defRPr/>
            </a:pPr>
            <a:r>
              <a:rPr lang="en-US" altLang="en-US" dirty="0" smtClean="0">
                <a:latin typeface="Arial" panose="020B0604020202020204" pitchFamily="34" charset="0"/>
              </a:rPr>
              <a:t>Slide</a:t>
            </a:r>
            <a:r>
              <a:rPr lang="en-US" altLang="en-US" baseline="0" dirty="0" smtClean="0">
                <a:latin typeface="Arial" panose="020B0604020202020204" pitchFamily="34" charset="0"/>
              </a:rPr>
              <a:t> time: 5 minutes</a:t>
            </a:r>
          </a:p>
          <a:p>
            <a:pPr defTabSz="915723">
              <a:defRPr/>
            </a:pPr>
            <a:endParaRPr lang="en-US" altLang="en-US" baseline="0" dirty="0" smtClean="0">
              <a:latin typeface="Arial" panose="020B0604020202020204" pitchFamily="34" charset="0"/>
            </a:endParaRPr>
          </a:p>
          <a:p>
            <a:r>
              <a:rPr lang="en-US" u="none" baseline="0" dirty="0" smtClean="0"/>
              <a:t>Let’s </a:t>
            </a:r>
            <a:r>
              <a:rPr lang="en-US" u="none" baseline="0" dirty="0" smtClean="0"/>
              <a:t>use a “popcorn” feedback process by asking a few people to quickly share 1 or 2 things that make them feel welcome. Would anyone be willing to briefly share an idea of what makes them feel welcome, safe or included? </a:t>
            </a:r>
          </a:p>
          <a:p>
            <a:endParaRPr lang="en-US" u="none" baseline="0" dirty="0" smtClean="0"/>
          </a:p>
          <a:p>
            <a:r>
              <a:rPr lang="en-US" u="none" baseline="0" dirty="0" smtClean="0"/>
              <a:t>[Host site: Solicit two or three different participants’ ideas, thanking each respondent for sharing. Try to limit total feedback to no more than 2-3 minutes.]</a:t>
            </a:r>
          </a:p>
          <a:p>
            <a:endParaRPr lang="en-US" u="none" baseline="0" dirty="0" smtClean="0"/>
          </a:p>
          <a:p>
            <a:r>
              <a:rPr lang="en-US" u="none" baseline="0" dirty="0" smtClean="0"/>
              <a:t>You have all come up with some important ways to help adults feel welcome, safe and included. We will refer to our flip chart list in our next activity. </a:t>
            </a:r>
          </a:p>
          <a:p>
            <a:endParaRPr lang="en-US" u="none" baseline="0"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8CE63031-F43E-403E-A420-486871FEF1F1}" type="slidenum">
              <a:rPr lang="en-US" smtClean="0"/>
              <a:pPr/>
              <a:t>11</a:t>
            </a:fld>
            <a:endParaRPr lang="en-US" dirty="0"/>
          </a:p>
        </p:txBody>
      </p:sp>
    </p:spTree>
    <p:extLst>
      <p:ext uri="{BB962C8B-B14F-4D97-AF65-F5344CB8AC3E}">
        <p14:creationId xmlns:p14="http://schemas.microsoft.com/office/powerpoint/2010/main" val="32315076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Slide #</a:t>
            </a:r>
            <a:r>
              <a:rPr lang="en-US" dirty="0" smtClean="0"/>
              <a:t>12</a:t>
            </a:r>
            <a:endParaRPr lang="en-US" dirty="0" smtClean="0"/>
          </a:p>
          <a:p>
            <a:pPr defTabSz="915723">
              <a:defRPr/>
            </a:pPr>
            <a:r>
              <a:rPr lang="en-US" altLang="en-US" dirty="0" smtClean="0">
                <a:latin typeface="Arial" panose="020B0604020202020204" pitchFamily="34" charset="0"/>
              </a:rPr>
              <a:t>Slide</a:t>
            </a:r>
            <a:r>
              <a:rPr lang="en-US" altLang="en-US" baseline="0" dirty="0" smtClean="0">
                <a:latin typeface="Arial" panose="020B0604020202020204" pitchFamily="34" charset="0"/>
              </a:rPr>
              <a:t> time: 5 minutes</a:t>
            </a:r>
          </a:p>
          <a:p>
            <a:r>
              <a:rPr lang="en-US" dirty="0" smtClean="0"/>
              <a:t/>
            </a:r>
            <a:br>
              <a:rPr lang="en-US" dirty="0" smtClean="0"/>
            </a:br>
            <a:r>
              <a:rPr lang="en-US" dirty="0" smtClean="0"/>
              <a:t>Tammy - </a:t>
            </a:r>
            <a:r>
              <a:rPr lang="en-US" baseline="0" dirty="0" smtClean="0"/>
              <a:t>Now we are going to ask everyone to stretch your thinking a bit. Let’s consider what </a:t>
            </a:r>
            <a:r>
              <a:rPr lang="en-US" i="1" baseline="0" dirty="0" smtClean="0"/>
              <a:t>others</a:t>
            </a:r>
            <a:r>
              <a:rPr lang="en-US" baseline="0" dirty="0" smtClean="0"/>
              <a:t> need in order to feel welcome, safe and supported. Continue working with your same partner from the last activity. Imagine you are one of the individuals listed on this slide (e.g., a seven year old). What would make a seven year old feel welcome? For example, if I were a seven year old, I think that I would feel welcome and included if someone asked me to play a game with them.</a:t>
            </a:r>
          </a:p>
          <a:p>
            <a:endParaRPr lang="en-US" baseline="0" dirty="0" smtClean="0"/>
          </a:p>
          <a:p>
            <a:pPr defTabSz="915723"/>
            <a:r>
              <a:rPr lang="en-US" baseline="0" dirty="0" smtClean="0"/>
              <a:t>So now it is your turn. </a:t>
            </a:r>
            <a:r>
              <a:rPr lang="en-US" b="0" dirty="0" smtClean="0"/>
              <a:t>What would be added to your “These things make me feel welcome-safe-included” list?  You have </a:t>
            </a:r>
            <a:r>
              <a:rPr lang="en-US" b="1" dirty="0" smtClean="0"/>
              <a:t>four</a:t>
            </a:r>
            <a:r>
              <a:rPr lang="en-US" b="0" dirty="0" smtClean="0"/>
              <a:t> minutes to work on this activity with your partner. </a:t>
            </a:r>
          </a:p>
          <a:p>
            <a:pPr defTabSz="915723"/>
            <a:endParaRPr lang="en-US" b="0" dirty="0" smtClean="0"/>
          </a:p>
          <a:p>
            <a:pPr defTabSz="915723"/>
            <a:r>
              <a:rPr lang="en-US" baseline="0" dirty="0" smtClean="0"/>
              <a:t>[Host site: As with the previous activity, circulate throughout the room, listening carefully for different ideas that participants have for helping people with different perspectives feel welcome. At the one minute mark, ask if there is anyone that would like to briefly share the perspective you focused on and what that person might need to experience in order to feel welcome, safe and included? Thank each participant for their comments.]</a:t>
            </a:r>
          </a:p>
          <a:p>
            <a:endParaRPr lang="en-US" baseline="0" dirty="0" smtClean="0"/>
          </a:p>
          <a:p>
            <a:r>
              <a:rPr lang="en-US" baseline="0" dirty="0" smtClean="0"/>
              <a:t>As caring adults and leaders, we want everyone to experience a warm welcome. But, the reality is that it can be challenging to know everything about different age groups, abilities and backgrounds. The following information shows what Iowa State University did to help their faculty, staff and volunteers increase their capacity to provide more inclusive environments – for everyone. </a:t>
            </a:r>
          </a:p>
        </p:txBody>
      </p:sp>
      <p:sp>
        <p:nvSpPr>
          <p:cNvPr id="4" name="Slide Number Placeholder 3"/>
          <p:cNvSpPr>
            <a:spLocks noGrp="1"/>
          </p:cNvSpPr>
          <p:nvPr>
            <p:ph type="sldNum" sz="quarter" idx="10"/>
          </p:nvPr>
        </p:nvSpPr>
        <p:spPr/>
        <p:txBody>
          <a:bodyPr/>
          <a:lstStyle/>
          <a:p>
            <a:fld id="{8CE63031-F43E-403E-A420-486871FEF1F1}" type="slidenum">
              <a:rPr lang="en-US" smtClean="0"/>
              <a:pPr/>
              <a:t>12</a:t>
            </a:fld>
            <a:endParaRPr lang="en-US" dirty="0"/>
          </a:p>
        </p:txBody>
      </p:sp>
    </p:spTree>
    <p:extLst>
      <p:ext uri="{BB962C8B-B14F-4D97-AF65-F5344CB8AC3E}">
        <p14:creationId xmlns:p14="http://schemas.microsoft.com/office/powerpoint/2010/main" val="9369176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5723">
              <a:defRPr/>
            </a:pPr>
            <a:r>
              <a:rPr lang="en-US" dirty="0" smtClean="0"/>
              <a:t>Slide # </a:t>
            </a:r>
            <a:r>
              <a:rPr lang="en-US" dirty="0" smtClean="0"/>
              <a:t>13</a:t>
            </a:r>
            <a:endParaRPr lang="en-US" dirty="0" smtClean="0"/>
          </a:p>
          <a:p>
            <a:r>
              <a:rPr lang="en-US" baseline="0" dirty="0" smtClean="0"/>
              <a:t>Slide time: 2 minutes     </a:t>
            </a:r>
            <a:r>
              <a:rPr lang="en-US" dirty="0" smtClean="0">
                <a:latin typeface="+mn-lt"/>
              </a:rPr>
              <a:t>[Host site: If</a:t>
            </a:r>
            <a:r>
              <a:rPr lang="en-US" baseline="0" dirty="0" smtClean="0">
                <a:latin typeface="+mn-lt"/>
              </a:rPr>
              <a:t> you haven’t already, distribute Iowa State University “Hot Sheets”.]</a:t>
            </a:r>
          </a:p>
          <a:p>
            <a:pPr defTabSz="915723">
              <a:defRPr/>
            </a:pPr>
            <a:endParaRPr lang="en-US" dirty="0" smtClean="0">
              <a:latin typeface="+mn-lt"/>
            </a:endParaRPr>
          </a:p>
          <a:p>
            <a:pPr defTabSz="915723">
              <a:defRPr/>
            </a:pPr>
            <a:r>
              <a:rPr lang="en-US" dirty="0" smtClean="0">
                <a:latin typeface="+mn-lt"/>
              </a:rPr>
              <a:t>Brenda - </a:t>
            </a:r>
            <a:r>
              <a:rPr lang="en-US" baseline="0" dirty="0" smtClean="0"/>
              <a:t>In 2010, Iowa 4-H started using “Hot Sheets” as a way to introduce the various 4-H project areas to 4-H members, leaders, and families.  </a:t>
            </a:r>
            <a:r>
              <a:rPr lang="en-US" dirty="0" smtClean="0"/>
              <a:t>In 2014, Iowa 4-H </a:t>
            </a:r>
            <a:r>
              <a:rPr lang="en-US" baseline="0" dirty="0" smtClean="0"/>
              <a:t>collaborated with Dr. Linda Impecoven-Lind, from Iowa State University's School of Education to </a:t>
            </a:r>
            <a:r>
              <a:rPr lang="en-US" dirty="0" smtClean="0"/>
              <a:t>create Hot Sheets</a:t>
            </a:r>
            <a:r>
              <a:rPr lang="en-US" baseline="0" dirty="0" smtClean="0"/>
              <a:t> </a:t>
            </a:r>
            <a:r>
              <a:rPr lang="en-US" dirty="0" smtClean="0"/>
              <a:t>to</a:t>
            </a:r>
            <a:r>
              <a:rPr lang="en-US" baseline="0" dirty="0" smtClean="0"/>
              <a:t> explain different disabilities and tips for working with youth with various disabilities.  Dr. Lind has been a 4-H leader and 4-H parent as well as a teacher and professor, so she shares our passion for working with all young people.  As of today, six Hot Sheets have been created addressing the following topics: </a:t>
            </a:r>
          </a:p>
          <a:p>
            <a:pPr marL="228931" indent="-228931" defTabSz="915723">
              <a:buFont typeface="+mj-lt"/>
              <a:buAutoNum type="arabicPeriod"/>
              <a:defRPr/>
            </a:pPr>
            <a:r>
              <a:rPr lang="en-US" baseline="0" dirty="0" smtClean="0"/>
              <a:t>The Law - This sheet addresses the Americans with Disabilities Act of 1990; Section 504 of the Rehabilitation Act of 1973; and the Individuals with Disabilities Education Act.  </a:t>
            </a:r>
          </a:p>
          <a:p>
            <a:pPr marL="228931" indent="-228931" defTabSz="915723">
              <a:buFont typeface="+mj-lt"/>
              <a:buAutoNum type="arabicPeriod"/>
              <a:defRPr/>
            </a:pPr>
            <a:r>
              <a:rPr lang="en-US" baseline="0" dirty="0" smtClean="0"/>
              <a:t>Making Adaptions – This sheet discusses the differences between Adaptations, Accommodations, and Modifications; as well as General Adaptations that 4-H Leaders can make.</a:t>
            </a:r>
          </a:p>
          <a:p>
            <a:pPr marL="228931" indent="-228931" defTabSz="915723">
              <a:buFont typeface="+mj-lt"/>
              <a:buAutoNum type="arabicPeriod"/>
              <a:defRPr/>
            </a:pPr>
            <a:r>
              <a:rPr lang="en-US" baseline="0" dirty="0" smtClean="0"/>
              <a:t>Learning Disabilities – The Learning Disabilities Hot Sheet discusses a wide group of varying disorders that have a negative impact on learning.  Disabilities such as Dyslexia, Dyscalculia, and more are discussed.</a:t>
            </a:r>
          </a:p>
          <a:p>
            <a:pPr marL="228931" indent="-228931" defTabSz="915723">
              <a:buFont typeface="+mj-lt"/>
              <a:buAutoNum type="arabicPeriod"/>
              <a:defRPr/>
            </a:pPr>
            <a:r>
              <a:rPr lang="en-US" baseline="0" dirty="0" smtClean="0"/>
              <a:t>Emotional and Behavioral Disorders – Emotional and behavioral disorders are generally not physically observable; however the behaviors exhibited by youth with them is often apparent and deemed as misbehaviors.  Learn more about the wide range of these disorders on the Emotional and Behavioral Disorder Hot Sheet.</a:t>
            </a:r>
          </a:p>
          <a:p>
            <a:pPr marL="228931" indent="-228931" defTabSz="915723">
              <a:buFont typeface="+mj-lt"/>
              <a:buAutoNum type="arabicPeriod"/>
              <a:defRPr/>
            </a:pPr>
            <a:r>
              <a:rPr lang="en-US" baseline="0" dirty="0" smtClean="0"/>
              <a:t>Children and Youth with Autism – The Children and Youth with Autism sheet discusses Autism Spectrum Disorder which is a group of complex developmental brain disorders that can cause significant challenges in the areas of communication, social functioning, and behavior.</a:t>
            </a:r>
          </a:p>
          <a:p>
            <a:pPr marL="228931" indent="-228931" defTabSz="915723">
              <a:buFont typeface="+mj-lt"/>
              <a:buAutoNum type="arabicPeriod"/>
              <a:defRPr/>
            </a:pPr>
            <a:r>
              <a:rPr lang="en-US" baseline="0" dirty="0" smtClean="0"/>
              <a:t>Attention Deficit Hyperactivity Disorder (ADHD) – Up to 5 million children are affected by ADHD.  Individuals with ADHD have difficulty staying focused, paying attention, controlling one’s behavior, and hyperactivity.</a:t>
            </a:r>
          </a:p>
          <a:p>
            <a:pPr defTabSz="915723">
              <a:defRPr/>
            </a:pPr>
            <a:r>
              <a:rPr lang="en-US" dirty="0" smtClean="0">
                <a:latin typeface="+mn-lt"/>
              </a:rPr>
              <a:t/>
            </a:r>
            <a:br>
              <a:rPr lang="en-US" dirty="0" smtClean="0">
                <a:latin typeface="+mn-lt"/>
              </a:rPr>
            </a:br>
            <a:r>
              <a:rPr lang="en-US" dirty="0" smtClean="0"/>
              <a:t>As we go through the training tonight, you will have a chance to look at thes</a:t>
            </a:r>
            <a:r>
              <a:rPr lang="en-US" baseline="0" dirty="0" smtClean="0"/>
              <a:t>e Hot Sheets more in depth and use them as a resource.</a:t>
            </a:r>
            <a:endParaRPr lang="en-US" dirty="0" smtClean="0"/>
          </a:p>
        </p:txBody>
      </p:sp>
      <p:sp>
        <p:nvSpPr>
          <p:cNvPr id="4" name="Slide Number Placeholder 3"/>
          <p:cNvSpPr>
            <a:spLocks noGrp="1"/>
          </p:cNvSpPr>
          <p:nvPr>
            <p:ph type="sldNum" sz="quarter" idx="10"/>
          </p:nvPr>
        </p:nvSpPr>
        <p:spPr/>
        <p:txBody>
          <a:bodyPr/>
          <a:lstStyle/>
          <a:p>
            <a:fld id="{8CE63031-F43E-403E-A420-486871FEF1F1}" type="slidenum">
              <a:rPr lang="en-US" smtClean="0"/>
              <a:pPr/>
              <a:t>13</a:t>
            </a:fld>
            <a:endParaRPr lang="en-US" dirty="0"/>
          </a:p>
        </p:txBody>
      </p:sp>
    </p:spTree>
    <p:extLst>
      <p:ext uri="{BB962C8B-B14F-4D97-AF65-F5344CB8AC3E}">
        <p14:creationId xmlns:p14="http://schemas.microsoft.com/office/powerpoint/2010/main" val="31774671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5723">
              <a:defRPr/>
            </a:pPr>
            <a:r>
              <a:rPr lang="en-US" dirty="0"/>
              <a:t>Slide </a:t>
            </a:r>
            <a:r>
              <a:rPr lang="en-US" dirty="0" smtClean="0"/>
              <a:t># </a:t>
            </a:r>
            <a:r>
              <a:rPr lang="en-US" dirty="0" smtClean="0"/>
              <a:t>14</a:t>
            </a:r>
            <a:endParaRPr lang="en-US" dirty="0"/>
          </a:p>
          <a:p>
            <a:r>
              <a:rPr lang="en-US" baseline="0" dirty="0"/>
              <a:t>Slide time:  3 minutes</a:t>
            </a:r>
            <a:br>
              <a:rPr lang="en-US" baseline="0" dirty="0"/>
            </a:br>
            <a:endParaRPr lang="en-US" baseline="0" dirty="0"/>
          </a:p>
          <a:p>
            <a:r>
              <a:rPr lang="en-US" dirty="0" smtClean="0"/>
              <a:t>Brenda - Let’s </a:t>
            </a:r>
            <a:r>
              <a:rPr lang="en-US" dirty="0"/>
              <a:t>take</a:t>
            </a:r>
            <a:r>
              <a:rPr lang="en-US" baseline="0" dirty="0"/>
              <a:t> a couple minutes now to explain the various parts of the Hot Sheets. </a:t>
            </a:r>
            <a:r>
              <a:rPr lang="en-US" baseline="0" dirty="0" smtClean="0"/>
              <a:t>Let’s take a look at how the Hot Sheets are structured. You should have had some of them shared with you just a moment ago.</a:t>
            </a:r>
            <a:r>
              <a:rPr lang="en-US" baseline="0" dirty="0"/>
              <a:t>  </a:t>
            </a:r>
          </a:p>
          <a:p>
            <a:endParaRPr lang="en-US" baseline="0" dirty="0"/>
          </a:p>
          <a:p>
            <a:r>
              <a:rPr lang="en-US" baseline="0" dirty="0"/>
              <a:t>Almost all of the Hot Sheets start with a definition or description of the disorder or issue at the top of the front side.  This definition includes an explanation of the larger disorder as well </a:t>
            </a:r>
            <a:r>
              <a:rPr lang="en-US" baseline="0" dirty="0" smtClean="0"/>
              <a:t>as specific </a:t>
            </a:r>
            <a:r>
              <a:rPr lang="en-US" baseline="0" dirty="0"/>
              <a:t>names of the various disorders falling under that topic.  </a:t>
            </a:r>
          </a:p>
          <a:p>
            <a:r>
              <a:rPr lang="en-US" baseline="0" dirty="0">
                <a:latin typeface="+mn-lt"/>
              </a:rPr>
              <a:t/>
            </a:r>
            <a:br>
              <a:rPr lang="en-US" baseline="0" dirty="0">
                <a:latin typeface="+mn-lt"/>
              </a:rPr>
            </a:br>
            <a:r>
              <a:rPr lang="en-US" baseline="0" dirty="0" smtClean="0"/>
              <a:t>Below </a:t>
            </a:r>
            <a:r>
              <a:rPr lang="en-US" baseline="0" dirty="0"/>
              <a:t>the Definition, is the Characteristic section. </a:t>
            </a:r>
            <a:r>
              <a:rPr lang="en-US" baseline="0" dirty="0" smtClean="0"/>
              <a:t>This </a:t>
            </a:r>
            <a:r>
              <a:rPr lang="en-US" baseline="0" dirty="0"/>
              <a:t>section will list the characteristics or behaviors or issues that youth with the disorder will exhibit. </a:t>
            </a:r>
            <a:r>
              <a:rPr lang="en-US" baseline="0" dirty="0" smtClean="0"/>
              <a:t>For </a:t>
            </a:r>
            <a:r>
              <a:rPr lang="en-US" baseline="0" dirty="0"/>
              <a:t>example, the Learning Disabilities Hot Sheet breaks the characteristics down into sections based on the type of learning disability. </a:t>
            </a:r>
            <a:r>
              <a:rPr lang="en-US" baseline="0" dirty="0" smtClean="0"/>
              <a:t>So</a:t>
            </a:r>
            <a:r>
              <a:rPr lang="en-US" baseline="0" dirty="0"/>
              <a:t>, youth with a reading disability will confuse similar </a:t>
            </a:r>
            <a:r>
              <a:rPr lang="en-US" baseline="0" dirty="0" smtClean="0"/>
              <a:t>words; </a:t>
            </a:r>
            <a:r>
              <a:rPr lang="en-US" baseline="0" dirty="0"/>
              <a:t>have trouble with </a:t>
            </a:r>
            <a:r>
              <a:rPr lang="en-US" baseline="0" dirty="0" smtClean="0"/>
              <a:t>phonics; </a:t>
            </a:r>
            <a:r>
              <a:rPr lang="en-US" baseline="0" dirty="0"/>
              <a:t>and problems reading multi-syllable words. </a:t>
            </a:r>
            <a:r>
              <a:rPr lang="en-US" baseline="0" dirty="0" smtClean="0"/>
              <a:t>Or </a:t>
            </a:r>
            <a:r>
              <a:rPr lang="en-US" baseline="0" dirty="0"/>
              <a:t>a youth with a Mathematics disability could have difficulties in memorizing number facts and solving word problems.</a:t>
            </a:r>
          </a:p>
          <a:p>
            <a:endParaRPr lang="en-US" dirty="0">
              <a:latin typeface="+mn-lt"/>
            </a:endParaRPr>
          </a:p>
          <a:p>
            <a:r>
              <a:rPr lang="en-US" dirty="0">
                <a:latin typeface="+mn-lt"/>
              </a:rPr>
              <a:t>On the back side of the Hot Sheets are </a:t>
            </a:r>
            <a:r>
              <a:rPr lang="en-US" dirty="0" smtClean="0">
                <a:latin typeface="+mn-lt"/>
              </a:rPr>
              <a:t>Tips </a:t>
            </a:r>
            <a:r>
              <a:rPr lang="en-US" dirty="0">
                <a:latin typeface="+mn-lt"/>
              </a:rPr>
              <a:t>for working with </a:t>
            </a:r>
            <a:r>
              <a:rPr lang="en-US" dirty="0" smtClean="0">
                <a:latin typeface="+mn-lt"/>
              </a:rPr>
              <a:t>individuals </a:t>
            </a:r>
            <a:r>
              <a:rPr lang="en-US" dirty="0">
                <a:latin typeface="+mn-lt"/>
              </a:rPr>
              <a:t>who have that specific disorder</a:t>
            </a:r>
            <a:r>
              <a:rPr lang="en-US" dirty="0" smtClean="0">
                <a:latin typeface="+mn-lt"/>
              </a:rPr>
              <a:t>. </a:t>
            </a:r>
            <a:r>
              <a:rPr lang="en-US" dirty="0">
                <a:latin typeface="+mn-lt"/>
              </a:rPr>
              <a:t>Many of the tips listed are easy to implement and require just a small change. </a:t>
            </a:r>
            <a:r>
              <a:rPr lang="en-US" dirty="0" smtClean="0">
                <a:latin typeface="+mn-lt"/>
              </a:rPr>
              <a:t>For </a:t>
            </a:r>
            <a:r>
              <a:rPr lang="en-US" dirty="0">
                <a:latin typeface="+mn-lt"/>
              </a:rPr>
              <a:t>example, the first tip for working with individuals with a learning disability is to “Show rather than explain.” </a:t>
            </a:r>
            <a:r>
              <a:rPr lang="en-US" dirty="0" smtClean="0">
                <a:latin typeface="+mn-lt"/>
              </a:rPr>
              <a:t>So</a:t>
            </a:r>
            <a:r>
              <a:rPr lang="en-US" dirty="0">
                <a:latin typeface="+mn-lt"/>
              </a:rPr>
              <a:t>, if I was teaching how to measure dry ingredients, I would actually have a measuring cup and a bag of flour and I would demonstrate measuring a cup of flour</a:t>
            </a:r>
            <a:r>
              <a:rPr lang="en-US" dirty="0" smtClean="0">
                <a:latin typeface="+mn-lt"/>
              </a:rPr>
              <a:t>. </a:t>
            </a:r>
            <a:r>
              <a:rPr lang="en-US" dirty="0">
                <a:latin typeface="+mn-lt"/>
              </a:rPr>
              <a:t>An unexpected benefit to most of the tips is that they work for all </a:t>
            </a:r>
            <a:r>
              <a:rPr lang="en-US" dirty="0" smtClean="0">
                <a:latin typeface="+mn-lt"/>
              </a:rPr>
              <a:t>4-H members</a:t>
            </a:r>
            <a:r>
              <a:rPr lang="en-US" dirty="0">
                <a:latin typeface="+mn-lt"/>
              </a:rPr>
              <a:t>, not just those with a disability.  </a:t>
            </a:r>
          </a:p>
          <a:p>
            <a:endParaRPr lang="en-US" dirty="0">
              <a:latin typeface="+mn-lt"/>
            </a:endParaRPr>
          </a:p>
          <a:p>
            <a:r>
              <a:rPr lang="en-US" dirty="0">
                <a:latin typeface="+mn-lt"/>
              </a:rPr>
              <a:t>Finally at the bottom of the Hot Sheet is a list of Additional Resources or useful websites.  For more information on </a:t>
            </a:r>
            <a:r>
              <a:rPr lang="en-US" dirty="0" smtClean="0">
                <a:latin typeface="+mn-lt"/>
              </a:rPr>
              <a:t>learning </a:t>
            </a:r>
            <a:r>
              <a:rPr lang="en-US" dirty="0">
                <a:latin typeface="+mn-lt"/>
              </a:rPr>
              <a:t>disabilities, visit the National Center for Learning Disabilities or LD Online.</a:t>
            </a:r>
          </a:p>
          <a:p>
            <a:r>
              <a:rPr lang="en-US" dirty="0">
                <a:latin typeface="+mn-lt"/>
              </a:rPr>
              <a:t/>
            </a:r>
            <a:br>
              <a:rPr lang="en-US" dirty="0">
                <a:latin typeface="+mn-lt"/>
              </a:rPr>
            </a:br>
            <a:endParaRPr lang="en-US" dirty="0">
              <a:latin typeface="+mn-lt"/>
            </a:endParaRPr>
          </a:p>
          <a:p>
            <a:r>
              <a:rPr lang="en-US" dirty="0">
                <a:latin typeface="+mn-lt"/>
              </a:rPr>
              <a:t/>
            </a:r>
            <a:br>
              <a:rPr lang="en-US" dirty="0">
                <a:latin typeface="+mn-lt"/>
              </a:rPr>
            </a:br>
            <a:endParaRPr lang="en-US" dirty="0">
              <a:latin typeface="+mn-lt"/>
            </a:endParaRPr>
          </a:p>
        </p:txBody>
      </p:sp>
      <p:sp>
        <p:nvSpPr>
          <p:cNvPr id="4" name="Slide Number Placeholder 3"/>
          <p:cNvSpPr>
            <a:spLocks noGrp="1"/>
          </p:cNvSpPr>
          <p:nvPr>
            <p:ph type="sldNum" sz="quarter" idx="10"/>
          </p:nvPr>
        </p:nvSpPr>
        <p:spPr/>
        <p:txBody>
          <a:bodyPr/>
          <a:lstStyle/>
          <a:p>
            <a:fld id="{8CE63031-F43E-403E-A420-486871FEF1F1}" type="slidenum">
              <a:rPr lang="en-US" smtClean="0"/>
              <a:pPr/>
              <a:t>14</a:t>
            </a:fld>
            <a:endParaRPr lang="en-US" dirty="0"/>
          </a:p>
        </p:txBody>
      </p:sp>
    </p:spTree>
    <p:extLst>
      <p:ext uri="{BB962C8B-B14F-4D97-AF65-F5344CB8AC3E}">
        <p14:creationId xmlns:p14="http://schemas.microsoft.com/office/powerpoint/2010/main" val="41026535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5723">
              <a:defRPr/>
            </a:pPr>
            <a:r>
              <a:rPr lang="en-US" dirty="0"/>
              <a:t>Slide </a:t>
            </a:r>
            <a:r>
              <a:rPr lang="en-US" dirty="0" smtClean="0"/>
              <a:t>#</a:t>
            </a:r>
            <a:r>
              <a:rPr lang="en-US" dirty="0" smtClean="0"/>
              <a:t>15</a:t>
            </a:r>
            <a:endParaRPr lang="en-US" dirty="0"/>
          </a:p>
          <a:p>
            <a:r>
              <a:rPr lang="en-US" baseline="0" dirty="0"/>
              <a:t>Slide time: </a:t>
            </a:r>
            <a:r>
              <a:rPr lang="en-US" baseline="0" dirty="0" smtClean="0"/>
              <a:t>30 </a:t>
            </a:r>
            <a:r>
              <a:rPr lang="en-US" baseline="0" dirty="0"/>
              <a:t>seconds</a:t>
            </a:r>
            <a:br>
              <a:rPr lang="en-US" baseline="0" dirty="0"/>
            </a:br>
            <a:r>
              <a:rPr lang="en-US" baseline="0" dirty="0" smtClean="0"/>
              <a:t> </a:t>
            </a:r>
            <a:endParaRPr lang="en-US" b="0" i="0" baseline="0" dirty="0" smtClean="0"/>
          </a:p>
          <a:p>
            <a:pPr defTabSz="915723">
              <a:defRPr/>
            </a:pPr>
            <a:r>
              <a:rPr lang="en-US" b="0" i="0" baseline="0" dirty="0" smtClean="0"/>
              <a:t>[Host site:  Make sure everyone has a blank sheet of paper and a pen or pencil to write with.]</a:t>
            </a:r>
          </a:p>
          <a:p>
            <a:pPr defTabSz="915723">
              <a:defRPr/>
            </a:pPr>
            <a:r>
              <a:rPr lang="en-US" dirty="0">
                <a:latin typeface="Calibri"/>
              </a:rPr>
              <a:t/>
            </a:r>
            <a:br>
              <a:rPr lang="en-US" dirty="0">
                <a:latin typeface="Calibri"/>
              </a:rPr>
            </a:br>
            <a:r>
              <a:rPr lang="en-US" b="0" dirty="0" smtClean="0"/>
              <a:t>Jane</a:t>
            </a:r>
            <a:r>
              <a:rPr lang="en-US" b="1" baseline="0" dirty="0" smtClean="0"/>
              <a:t> - </a:t>
            </a:r>
            <a:r>
              <a:rPr lang="en-US" dirty="0" smtClean="0"/>
              <a:t>We </a:t>
            </a:r>
            <a:r>
              <a:rPr lang="en-US" dirty="0"/>
              <a:t>sometimes hear about “walking a mile in</a:t>
            </a:r>
            <a:r>
              <a:rPr lang="en-US" baseline="0" dirty="0"/>
              <a:t> someone else’s shoes.”</a:t>
            </a:r>
          </a:p>
          <a:p>
            <a:pPr defTabSz="915723">
              <a:defRPr/>
            </a:pPr>
            <a:endParaRPr lang="en-US" baseline="0" dirty="0" smtClean="0"/>
          </a:p>
          <a:p>
            <a:pPr defTabSz="915723">
              <a:defRPr/>
            </a:pPr>
            <a:r>
              <a:rPr lang="en-US" baseline="0" dirty="0" smtClean="0"/>
              <a:t>This </a:t>
            </a:r>
            <a:r>
              <a:rPr lang="en-US" baseline="0" dirty="0"/>
              <a:t>next activity will provide some insight into what it is like for a young person with </a:t>
            </a:r>
            <a:r>
              <a:rPr lang="en-US" baseline="0" dirty="0" smtClean="0"/>
              <a:t>Attention Deficit Hyperactivity Disorder (ADHD).</a:t>
            </a:r>
            <a:endParaRPr lang="en-US" dirty="0"/>
          </a:p>
          <a:p>
            <a:r>
              <a:rPr lang="en-US" b="0" i="0" baseline="0" dirty="0">
                <a:latin typeface="Calibri"/>
              </a:rPr>
              <a:t/>
            </a:r>
            <a:br>
              <a:rPr lang="en-US" b="0" i="0" baseline="0" dirty="0">
                <a:latin typeface="Calibri"/>
              </a:rPr>
            </a:br>
            <a:endParaRPr lang="en-US" b="0" i="0" baseline="0" dirty="0">
              <a:latin typeface="Calibri"/>
            </a:endParaRPr>
          </a:p>
          <a:p>
            <a:r>
              <a:rPr lang="en-US" dirty="0"/>
              <a:t/>
            </a:r>
            <a:br>
              <a:rPr lang="en-US" dirty="0"/>
            </a:br>
            <a:endParaRPr lang="en-US" baseline="0" dirty="0"/>
          </a:p>
          <a:p>
            <a:r>
              <a:rPr lang="en-US" baseline="0" dirty="0">
                <a:latin typeface="+mn-lt"/>
              </a:rPr>
              <a:t/>
            </a:r>
            <a:br>
              <a:rPr lang="en-US" baseline="0" dirty="0">
                <a:latin typeface="+mn-lt"/>
              </a:rPr>
            </a:br>
            <a:endParaRPr lang="en-US" baseline="0" dirty="0">
              <a:latin typeface="+mn-lt"/>
            </a:endParaRPr>
          </a:p>
          <a:p>
            <a:r>
              <a:rPr lang="en-US" baseline="0" dirty="0"/>
              <a:t>  </a:t>
            </a:r>
            <a:endParaRPr lang="en-US" dirty="0"/>
          </a:p>
        </p:txBody>
      </p:sp>
      <p:sp>
        <p:nvSpPr>
          <p:cNvPr id="4" name="Slide Number Placeholder 3"/>
          <p:cNvSpPr>
            <a:spLocks noGrp="1"/>
          </p:cNvSpPr>
          <p:nvPr>
            <p:ph type="sldNum" sz="quarter" idx="10"/>
          </p:nvPr>
        </p:nvSpPr>
        <p:spPr/>
        <p:txBody>
          <a:bodyPr/>
          <a:lstStyle/>
          <a:p>
            <a:fld id="{8CE63031-F43E-403E-A420-486871FEF1F1}" type="slidenum">
              <a:rPr lang="en-US" smtClean="0"/>
              <a:pPr/>
              <a:t>15</a:t>
            </a:fld>
            <a:endParaRPr lang="en-US" dirty="0"/>
          </a:p>
        </p:txBody>
      </p:sp>
    </p:spTree>
    <p:extLst>
      <p:ext uri="{BB962C8B-B14F-4D97-AF65-F5344CB8AC3E}">
        <p14:creationId xmlns:p14="http://schemas.microsoft.com/office/powerpoint/2010/main" val="36069880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5723">
              <a:defRPr/>
            </a:pPr>
            <a:r>
              <a:rPr lang="en-US" altLang="en-US" dirty="0">
                <a:latin typeface="Arial" panose="020B0604020202020204" pitchFamily="34" charset="0"/>
              </a:rPr>
              <a:t>Slide </a:t>
            </a:r>
            <a:r>
              <a:rPr lang="en-US" altLang="en-US" dirty="0" smtClean="0">
                <a:latin typeface="Arial" panose="020B0604020202020204" pitchFamily="34" charset="0"/>
              </a:rPr>
              <a:t>#</a:t>
            </a:r>
            <a:r>
              <a:rPr lang="en-US" altLang="en-US" dirty="0" smtClean="0">
                <a:latin typeface="Arial" panose="020B0604020202020204" pitchFamily="34" charset="0"/>
              </a:rPr>
              <a:t>16   </a:t>
            </a:r>
            <a:r>
              <a:rPr lang="en-US" altLang="en-US" dirty="0" smtClean="0">
                <a:latin typeface="Arial" panose="020B0604020202020204" pitchFamily="34" charset="0"/>
              </a:rPr>
              <a:t>Slide</a:t>
            </a:r>
            <a:r>
              <a:rPr lang="en-US" altLang="en-US" baseline="0" dirty="0" smtClean="0">
                <a:latin typeface="Arial" panose="020B0604020202020204" pitchFamily="34" charset="0"/>
              </a:rPr>
              <a:t> </a:t>
            </a:r>
            <a:r>
              <a:rPr lang="en-US" altLang="en-US" baseline="0" dirty="0">
                <a:latin typeface="Arial" panose="020B0604020202020204" pitchFamily="34" charset="0"/>
              </a:rPr>
              <a:t>time: </a:t>
            </a:r>
            <a:r>
              <a:rPr lang="en-US" altLang="en-US" baseline="0" dirty="0" smtClean="0">
                <a:latin typeface="Arial" panose="020B0604020202020204" pitchFamily="34" charset="0"/>
              </a:rPr>
              <a:t>1:45   </a:t>
            </a:r>
            <a:endParaRPr lang="en-US" altLang="en-US" dirty="0">
              <a:latin typeface="Arial" panose="020B0604020202020204" pitchFamily="34" charset="0"/>
            </a:endParaRPr>
          </a:p>
          <a:p>
            <a:endParaRPr lang="en-US" b="1" i="1" dirty="0" smtClean="0"/>
          </a:p>
          <a:p>
            <a:r>
              <a:rPr lang="en-US" b="0" i="0" dirty="0" smtClean="0"/>
              <a:t>Jane  – Please remember</a:t>
            </a:r>
            <a:r>
              <a:rPr lang="en-US" b="0" i="0" baseline="0" dirty="0" smtClean="0"/>
              <a:t> that ev</a:t>
            </a:r>
            <a:r>
              <a:rPr lang="en-US" b="0" i="0" dirty="0" smtClean="0"/>
              <a:t>eryone needs</a:t>
            </a:r>
            <a:r>
              <a:rPr lang="en-US" b="0" i="0" baseline="0" dirty="0" smtClean="0"/>
              <a:t> t</a:t>
            </a:r>
            <a:r>
              <a:rPr lang="en-US" b="0" i="0" dirty="0" smtClean="0"/>
              <a:t>o remain </a:t>
            </a:r>
            <a:r>
              <a:rPr lang="en-US" b="0" i="0" dirty="0"/>
              <a:t>silent during this </a:t>
            </a:r>
            <a:r>
              <a:rPr lang="en-US" b="0" i="0" dirty="0" smtClean="0"/>
              <a:t>activity. </a:t>
            </a:r>
            <a:r>
              <a:rPr lang="en-US" b="0" i="0" baseline="0" dirty="0"/>
              <a:t> </a:t>
            </a:r>
            <a:r>
              <a:rPr lang="en-US" baseline="0" dirty="0" smtClean="0"/>
              <a:t>You are going to follow the directions exactly as I read them to you. You must remain silent during the exercise and may not ask to have directions repeated, nor may you discuss them with each other.</a:t>
            </a:r>
          </a:p>
          <a:p>
            <a:endParaRPr lang="en-US" baseline="0" dirty="0"/>
          </a:p>
          <a:p>
            <a:r>
              <a:rPr lang="en-US" baseline="0" dirty="0" smtClean="0"/>
              <a:t>1</a:t>
            </a:r>
            <a:r>
              <a:rPr lang="en-US" baseline="0" dirty="0"/>
              <a:t>. </a:t>
            </a:r>
            <a:r>
              <a:rPr lang="en-US" baseline="0" dirty="0" smtClean="0"/>
              <a:t>On </a:t>
            </a:r>
            <a:r>
              <a:rPr lang="en-US" baseline="0" dirty="0"/>
              <a:t>the left hand side of your paper, about halfway down from the top, draw a vertical line </a:t>
            </a:r>
            <a:r>
              <a:rPr lang="en-US" baseline="0" dirty="0" smtClean="0"/>
              <a:t>about </a:t>
            </a:r>
            <a:r>
              <a:rPr lang="en-US" baseline="0" dirty="0"/>
              <a:t>two inches long, which is parallel to the side of your paper and at the base of the line, draw a second line at a right angle to the </a:t>
            </a:r>
            <a:r>
              <a:rPr lang="en-US" baseline="0" dirty="0" smtClean="0"/>
              <a:t>first, making </a:t>
            </a:r>
            <a:r>
              <a:rPr lang="en-US" baseline="0" dirty="0"/>
              <a:t>it twice as long as the first </a:t>
            </a:r>
            <a:r>
              <a:rPr lang="en-US" baseline="0" dirty="0" smtClean="0"/>
              <a:t>line.</a:t>
            </a:r>
          </a:p>
          <a:p>
            <a:r>
              <a:rPr lang="en-US" baseline="0" dirty="0" smtClean="0"/>
              <a:t>2. Draw </a:t>
            </a:r>
            <a:r>
              <a:rPr lang="en-US" baseline="0" dirty="0"/>
              <a:t>a third line at the </a:t>
            </a:r>
            <a:r>
              <a:rPr lang="en-US" baseline="0" dirty="0" smtClean="0"/>
              <a:t>end </a:t>
            </a:r>
            <a:r>
              <a:rPr lang="en-US" baseline="0" dirty="0"/>
              <a:t>of the second, two inches long, parallel to the first and connected to the second at a right angle. </a:t>
            </a:r>
            <a:r>
              <a:rPr lang="en-US" baseline="0" dirty="0" smtClean="0"/>
              <a:t>Connect </a:t>
            </a:r>
            <a:r>
              <a:rPr lang="en-US" baseline="0" dirty="0"/>
              <a:t>lines one and three at the top, and at the mid-point of line </a:t>
            </a:r>
            <a:r>
              <a:rPr lang="en-US" baseline="0" dirty="0" smtClean="0"/>
              <a:t>four </a:t>
            </a:r>
            <a:r>
              <a:rPr lang="en-US" baseline="0" dirty="0"/>
              <a:t>put a dot.</a:t>
            </a:r>
          </a:p>
          <a:p>
            <a:r>
              <a:rPr lang="en-US" baseline="0" dirty="0" smtClean="0"/>
              <a:t>3</a:t>
            </a:r>
            <a:r>
              <a:rPr lang="en-US" baseline="0" dirty="0"/>
              <a:t>. </a:t>
            </a:r>
            <a:r>
              <a:rPr lang="en-US" baseline="0" dirty="0" smtClean="0"/>
              <a:t>On </a:t>
            </a:r>
            <a:r>
              <a:rPr lang="en-US" baseline="0" dirty="0"/>
              <a:t>the bottom line, place a dot one third of the length in from both ends, then connect these dots to mid dot on line 4.</a:t>
            </a:r>
          </a:p>
          <a:p>
            <a:r>
              <a:rPr lang="en-US" baseline="0" dirty="0" smtClean="0"/>
              <a:t>4</a:t>
            </a:r>
            <a:r>
              <a:rPr lang="en-US" baseline="0" dirty="0"/>
              <a:t>. </a:t>
            </a:r>
            <a:r>
              <a:rPr lang="en-US" baseline="0" dirty="0" smtClean="0"/>
              <a:t>Place </a:t>
            </a:r>
            <a:r>
              <a:rPr lang="en-US" baseline="0" dirty="0"/>
              <a:t>a dot at mid point on the bottom line, and draw a line from the upper left-hand corner of the figure to the mid-point dot on the bottom line, then do the same from the upper right hand </a:t>
            </a:r>
            <a:r>
              <a:rPr lang="en-US" baseline="0" dirty="0" smtClean="0"/>
              <a:t>corner.</a:t>
            </a:r>
          </a:p>
          <a:p>
            <a:r>
              <a:rPr lang="en-US" baseline="0" dirty="0" smtClean="0"/>
              <a:t>5. Using </a:t>
            </a:r>
            <a:r>
              <a:rPr lang="en-US" baseline="0" dirty="0"/>
              <a:t>the left half of the top line of the figure as a base, complete an equilateral triangle, and using the remaining right hand of the top line of the figure as a base, draw another equilateral triangle next to the first.</a:t>
            </a:r>
          </a:p>
          <a:p>
            <a:r>
              <a:rPr lang="en-US" baseline="0" dirty="0" smtClean="0">
                <a:latin typeface="Calibri"/>
              </a:rPr>
              <a:t>6. </a:t>
            </a:r>
            <a:r>
              <a:rPr lang="en-US" dirty="0" smtClean="0"/>
              <a:t>Draw </a:t>
            </a:r>
            <a:r>
              <a:rPr lang="en-US" dirty="0"/>
              <a:t>a circle inside each of the upper</a:t>
            </a:r>
            <a:r>
              <a:rPr lang="en-US" baseline="0" dirty="0"/>
              <a:t> triangles of the figure, then draw a smaller circle inside each of the larger circles. </a:t>
            </a:r>
            <a:r>
              <a:rPr lang="en-US" baseline="0" dirty="0" smtClean="0"/>
              <a:t>Fill </a:t>
            </a:r>
            <a:r>
              <a:rPr lang="en-US" baseline="0" dirty="0"/>
              <a:t>the small circle in solidly with your pen or pencil.</a:t>
            </a:r>
          </a:p>
          <a:p>
            <a:endParaRPr lang="en-US" baseline="0" dirty="0">
              <a:latin typeface="Calibri"/>
            </a:endParaRPr>
          </a:p>
          <a:p>
            <a:r>
              <a:rPr lang="en-US" baseline="0" dirty="0" smtClean="0">
                <a:latin typeface="Calibri"/>
              </a:rPr>
              <a:t>You have now completed your drawing.</a:t>
            </a:r>
            <a:endParaRPr lang="en-US" baseline="0" dirty="0">
              <a:latin typeface="Calibri"/>
            </a:endParaRPr>
          </a:p>
        </p:txBody>
      </p:sp>
      <p:sp>
        <p:nvSpPr>
          <p:cNvPr id="4" name="Slide Number Placeholder 3"/>
          <p:cNvSpPr>
            <a:spLocks noGrp="1"/>
          </p:cNvSpPr>
          <p:nvPr>
            <p:ph type="sldNum" sz="quarter" idx="10"/>
          </p:nvPr>
        </p:nvSpPr>
        <p:spPr/>
        <p:txBody>
          <a:bodyPr/>
          <a:lstStyle/>
          <a:p>
            <a:fld id="{8CE63031-F43E-403E-A420-486871FEF1F1}" type="slidenum">
              <a:rPr lang="en-US" smtClean="0"/>
              <a:pPr/>
              <a:t>16</a:t>
            </a:fld>
            <a:endParaRPr lang="en-US" dirty="0"/>
          </a:p>
        </p:txBody>
      </p:sp>
    </p:spTree>
    <p:extLst>
      <p:ext uri="{BB962C8B-B14F-4D97-AF65-F5344CB8AC3E}">
        <p14:creationId xmlns:p14="http://schemas.microsoft.com/office/powerpoint/2010/main" val="17622056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5723">
              <a:defRPr/>
            </a:pPr>
            <a:r>
              <a:rPr lang="en-US" altLang="en-US" dirty="0">
                <a:latin typeface="Arial" panose="020B0604020202020204" pitchFamily="34" charset="0"/>
              </a:rPr>
              <a:t>Slide </a:t>
            </a:r>
            <a:r>
              <a:rPr lang="en-US" altLang="en-US" dirty="0" smtClean="0">
                <a:latin typeface="Arial" panose="020B0604020202020204" pitchFamily="34" charset="0"/>
              </a:rPr>
              <a:t>#17</a:t>
            </a:r>
            <a:endParaRPr lang="en-US" altLang="en-US" dirty="0">
              <a:latin typeface="Arial" panose="020B0604020202020204" pitchFamily="34" charset="0"/>
            </a:endParaRPr>
          </a:p>
          <a:p>
            <a:pPr defTabSz="915723">
              <a:defRPr/>
            </a:pPr>
            <a:r>
              <a:rPr lang="en-US" altLang="en-US" dirty="0">
                <a:latin typeface="Arial" panose="020B0604020202020204" pitchFamily="34" charset="0"/>
              </a:rPr>
              <a:t>Slide</a:t>
            </a:r>
            <a:r>
              <a:rPr lang="en-US" altLang="en-US" baseline="0" dirty="0">
                <a:latin typeface="Arial" panose="020B0604020202020204" pitchFamily="34" charset="0"/>
              </a:rPr>
              <a:t> time</a:t>
            </a:r>
            <a:r>
              <a:rPr lang="en-US" altLang="en-US" baseline="0" dirty="0" smtClean="0">
                <a:latin typeface="Arial" panose="020B0604020202020204" pitchFamily="34" charset="0"/>
              </a:rPr>
              <a:t>: 1:30  </a:t>
            </a:r>
          </a:p>
          <a:p>
            <a:pPr defTabSz="915723">
              <a:defRPr/>
            </a:pPr>
            <a:endParaRPr lang="en-US" altLang="en-US" baseline="0" dirty="0">
              <a:latin typeface="Arial" panose="020B0604020202020204" pitchFamily="34" charset="0"/>
            </a:endParaRPr>
          </a:p>
          <a:p>
            <a:pPr defTabSz="915723">
              <a:defRPr/>
            </a:pPr>
            <a:r>
              <a:rPr lang="en-US" altLang="en-US" b="0" i="0" baseline="0" dirty="0" smtClean="0">
                <a:latin typeface="Arial" panose="020B0604020202020204" pitchFamily="34" charset="0"/>
              </a:rPr>
              <a:t>Jane – Let’s take just about one minute to see what our drawings look like. Go ahead and hold </a:t>
            </a:r>
            <a:r>
              <a:rPr lang="en-US" altLang="en-US" b="0" i="0" baseline="0" dirty="0">
                <a:latin typeface="Arial" panose="020B0604020202020204" pitchFamily="34" charset="0"/>
              </a:rPr>
              <a:t>up </a:t>
            </a:r>
            <a:r>
              <a:rPr lang="en-US" altLang="en-US" b="0" i="0" baseline="0" dirty="0" smtClean="0">
                <a:latin typeface="Arial" panose="020B0604020202020204" pitchFamily="34" charset="0"/>
              </a:rPr>
              <a:t>your drawings </a:t>
            </a:r>
            <a:r>
              <a:rPr lang="en-US" altLang="en-US" b="0" i="0" baseline="0" dirty="0">
                <a:latin typeface="Arial" panose="020B0604020202020204" pitchFamily="34" charset="0"/>
              </a:rPr>
              <a:t>for others to see</a:t>
            </a:r>
            <a:r>
              <a:rPr lang="en-US" altLang="en-US" b="0" i="0" baseline="0" dirty="0" smtClean="0">
                <a:latin typeface="Arial" panose="020B0604020202020204" pitchFamily="34" charset="0"/>
              </a:rPr>
              <a:t>. </a:t>
            </a:r>
          </a:p>
          <a:p>
            <a:pPr defTabSz="915723">
              <a:defRPr/>
            </a:pPr>
            <a:r>
              <a:rPr lang="en-US" altLang="en-US" b="0" i="0" baseline="0" dirty="0" smtClean="0">
                <a:latin typeface="Arial" panose="020B0604020202020204" pitchFamily="34" charset="0"/>
              </a:rPr>
              <a:t>[Host site: wait a minute for sharing to take place.]  Okay, thank you for sharing. Let’s talk about this activity.</a:t>
            </a:r>
          </a:p>
          <a:p>
            <a:pPr defTabSz="915723">
              <a:defRPr/>
            </a:pPr>
            <a:endParaRPr lang="en-US" b="0" i="0" baseline="0" dirty="0" smtClean="0">
              <a:latin typeface="Arial" panose="020B0604020202020204" pitchFamily="34" charset="0"/>
            </a:endParaRPr>
          </a:p>
          <a:p>
            <a:pPr defTabSz="915723">
              <a:defRPr/>
            </a:pPr>
            <a:r>
              <a:rPr lang="en-US" b="1" i="1" baseline="0" dirty="0" smtClean="0"/>
              <a:t>[Web Host: access the Adobe Connect file share pod in order to share previously uploaded “Owl Drawing” pdf documents.]</a:t>
            </a:r>
            <a:endParaRPr lang="en-US" b="1" i="0" baseline="0" dirty="0" smtClean="0">
              <a:solidFill>
                <a:srgbClr val="FF0000"/>
              </a:solidFill>
              <a:effectLst>
                <a:outerShdw blurRad="38100" dist="38100" dir="2700000" algn="tl">
                  <a:srgbClr val="000000">
                    <a:alpha val="43137"/>
                  </a:srgbClr>
                </a:outerShdw>
              </a:effectLst>
            </a:endParaRPr>
          </a:p>
          <a:p>
            <a:pPr defTabSz="915723">
              <a:defRPr/>
            </a:pPr>
            <a:endParaRPr lang="en-US" i="0" baseline="0" dirty="0" smtClean="0"/>
          </a:p>
          <a:p>
            <a:pPr defTabSz="915723">
              <a:defRPr/>
            </a:pPr>
            <a:r>
              <a:rPr lang="en-US" dirty="0" smtClean="0"/>
              <a:t>If </a:t>
            </a:r>
            <a:r>
              <a:rPr lang="en-US" dirty="0"/>
              <a:t>you were able to follow the instructions, this is the picture you </a:t>
            </a:r>
            <a:r>
              <a:rPr lang="en-US" dirty="0" smtClean="0"/>
              <a:t>would </a:t>
            </a:r>
            <a:r>
              <a:rPr lang="en-US" dirty="0"/>
              <a:t>have drawn. It is supposed to look like either a fox or an owl</a:t>
            </a:r>
            <a:r>
              <a:rPr lang="en-US" dirty="0" smtClean="0"/>
              <a:t>.</a:t>
            </a:r>
            <a:r>
              <a:rPr lang="en-US" baseline="0" dirty="0" smtClean="0"/>
              <a:t> </a:t>
            </a:r>
          </a:p>
          <a:p>
            <a:pPr defTabSz="915723">
              <a:defRPr/>
            </a:pPr>
            <a:endParaRPr lang="en-US" baseline="0" dirty="0" smtClean="0"/>
          </a:p>
          <a:p>
            <a:pPr defTabSz="915723">
              <a:defRPr/>
            </a:pPr>
            <a:r>
              <a:rPr lang="en-US" baseline="0" dirty="0" smtClean="0"/>
              <a:t>How does that compare to our drawings? </a:t>
            </a:r>
            <a:r>
              <a:rPr lang="en-US" dirty="0" smtClean="0"/>
              <a:t>Many </a:t>
            </a:r>
            <a:r>
              <a:rPr lang="en-US" dirty="0"/>
              <a:t>youth with disabilities, regardless of the type of disability, have a difficult time remembering multi-step directions. They often get confused if more than one direction is given at a time. The exercise we just completed forced you to draw an unknown object strictly by listening and remembering every detail given in PERFECT order. </a:t>
            </a:r>
            <a:endParaRPr lang="en-US" dirty="0" smtClean="0"/>
          </a:p>
          <a:p>
            <a:pPr>
              <a:defRPr/>
            </a:pPr>
            <a:endParaRPr lang="en-US" dirty="0" smtClean="0"/>
          </a:p>
          <a:p>
            <a:pPr>
              <a:defRPr/>
            </a:pPr>
            <a:r>
              <a:rPr lang="en-US" dirty="0" smtClean="0"/>
              <a:t>Frustrations </a:t>
            </a:r>
            <a:r>
              <a:rPr lang="en-US" dirty="0"/>
              <a:t>may arise when adults are giving instructions to youth. Often, adults think the youth </a:t>
            </a:r>
            <a:r>
              <a:rPr lang="en-US" dirty="0" smtClean="0"/>
              <a:t>are </a:t>
            </a:r>
            <a:r>
              <a:rPr lang="en-US" dirty="0"/>
              <a:t>not listening or paying attention when in reality, some may be suffering from Attention Deficit/Hyperactivity Disorder (ADHD). </a:t>
            </a:r>
          </a:p>
        </p:txBody>
      </p:sp>
      <p:sp>
        <p:nvSpPr>
          <p:cNvPr id="4" name="Slide Number Placeholder 3"/>
          <p:cNvSpPr>
            <a:spLocks noGrp="1"/>
          </p:cNvSpPr>
          <p:nvPr>
            <p:ph type="sldNum" sz="quarter" idx="10"/>
          </p:nvPr>
        </p:nvSpPr>
        <p:spPr/>
        <p:txBody>
          <a:bodyPr/>
          <a:lstStyle/>
          <a:p>
            <a:fld id="{8CE63031-F43E-403E-A420-486871FEF1F1}" type="slidenum">
              <a:rPr lang="en-US" smtClean="0"/>
              <a:pPr/>
              <a:t>17</a:t>
            </a:fld>
            <a:endParaRPr lang="en-US" dirty="0"/>
          </a:p>
        </p:txBody>
      </p:sp>
    </p:spTree>
    <p:extLst>
      <p:ext uri="{BB962C8B-B14F-4D97-AF65-F5344CB8AC3E}">
        <p14:creationId xmlns:p14="http://schemas.microsoft.com/office/powerpoint/2010/main" val="32459377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5723">
              <a:defRPr/>
            </a:pPr>
            <a:r>
              <a:rPr lang="en-US" dirty="0" smtClean="0"/>
              <a:t>Slide</a:t>
            </a:r>
            <a:r>
              <a:rPr lang="en-US" baseline="0" dirty="0" smtClean="0"/>
              <a:t> </a:t>
            </a:r>
            <a:r>
              <a:rPr lang="en-US" baseline="0" dirty="0" smtClean="0"/>
              <a:t>#18</a:t>
            </a:r>
            <a:endParaRPr lang="en-US" dirty="0" smtClean="0"/>
          </a:p>
          <a:p>
            <a:pPr defTabSz="915723">
              <a:defRPr/>
            </a:pPr>
            <a:r>
              <a:rPr lang="en-US" dirty="0" smtClean="0">
                <a:latin typeface="+mn-lt"/>
              </a:rPr>
              <a:t>Slide time: 8 minutes</a:t>
            </a:r>
            <a:endParaRPr lang="en-US" b="1" i="0" dirty="0" smtClean="0"/>
          </a:p>
          <a:p>
            <a:endParaRPr lang="en-US" dirty="0" smtClean="0">
              <a:latin typeface="+mn-lt"/>
            </a:endParaRPr>
          </a:p>
          <a:p>
            <a:r>
              <a:rPr lang="en-US" dirty="0" smtClean="0">
                <a:latin typeface="+mn-lt"/>
              </a:rPr>
              <a:t>Jane - States have been assigned a question to respond to.  Please record</a:t>
            </a:r>
            <a:r>
              <a:rPr lang="en-US" baseline="0" dirty="0" smtClean="0">
                <a:latin typeface="+mn-lt"/>
              </a:rPr>
              <a:t> responses in your chat pod.</a:t>
            </a:r>
          </a:p>
          <a:p>
            <a:endParaRPr lang="en-US" b="1" i="0" dirty="0" smtClean="0"/>
          </a:p>
          <a:p>
            <a:r>
              <a:rPr lang="en-US" b="1" i="0" dirty="0" smtClean="0"/>
              <a:t>[Web host: Switch to poll pod by states]</a:t>
            </a:r>
          </a:p>
          <a:p>
            <a:pPr defTabSz="915723"/>
            <a:endParaRPr lang="en-US" b="1" i="0" dirty="0" smtClean="0"/>
          </a:p>
          <a:p>
            <a:r>
              <a:rPr lang="en-US" dirty="0" smtClean="0">
                <a:latin typeface="+mn-lt"/>
              </a:rPr>
              <a:t>We will allow 3 minutes</a:t>
            </a:r>
            <a:r>
              <a:rPr lang="en-US" baseline="0" dirty="0" smtClean="0">
                <a:latin typeface="+mn-lt"/>
              </a:rPr>
              <a:t> for state groups to respond in their chat pods.</a:t>
            </a:r>
          </a:p>
          <a:p>
            <a:endParaRPr lang="en-US" dirty="0" smtClean="0">
              <a:latin typeface="+mn-lt"/>
            </a:endParaRPr>
          </a:p>
          <a:p>
            <a:pPr marL="227091" indent="-227091" defTabSz="915723">
              <a:buAutoNum type="arabicPeriod"/>
            </a:pPr>
            <a:r>
              <a:rPr lang="en-US" dirty="0" smtClean="0"/>
              <a:t>Kansas, Nebraska, North</a:t>
            </a:r>
            <a:r>
              <a:rPr lang="en-US" baseline="0" dirty="0" smtClean="0"/>
              <a:t> Dakota, South Dakota: </a:t>
            </a:r>
            <a:r>
              <a:rPr lang="en-US" dirty="0" smtClean="0"/>
              <a:t>What impacted</a:t>
            </a:r>
            <a:r>
              <a:rPr lang="en-US" baseline="0" dirty="0" smtClean="0"/>
              <a:t> your ability to complete the task? </a:t>
            </a:r>
          </a:p>
          <a:p>
            <a:pPr marL="227091" indent="-227091" defTabSz="915723">
              <a:buAutoNum type="arabicPeriod"/>
            </a:pPr>
            <a:r>
              <a:rPr lang="en-US" dirty="0" smtClean="0"/>
              <a:t>Iowa</a:t>
            </a:r>
            <a:r>
              <a:rPr lang="en-US" baseline="0" dirty="0" smtClean="0"/>
              <a:t>, </a:t>
            </a:r>
            <a:r>
              <a:rPr lang="en-US" dirty="0" smtClean="0"/>
              <a:t>Minnesota, Missouri, Wisconsin: What feelings did you experience during this activity?</a:t>
            </a:r>
          </a:p>
          <a:p>
            <a:pPr marL="227091" indent="-227091" defTabSz="915723">
              <a:buAutoNum type="arabicPeriod"/>
            </a:pPr>
            <a:r>
              <a:rPr lang="en-US" dirty="0" smtClean="0"/>
              <a:t>Illinois,</a:t>
            </a:r>
            <a:r>
              <a:rPr lang="en-US" baseline="0" dirty="0" smtClean="0"/>
              <a:t> Indiana, Ohio, Michigan: </a:t>
            </a:r>
            <a:r>
              <a:rPr lang="en-US" dirty="0" smtClean="0"/>
              <a:t>What</a:t>
            </a:r>
            <a:r>
              <a:rPr lang="en-US" baseline="0" dirty="0" smtClean="0"/>
              <a:t> similar behaviors do you see at club meetings?</a:t>
            </a:r>
            <a:br>
              <a:rPr lang="en-US" baseline="0" dirty="0" smtClean="0"/>
            </a:br>
            <a:endParaRPr lang="en-US" baseline="0" dirty="0" smtClean="0"/>
          </a:p>
          <a:p>
            <a:r>
              <a:rPr lang="en-US" dirty="0" smtClean="0"/>
              <a:t>After 3 minutes in chat pod</a:t>
            </a:r>
          </a:p>
          <a:p>
            <a:endParaRPr lang="en-US" dirty="0" smtClean="0"/>
          </a:p>
          <a:p>
            <a:r>
              <a:rPr lang="en-US" dirty="0" smtClean="0"/>
              <a:t>Jane - Individuals with ADHD</a:t>
            </a:r>
            <a:r>
              <a:rPr lang="en-US" baseline="0" dirty="0" smtClean="0"/>
              <a:t> have difficulty staying focused and paying attention, difficulty controlling behavior. (Allow 2 minutes to process responses.)</a:t>
            </a:r>
          </a:p>
          <a:p>
            <a:endParaRPr lang="en-US" baseline="0" dirty="0" smtClean="0"/>
          </a:p>
          <a:p>
            <a:r>
              <a:rPr lang="en-US" dirty="0" smtClean="0"/>
              <a:t>Take the next 2 minutes to talk</a:t>
            </a:r>
            <a:r>
              <a:rPr lang="en-US" baseline="0" dirty="0" smtClean="0"/>
              <a:t> about </a:t>
            </a:r>
            <a:r>
              <a:rPr lang="en-US" dirty="0" smtClean="0"/>
              <a:t>strategies you could use in</a:t>
            </a:r>
            <a:r>
              <a:rPr lang="en-US" baseline="0" dirty="0" smtClean="0"/>
              <a:t> your club when working with youth with ADHD. Type your responses in the chat box.</a:t>
            </a:r>
          </a:p>
          <a:p>
            <a:endParaRPr lang="en-US" baseline="0" dirty="0" smtClean="0"/>
          </a:p>
          <a:p>
            <a:r>
              <a:rPr lang="en-US" baseline="0" dirty="0" smtClean="0"/>
              <a:t>2 minutes  Ask groups to share.</a:t>
            </a:r>
          </a:p>
          <a:p>
            <a:r>
              <a:rPr lang="en-US" baseline="0" dirty="0" smtClean="0"/>
              <a:t>Thank you for sharing your suggestions for working with young people.</a:t>
            </a:r>
            <a:endParaRPr lang="en-US" dirty="0" smtClean="0"/>
          </a:p>
          <a:p>
            <a:endParaRPr lang="en-US" dirty="0" smtClean="0"/>
          </a:p>
          <a:p>
            <a:pPr>
              <a:defRPr/>
            </a:pPr>
            <a:r>
              <a:rPr lang="en-US" b="0" i="0" baseline="0" dirty="0" smtClean="0"/>
              <a:t>A good reference piece is available from University of Wyoming Cooperative Extension Service. It is called, ”Inclusive 4-H: Youth and AD/HD” and is included in your resource list.  (</a:t>
            </a:r>
            <a:r>
              <a:rPr lang="en-US" dirty="0" smtClean="0"/>
              <a:t>We will now</a:t>
            </a:r>
            <a:r>
              <a:rPr lang="en-US" baseline="0" dirty="0" smtClean="0"/>
              <a:t> take a short break. </a:t>
            </a:r>
            <a:r>
              <a:rPr lang="en-US" dirty="0" smtClean="0"/>
              <a:t>Break for 7 minutes.)</a:t>
            </a:r>
          </a:p>
          <a:p>
            <a:endParaRPr lang="en-US" dirty="0"/>
          </a:p>
        </p:txBody>
      </p:sp>
      <p:sp>
        <p:nvSpPr>
          <p:cNvPr id="4" name="Slide Number Placeholder 3"/>
          <p:cNvSpPr>
            <a:spLocks noGrp="1"/>
          </p:cNvSpPr>
          <p:nvPr>
            <p:ph type="sldNum" sz="quarter" idx="10"/>
          </p:nvPr>
        </p:nvSpPr>
        <p:spPr/>
        <p:txBody>
          <a:bodyPr/>
          <a:lstStyle/>
          <a:p>
            <a:fld id="{8CE63031-F43E-403E-A420-486871FEF1F1}" type="slidenum">
              <a:rPr lang="en-US" smtClean="0"/>
              <a:pPr/>
              <a:t>18</a:t>
            </a:fld>
            <a:endParaRPr lang="en-US" dirty="0"/>
          </a:p>
        </p:txBody>
      </p:sp>
    </p:spTree>
    <p:extLst>
      <p:ext uri="{BB962C8B-B14F-4D97-AF65-F5344CB8AC3E}">
        <p14:creationId xmlns:p14="http://schemas.microsoft.com/office/powerpoint/2010/main" val="7604822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5723">
              <a:defRPr/>
            </a:pPr>
            <a:r>
              <a:rPr lang="en-US" dirty="0" smtClean="0"/>
              <a:t>Slide </a:t>
            </a:r>
            <a:r>
              <a:rPr lang="en-US" dirty="0" smtClean="0"/>
              <a:t>#19</a:t>
            </a:r>
            <a:endParaRPr lang="en-US" dirty="0" smtClean="0"/>
          </a:p>
          <a:p>
            <a:r>
              <a:rPr lang="en-US" baseline="0" dirty="0" smtClean="0"/>
              <a:t>Slide time:  7 minutes   </a:t>
            </a:r>
          </a:p>
          <a:p>
            <a:endParaRPr lang="en-US" baseline="0" dirty="0" smtClean="0"/>
          </a:p>
          <a:p>
            <a:r>
              <a:rPr lang="en-US" dirty="0" smtClean="0"/>
              <a:t>Brenda - We just experienced what it might feel like to be a youth with Attention Deficit Hyperactive Disorder.  We are now going to return to our role as a 4-H volunteer or staff member and look at other disabilities that our youth might have.  </a:t>
            </a:r>
          </a:p>
          <a:p>
            <a:r>
              <a:rPr lang="en-US" dirty="0" smtClean="0"/>
              <a:t/>
            </a:r>
            <a:br>
              <a:rPr lang="en-US" dirty="0" smtClean="0"/>
            </a:br>
            <a:r>
              <a:rPr lang="en-US" dirty="0" smtClean="0"/>
              <a:t>In a minute, but not yet, we will be dividing you into three different groups based on states. Each group of states will be examining a different Club Scenario based on a youth with a type of disability. Also, in order for everyone at a site to have a voice in this activity, you will need to divide into groups of 3-4 at each site. After reading through the Scenario your state has been given, your group of 3-4 people will need to answer the questions on the “Heart of Belonging: Club Scenario” worksheet. </a:t>
            </a:r>
            <a:r>
              <a:rPr lang="en-US" b="1" dirty="0" smtClean="0">
                <a:solidFill>
                  <a:srgbClr val="FF0000"/>
                </a:solidFill>
              </a:rPr>
              <a:t>(NOTE: WE NEED TO CROSS REFERENCE WITH WORKSHEET!) </a:t>
            </a:r>
          </a:p>
          <a:p>
            <a:endParaRPr lang="en-US" b="1" dirty="0" smtClean="0">
              <a:solidFill>
                <a:srgbClr val="FF0000"/>
              </a:solidFill>
            </a:endParaRPr>
          </a:p>
          <a:p>
            <a:r>
              <a:rPr lang="en-US" dirty="0" smtClean="0"/>
              <a:t>These questions include:</a:t>
            </a:r>
          </a:p>
          <a:p>
            <a:r>
              <a:rPr lang="en-US" dirty="0" smtClean="0"/>
              <a:t>  1. Describe the barriers to belonging to 4-H for this youth in this situation. Barriers are those things that would make a youth unable to join 4-H or not able to participate in an activity.  </a:t>
            </a:r>
            <a:br>
              <a:rPr lang="en-US" dirty="0" smtClean="0"/>
            </a:br>
            <a:r>
              <a:rPr lang="en-US" dirty="0" smtClean="0"/>
              <a:t>  2. What are the adaptations (physical, environmental, etc.) that must be made for the 4-H member during the club meeting? For assistance on what an Adaptation is, please review the “Making Adaptations” Hot Sheet.</a:t>
            </a:r>
          </a:p>
          <a:p>
            <a:r>
              <a:rPr lang="en-US" dirty="0" smtClean="0"/>
              <a:t>  3. What guidelines/rules does your club or county have that might be difficult for the 4-H member with that specific issue to meet?  Think about the unspoken rules and guidelines as well as those that are written.  An example might be that all beef animals have to be in the ring at the same time with the 4-H member showing them. This might disqualify a 4-H member from showing a beef animal who is in a wheelchair. By the way, a solution, which has been done in this instance, was to have the 4-H member show the beef animal alone in the ring before the rest of the animals. Another possible solution is to have a substitute showman.  </a:t>
            </a:r>
          </a:p>
          <a:p>
            <a:endParaRPr lang="en-US" dirty="0" smtClean="0"/>
          </a:p>
          <a:p>
            <a:r>
              <a:rPr lang="en-US" dirty="0" smtClean="0"/>
              <a:t>At</a:t>
            </a:r>
            <a:r>
              <a:rPr lang="en-US" baseline="0" dirty="0" smtClean="0"/>
              <a:t> your site, please take 5 minutes to discuss the respective club scenarios for your state according to the worksheet. We’ll then ask you to report back.</a:t>
            </a:r>
            <a:endParaRPr lang="en-US" dirty="0" smtClean="0"/>
          </a:p>
        </p:txBody>
      </p:sp>
      <p:sp>
        <p:nvSpPr>
          <p:cNvPr id="4" name="Slide Number Placeholder 3"/>
          <p:cNvSpPr>
            <a:spLocks noGrp="1"/>
          </p:cNvSpPr>
          <p:nvPr>
            <p:ph type="sldNum" sz="quarter" idx="10"/>
          </p:nvPr>
        </p:nvSpPr>
        <p:spPr/>
        <p:txBody>
          <a:bodyPr/>
          <a:lstStyle/>
          <a:p>
            <a:fld id="{8CE63031-F43E-403E-A420-486871FEF1F1}" type="slidenum">
              <a:rPr lang="en-US" smtClean="0"/>
              <a:pPr/>
              <a:t>19</a:t>
            </a:fld>
            <a:endParaRPr lang="en-US" dirty="0"/>
          </a:p>
        </p:txBody>
      </p:sp>
    </p:spTree>
    <p:extLst>
      <p:ext uri="{BB962C8B-B14F-4D97-AF65-F5344CB8AC3E}">
        <p14:creationId xmlns:p14="http://schemas.microsoft.com/office/powerpoint/2010/main" val="37881817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solidFill>
                  <a:srgbClr val="000000"/>
                </a:solidFill>
              </a:rPr>
              <a:t>Slide #2</a:t>
            </a:r>
          </a:p>
          <a:p>
            <a:r>
              <a:rPr lang="en-US" baseline="0" dirty="0" smtClean="0">
                <a:solidFill>
                  <a:srgbClr val="000000"/>
                </a:solidFill>
              </a:rPr>
              <a:t>Slide time: 5 seconds</a:t>
            </a:r>
          </a:p>
          <a:p>
            <a:endParaRPr lang="en-US" baseline="0" dirty="0" smtClean="0">
              <a:solidFill>
                <a:srgbClr val="000000"/>
              </a:solidFill>
            </a:endParaRPr>
          </a:p>
          <a:p>
            <a:pPr defTabSz="915723"/>
            <a:r>
              <a:rPr lang="en-US" baseline="0" dirty="0" smtClean="0">
                <a:solidFill>
                  <a:srgbClr val="000000"/>
                </a:solidFill>
              </a:rPr>
              <a:t>Jane - </a:t>
            </a:r>
            <a:r>
              <a:rPr lang="en-US" dirty="0" smtClean="0">
                <a:solidFill>
                  <a:srgbClr val="000000"/>
                </a:solidFill>
              </a:rPr>
              <a:t>Tonight is the first e-Forum session. Tonight we focus on “The Heart of Belonging”.</a:t>
            </a:r>
          </a:p>
          <a:p>
            <a:endParaRPr lang="en-US" dirty="0"/>
          </a:p>
        </p:txBody>
      </p:sp>
      <p:sp>
        <p:nvSpPr>
          <p:cNvPr id="4" name="Slide Number Placeholder 3"/>
          <p:cNvSpPr>
            <a:spLocks noGrp="1"/>
          </p:cNvSpPr>
          <p:nvPr>
            <p:ph type="sldNum" sz="quarter" idx="10"/>
          </p:nvPr>
        </p:nvSpPr>
        <p:spPr/>
        <p:txBody>
          <a:bodyPr/>
          <a:lstStyle/>
          <a:p>
            <a:fld id="{8CE63031-F43E-403E-A420-486871FEF1F1}" type="slidenum">
              <a:rPr lang="en-US" smtClean="0"/>
              <a:pPr/>
              <a:t>2</a:t>
            </a:fld>
            <a:endParaRPr lang="en-US" dirty="0"/>
          </a:p>
        </p:txBody>
      </p:sp>
    </p:spTree>
    <p:extLst>
      <p:ext uri="{BB962C8B-B14F-4D97-AF65-F5344CB8AC3E}">
        <p14:creationId xmlns:p14="http://schemas.microsoft.com/office/powerpoint/2010/main" val="33550344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5723">
              <a:defRPr/>
            </a:pPr>
            <a:r>
              <a:rPr lang="en-US" dirty="0" smtClean="0"/>
              <a:t>Slide </a:t>
            </a:r>
            <a:r>
              <a:rPr lang="en-US" dirty="0" smtClean="0"/>
              <a:t>#20</a:t>
            </a:r>
            <a:endParaRPr lang="en-US" dirty="0" smtClean="0"/>
          </a:p>
          <a:p>
            <a:pPr defTabSz="915723">
              <a:defRPr/>
            </a:pPr>
            <a:r>
              <a:rPr lang="en-US" dirty="0" smtClean="0"/>
              <a:t>Slide time:  30 seconds</a:t>
            </a:r>
            <a:br>
              <a:rPr lang="en-US" dirty="0" smtClean="0"/>
            </a:br>
            <a:r>
              <a:rPr lang="en-US" dirty="0" smtClean="0"/>
              <a:t> </a:t>
            </a:r>
            <a:br>
              <a:rPr lang="en-US" dirty="0" smtClean="0"/>
            </a:br>
            <a:endParaRPr lang="en-US" dirty="0" smtClean="0"/>
          </a:p>
          <a:p>
            <a:r>
              <a:rPr lang="en-US" dirty="0" smtClean="0"/>
              <a:t>Brenda - The following states will be working with club</a:t>
            </a:r>
            <a:r>
              <a:rPr lang="en-US" baseline="0" dirty="0" smtClean="0"/>
              <a:t> </a:t>
            </a:r>
            <a:r>
              <a:rPr lang="en-US" dirty="0" smtClean="0"/>
              <a:t>scenario 1:</a:t>
            </a:r>
          </a:p>
          <a:p>
            <a:endParaRPr lang="en-US" dirty="0" smtClean="0">
              <a:latin typeface="+mn-lt"/>
            </a:endParaRPr>
          </a:p>
          <a:p>
            <a:r>
              <a:rPr lang="en-US" b="1" i="1" dirty="0" smtClean="0">
                <a:latin typeface="+mn-lt"/>
              </a:rPr>
              <a:t>Kansas </a:t>
            </a:r>
            <a:br>
              <a:rPr lang="en-US" b="1" i="1" dirty="0" smtClean="0">
                <a:latin typeface="+mn-lt"/>
              </a:rPr>
            </a:br>
            <a:r>
              <a:rPr lang="en-US" b="1" i="1" dirty="0" smtClean="0">
                <a:latin typeface="+mn-lt"/>
              </a:rPr>
              <a:t>Nebraska</a:t>
            </a:r>
          </a:p>
          <a:p>
            <a:r>
              <a:rPr lang="en-US" b="1" i="1" dirty="0" smtClean="0">
                <a:latin typeface="+mn-lt"/>
              </a:rPr>
              <a:t>North Dakota</a:t>
            </a:r>
          </a:p>
          <a:p>
            <a:r>
              <a:rPr lang="en-US" b="1" i="1" dirty="0" smtClean="0"/>
              <a:t>South Dakota</a:t>
            </a:r>
          </a:p>
          <a:p>
            <a:endParaRPr lang="en-US" b="1" i="1" dirty="0" smtClean="0"/>
          </a:p>
          <a:p>
            <a:pPr defTabSz="915723">
              <a:defRPr/>
            </a:pPr>
            <a:r>
              <a:rPr lang="en-US" dirty="0" smtClean="0"/>
              <a:t>Aaron has been diagnosed with cancer. He is currently being treated at a Children’s Hospital a few hours away. During the time that he is in treatment, he should not be around others who are sick due to a repressed immune system. He will be in and out of the hospital for the next 6 months to a year. He loves being in 4-H and does not want to miss out because he is sick.    </a:t>
            </a:r>
          </a:p>
          <a:p>
            <a:r>
              <a:rPr lang="en-US" dirty="0" smtClean="0">
                <a:latin typeface="+mn-lt"/>
              </a:rPr>
              <a:t/>
            </a:r>
            <a:br>
              <a:rPr lang="en-US" dirty="0" smtClean="0">
                <a:latin typeface="+mn-lt"/>
              </a:rPr>
            </a:br>
            <a:endParaRPr lang="en-US" dirty="0" smtClean="0">
              <a:latin typeface="+mn-lt"/>
            </a:endParaRPr>
          </a:p>
          <a:p>
            <a:endParaRPr lang="en-US" b="1" i="1" dirty="0" smtClean="0"/>
          </a:p>
          <a:p>
            <a:r>
              <a:rPr lang="en-US" b="1" i="1" dirty="0" smtClean="0"/>
              <a:t/>
            </a:r>
            <a:br>
              <a:rPr lang="en-US" b="1" i="1" dirty="0" smtClean="0"/>
            </a:br>
            <a:endParaRPr lang="en-US" b="1" i="1" dirty="0"/>
          </a:p>
        </p:txBody>
      </p:sp>
      <p:sp>
        <p:nvSpPr>
          <p:cNvPr id="4" name="Slide Number Placeholder 3"/>
          <p:cNvSpPr>
            <a:spLocks noGrp="1"/>
          </p:cNvSpPr>
          <p:nvPr>
            <p:ph type="sldNum" sz="quarter" idx="10"/>
          </p:nvPr>
        </p:nvSpPr>
        <p:spPr/>
        <p:txBody>
          <a:bodyPr/>
          <a:lstStyle/>
          <a:p>
            <a:fld id="{8CE63031-F43E-403E-A420-486871FEF1F1}" type="slidenum">
              <a:rPr lang="en-US" smtClean="0"/>
              <a:pPr/>
              <a:t>20</a:t>
            </a:fld>
            <a:endParaRPr lang="en-US" dirty="0"/>
          </a:p>
        </p:txBody>
      </p:sp>
    </p:spTree>
    <p:extLst>
      <p:ext uri="{BB962C8B-B14F-4D97-AF65-F5344CB8AC3E}">
        <p14:creationId xmlns:p14="http://schemas.microsoft.com/office/powerpoint/2010/main" val="43198676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Slide #</a:t>
            </a:r>
            <a:r>
              <a:rPr lang="en-US" sz="1200" kern="1200" dirty="0" smtClean="0">
                <a:solidFill>
                  <a:schemeClr val="tx1"/>
                </a:solidFill>
                <a:effectLst/>
                <a:latin typeface="+mn-lt"/>
                <a:ea typeface="+mn-ea"/>
                <a:cs typeface="+mn-cs"/>
              </a:rPr>
              <a:t>21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Slide time:</a:t>
            </a:r>
            <a:r>
              <a:rPr lang="en-US" sz="1200" kern="1200" baseline="0" dirty="0" smtClean="0">
                <a:solidFill>
                  <a:schemeClr val="tx1"/>
                </a:solidFill>
                <a:effectLst/>
                <a:latin typeface="+mn-lt"/>
                <a:ea typeface="+mn-ea"/>
                <a:cs typeface="+mn-cs"/>
              </a:rPr>
              <a:t> 5 minutes</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Let’s process this scenario. First, what are the barriers Aaron might face during his treatment from cancer?</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Second, How could the 4-H program be adapted to allow him to continue to participate?</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Third, Consider your own 4-H program or club. What guidelines or rules does your program have in place that might make things difficult for Aaron to participate?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[Web host: Create three chat pods labeled as follows:</a:t>
            </a:r>
          </a:p>
          <a:p>
            <a:r>
              <a:rPr lang="en-US" sz="1200" kern="1200" dirty="0" smtClean="0">
                <a:solidFill>
                  <a:schemeClr val="tx1"/>
                </a:solidFill>
                <a:effectLst/>
                <a:latin typeface="+mn-lt"/>
                <a:ea typeface="+mn-ea"/>
                <a:cs typeface="+mn-cs"/>
              </a:rPr>
              <a:t>Barriers</a:t>
            </a:r>
          </a:p>
          <a:p>
            <a:r>
              <a:rPr lang="en-US" sz="1200" kern="1200" dirty="0" smtClean="0">
                <a:solidFill>
                  <a:schemeClr val="tx1"/>
                </a:solidFill>
                <a:effectLst/>
                <a:latin typeface="+mn-lt"/>
                <a:ea typeface="+mn-ea"/>
                <a:cs typeface="+mn-cs"/>
              </a:rPr>
              <a:t>Adaptations</a:t>
            </a:r>
          </a:p>
          <a:p>
            <a:r>
              <a:rPr lang="en-US" sz="1200" kern="1200" dirty="0" smtClean="0">
                <a:solidFill>
                  <a:schemeClr val="tx1"/>
                </a:solidFill>
                <a:effectLst/>
                <a:latin typeface="+mn-lt"/>
                <a:ea typeface="+mn-ea"/>
                <a:cs typeface="+mn-cs"/>
              </a:rPr>
              <a:t>Guidelines]</a:t>
            </a:r>
          </a:p>
          <a:p>
            <a:endParaRPr lang="en-US" dirty="0" smtClean="0"/>
          </a:p>
        </p:txBody>
      </p:sp>
      <p:sp>
        <p:nvSpPr>
          <p:cNvPr id="4" name="Slide Number Placeholder 3"/>
          <p:cNvSpPr>
            <a:spLocks noGrp="1"/>
          </p:cNvSpPr>
          <p:nvPr>
            <p:ph type="sldNum" sz="quarter" idx="10"/>
          </p:nvPr>
        </p:nvSpPr>
        <p:spPr/>
        <p:txBody>
          <a:bodyPr/>
          <a:lstStyle/>
          <a:p>
            <a:fld id="{8CE63031-F43E-403E-A420-486871FEF1F1}" type="slidenum">
              <a:rPr lang="en-US" smtClean="0"/>
              <a:pPr/>
              <a:t>21</a:t>
            </a:fld>
            <a:endParaRPr lang="en-US" dirty="0"/>
          </a:p>
        </p:txBody>
      </p:sp>
    </p:spTree>
    <p:extLst>
      <p:ext uri="{BB962C8B-B14F-4D97-AF65-F5344CB8AC3E}">
        <p14:creationId xmlns:p14="http://schemas.microsoft.com/office/powerpoint/2010/main" val="1442941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5723">
              <a:defRPr/>
            </a:pPr>
            <a:r>
              <a:rPr lang="en-US" dirty="0" smtClean="0"/>
              <a:t>Slide #</a:t>
            </a:r>
            <a:r>
              <a:rPr lang="en-US" dirty="0" smtClean="0"/>
              <a:t>22</a:t>
            </a:r>
            <a:endParaRPr lang="en-US" dirty="0" smtClean="0"/>
          </a:p>
          <a:p>
            <a:pPr defTabSz="915723">
              <a:defRPr/>
            </a:pPr>
            <a:r>
              <a:rPr lang="en-US" dirty="0" smtClean="0"/>
              <a:t>Slide time:  25 seconds</a:t>
            </a:r>
            <a:br>
              <a:rPr lang="en-US" dirty="0" smtClean="0"/>
            </a:br>
            <a:endParaRPr lang="en-US" dirty="0" smtClean="0"/>
          </a:p>
          <a:p>
            <a:r>
              <a:rPr lang="en-US" sz="1200" kern="1200" dirty="0" smtClean="0">
                <a:solidFill>
                  <a:schemeClr val="tx1"/>
                </a:solidFill>
                <a:effectLst/>
                <a:latin typeface="+mn-lt"/>
                <a:ea typeface="+mn-ea"/>
                <a:cs typeface="+mn-cs"/>
              </a:rPr>
              <a:t>Great job. Let’s try a second scenario. Iowa, Minnesota,</a:t>
            </a:r>
            <a:r>
              <a:rPr lang="en-US" sz="1200" kern="1200" baseline="0" dirty="0" smtClean="0">
                <a:solidFill>
                  <a:schemeClr val="tx1"/>
                </a:solidFill>
                <a:effectLst/>
                <a:latin typeface="+mn-lt"/>
                <a:ea typeface="+mn-ea"/>
                <a:cs typeface="+mn-cs"/>
              </a:rPr>
              <a:t> Missouri, and Wisconsin will discuss this one. </a:t>
            </a:r>
            <a:r>
              <a:rPr lang="en-US" sz="1200" kern="1200" dirty="0" smtClean="0">
                <a:solidFill>
                  <a:schemeClr val="tx1"/>
                </a:solidFill>
                <a:effectLst/>
                <a:latin typeface="+mn-lt"/>
                <a:ea typeface="+mn-ea"/>
                <a:cs typeface="+mn-cs"/>
              </a:rPr>
              <a:t>Maria’s family recently moved here from another country. Her parents are not fluent in English. They do not understand the 4-H program and are very hesitant to allow her to join a program that might encourage activities or beliefs that do not fit into their cultural heritage.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CE63031-F43E-403E-A420-486871FEF1F1}" type="slidenum">
              <a:rPr lang="en-US" smtClean="0"/>
              <a:pPr/>
              <a:t>22</a:t>
            </a:fld>
            <a:endParaRPr lang="en-US" dirty="0"/>
          </a:p>
        </p:txBody>
      </p:sp>
    </p:spTree>
    <p:extLst>
      <p:ext uri="{BB962C8B-B14F-4D97-AF65-F5344CB8AC3E}">
        <p14:creationId xmlns:p14="http://schemas.microsoft.com/office/powerpoint/2010/main" val="236844263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Slide #</a:t>
            </a:r>
            <a:r>
              <a:rPr lang="en-US" sz="1200" kern="1200" dirty="0" smtClean="0">
                <a:solidFill>
                  <a:schemeClr val="tx1"/>
                </a:solidFill>
                <a:effectLst/>
                <a:latin typeface="+mn-lt"/>
                <a:ea typeface="+mn-ea"/>
                <a:cs typeface="+mn-cs"/>
              </a:rPr>
              <a:t>23</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First, what are the barriers Maria might face as a child with immigrant parents?</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Second, How could the 4-H program be adapted to allow her to participate?</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Third, Consider your own 4-H program or club. What guidelines or rules does your program have in place that might make things difficult for Maria to participate?</a:t>
            </a:r>
            <a:endParaRPr lang="en-US" dirty="0" smtClean="0"/>
          </a:p>
        </p:txBody>
      </p:sp>
      <p:sp>
        <p:nvSpPr>
          <p:cNvPr id="4" name="Slide Number Placeholder 3"/>
          <p:cNvSpPr>
            <a:spLocks noGrp="1"/>
          </p:cNvSpPr>
          <p:nvPr>
            <p:ph type="sldNum" sz="quarter" idx="10"/>
          </p:nvPr>
        </p:nvSpPr>
        <p:spPr/>
        <p:txBody>
          <a:bodyPr/>
          <a:lstStyle/>
          <a:p>
            <a:fld id="{8CE63031-F43E-403E-A420-486871FEF1F1}" type="slidenum">
              <a:rPr lang="en-US" smtClean="0"/>
              <a:pPr/>
              <a:t>23</a:t>
            </a:fld>
            <a:endParaRPr lang="en-US" dirty="0"/>
          </a:p>
        </p:txBody>
      </p:sp>
    </p:spTree>
    <p:extLst>
      <p:ext uri="{BB962C8B-B14F-4D97-AF65-F5344CB8AC3E}">
        <p14:creationId xmlns:p14="http://schemas.microsoft.com/office/powerpoint/2010/main" val="29569333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5723">
              <a:defRPr/>
            </a:pPr>
            <a:r>
              <a:rPr lang="en-US" dirty="0"/>
              <a:t>Slide </a:t>
            </a:r>
            <a:r>
              <a:rPr lang="en-US" dirty="0" smtClean="0"/>
              <a:t>#</a:t>
            </a:r>
            <a:r>
              <a:rPr lang="en-US" dirty="0" smtClean="0"/>
              <a:t>24</a:t>
            </a:r>
            <a:endParaRPr lang="en-US" dirty="0"/>
          </a:p>
          <a:p>
            <a:r>
              <a:rPr lang="en-US" dirty="0"/>
              <a:t/>
            </a:r>
            <a:br>
              <a:rPr lang="en-US" dirty="0"/>
            </a:br>
            <a:r>
              <a:rPr lang="en-US" sz="1200" kern="1200" dirty="0" smtClean="0">
                <a:solidFill>
                  <a:schemeClr val="tx1"/>
                </a:solidFill>
                <a:effectLst/>
                <a:latin typeface="+mn-lt"/>
                <a:ea typeface="+mn-ea"/>
                <a:cs typeface="+mn-cs"/>
              </a:rPr>
              <a:t>Let’s do one final scenario for Illinois, Indiana, Ohio, and Michigan to discuss. Dillon is a 6</a:t>
            </a:r>
            <a:r>
              <a:rPr lang="en-US" sz="1200" kern="1200" baseline="30000" dirty="0" smtClean="0">
                <a:solidFill>
                  <a:schemeClr val="tx1"/>
                </a:solidFill>
                <a:effectLst/>
                <a:latin typeface="+mn-lt"/>
                <a:ea typeface="+mn-ea"/>
                <a:cs typeface="+mn-cs"/>
              </a:rPr>
              <a:t>th</a:t>
            </a:r>
            <a:r>
              <a:rPr lang="en-US" sz="1200" kern="1200" dirty="0" smtClean="0">
                <a:solidFill>
                  <a:schemeClr val="tx1"/>
                </a:solidFill>
                <a:effectLst/>
                <a:latin typeface="+mn-lt"/>
                <a:ea typeface="+mn-ea"/>
                <a:cs typeface="+mn-cs"/>
              </a:rPr>
              <a:t> grader. He has been diagnosed with Autism. He can handle being in groups, as long as they are small and he can sit by himself. He does not handle noisy and crowded scenarios well, such as the fair.</a:t>
            </a:r>
            <a:endParaRPr lang="en-US" dirty="0">
              <a:latin typeface="Calibri"/>
            </a:endParaRPr>
          </a:p>
        </p:txBody>
      </p:sp>
      <p:sp>
        <p:nvSpPr>
          <p:cNvPr id="4" name="Slide Number Placeholder 3"/>
          <p:cNvSpPr>
            <a:spLocks noGrp="1"/>
          </p:cNvSpPr>
          <p:nvPr>
            <p:ph type="sldNum" sz="quarter" idx="10"/>
          </p:nvPr>
        </p:nvSpPr>
        <p:spPr/>
        <p:txBody>
          <a:bodyPr/>
          <a:lstStyle/>
          <a:p>
            <a:fld id="{8CE63031-F43E-403E-A420-486871FEF1F1}" type="slidenum">
              <a:rPr lang="en-US" smtClean="0"/>
              <a:pPr/>
              <a:t>24</a:t>
            </a:fld>
            <a:endParaRPr lang="en-US" dirty="0"/>
          </a:p>
        </p:txBody>
      </p:sp>
    </p:spTree>
    <p:extLst>
      <p:ext uri="{BB962C8B-B14F-4D97-AF65-F5344CB8AC3E}">
        <p14:creationId xmlns:p14="http://schemas.microsoft.com/office/powerpoint/2010/main" val="388391366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Slide #</a:t>
            </a:r>
            <a:r>
              <a:rPr lang="en-US" sz="1200" kern="1200" dirty="0" smtClean="0">
                <a:solidFill>
                  <a:schemeClr val="tx1"/>
                </a:solidFill>
                <a:effectLst/>
                <a:latin typeface="+mn-lt"/>
                <a:ea typeface="+mn-ea"/>
                <a:cs typeface="+mn-cs"/>
              </a:rPr>
              <a:t>25</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Just like last time: what are the barriers might Dillon face as a child with autism?</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Second, How could the 4-H program be adapted to allow Dillon to participate?</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Third, Consider your own 4-H program or club. What guidelines or rules does your program have in place that might make things difficult for Dillon to participate?</a:t>
            </a:r>
            <a:endParaRPr lang="en-US" dirty="0" smtClean="0"/>
          </a:p>
        </p:txBody>
      </p:sp>
      <p:sp>
        <p:nvSpPr>
          <p:cNvPr id="4" name="Slide Number Placeholder 3"/>
          <p:cNvSpPr>
            <a:spLocks noGrp="1"/>
          </p:cNvSpPr>
          <p:nvPr>
            <p:ph type="sldNum" sz="quarter" idx="10"/>
          </p:nvPr>
        </p:nvSpPr>
        <p:spPr/>
        <p:txBody>
          <a:bodyPr/>
          <a:lstStyle/>
          <a:p>
            <a:fld id="{8CE63031-F43E-403E-A420-486871FEF1F1}" type="slidenum">
              <a:rPr lang="en-US" smtClean="0"/>
              <a:pPr/>
              <a:t>25</a:t>
            </a:fld>
            <a:endParaRPr lang="en-US" dirty="0"/>
          </a:p>
        </p:txBody>
      </p:sp>
    </p:spTree>
    <p:extLst>
      <p:ext uri="{BB962C8B-B14F-4D97-AF65-F5344CB8AC3E}">
        <p14:creationId xmlns:p14="http://schemas.microsoft.com/office/powerpoint/2010/main" val="144368363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5723">
              <a:defRPr/>
            </a:pPr>
            <a:r>
              <a:rPr lang="en-US" dirty="0"/>
              <a:t>Slide </a:t>
            </a:r>
            <a:r>
              <a:rPr lang="en-US" dirty="0" smtClean="0"/>
              <a:t>#</a:t>
            </a:r>
            <a:r>
              <a:rPr lang="en-US" dirty="0"/>
              <a:t> </a:t>
            </a:r>
            <a:r>
              <a:rPr lang="en-US" dirty="0" smtClean="0"/>
              <a:t>26</a:t>
            </a:r>
            <a:endParaRPr lang="en-US" dirty="0"/>
          </a:p>
          <a:p>
            <a:r>
              <a:rPr lang="en-US" baseline="0" dirty="0"/>
              <a:t>Slide time: </a:t>
            </a:r>
            <a:r>
              <a:rPr lang="en-US" baseline="0" dirty="0" smtClean="0"/>
              <a:t>1 minute</a:t>
            </a:r>
          </a:p>
          <a:p>
            <a:endParaRPr lang="en-US" baseline="0" dirty="0" smtClean="0"/>
          </a:p>
          <a:p>
            <a:r>
              <a:rPr lang="en-US" sz="1200" kern="1200" dirty="0" smtClean="0">
                <a:solidFill>
                  <a:schemeClr val="tx1"/>
                </a:solidFill>
                <a:effectLst/>
                <a:latin typeface="+mn-lt"/>
                <a:ea typeface="+mn-ea"/>
                <a:cs typeface="+mn-cs"/>
              </a:rPr>
              <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Barriers can get in the way of feeling a true sense of belonging. When someone cannot be part of the group, they feel excluded. Sometimes considering adaptations for inclusion can seem overwhelming, but often inclusion is a matter of creative problem solving, great teamwork between Extension professionals and volunteers, and planning ahead.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Sometimes it's a matter of simple changes or simply knowing what adjustments need to be made ahead of time, while others it might be necessary to connect with your Extension staff person to see what resources the University can provide.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When we work together to overcome barriers and implement inclusive policies, we begin to create an environment that welcomes and includes all.</a:t>
            </a:r>
          </a:p>
          <a:p>
            <a:r>
              <a:rPr lang="en-US" sz="1200" kern="1200" dirty="0" smtClean="0">
                <a:solidFill>
                  <a:schemeClr val="tx1"/>
                </a:solidFill>
                <a:effectLst/>
                <a:latin typeface="+mn-lt"/>
                <a:ea typeface="+mn-ea"/>
                <a:cs typeface="+mn-cs"/>
              </a:rPr>
              <a:t> </a:t>
            </a:r>
          </a:p>
          <a:p>
            <a:r>
              <a:rPr lang="en-US" baseline="0" dirty="0" smtClean="0"/>
              <a:t> </a:t>
            </a:r>
            <a:r>
              <a:rPr lang="en-US" dirty="0">
                <a:latin typeface="+mn-lt"/>
              </a:rPr>
              <a:t/>
            </a:r>
            <a:br>
              <a:rPr lang="en-US" dirty="0">
                <a:latin typeface="+mn-lt"/>
              </a:rPr>
            </a:br>
            <a:endParaRPr lang="en-US" dirty="0">
              <a:latin typeface="+mn-lt"/>
            </a:endParaRPr>
          </a:p>
          <a:p>
            <a:r>
              <a:rPr lang="en-US" dirty="0">
                <a:latin typeface="Calibri"/>
              </a:rPr>
              <a:t/>
            </a:r>
            <a:br>
              <a:rPr lang="en-US" dirty="0">
                <a:latin typeface="Calibri"/>
              </a:rPr>
            </a:br>
            <a:endParaRPr lang="en-US" dirty="0">
              <a:latin typeface="Calibri"/>
            </a:endParaRPr>
          </a:p>
        </p:txBody>
      </p:sp>
      <p:sp>
        <p:nvSpPr>
          <p:cNvPr id="4" name="Slide Number Placeholder 3"/>
          <p:cNvSpPr>
            <a:spLocks noGrp="1"/>
          </p:cNvSpPr>
          <p:nvPr>
            <p:ph type="sldNum" sz="quarter" idx="10"/>
          </p:nvPr>
        </p:nvSpPr>
        <p:spPr/>
        <p:txBody>
          <a:bodyPr/>
          <a:lstStyle/>
          <a:p>
            <a:fld id="{8CE63031-F43E-403E-A420-486871FEF1F1}" type="slidenum">
              <a:rPr lang="en-US" smtClean="0"/>
              <a:pPr/>
              <a:t>26</a:t>
            </a:fld>
            <a:endParaRPr lang="en-US" dirty="0"/>
          </a:p>
        </p:txBody>
      </p:sp>
    </p:spTree>
    <p:extLst>
      <p:ext uri="{BB962C8B-B14F-4D97-AF65-F5344CB8AC3E}">
        <p14:creationId xmlns:p14="http://schemas.microsoft.com/office/powerpoint/2010/main" val="223957765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5723">
              <a:defRPr/>
            </a:pPr>
            <a:r>
              <a:rPr lang="en-US" dirty="0" smtClean="0"/>
              <a:t>Slide </a:t>
            </a:r>
            <a:r>
              <a:rPr lang="en-US" dirty="0" smtClean="0"/>
              <a:t>#27</a:t>
            </a:r>
            <a:endParaRPr lang="en-US" dirty="0" smtClean="0"/>
          </a:p>
          <a:p>
            <a:r>
              <a:rPr lang="en-US" baseline="0" dirty="0" smtClean="0"/>
              <a:t>Slide time:  1 minute 40 seconds</a:t>
            </a:r>
            <a:br>
              <a:rPr lang="en-US" baseline="0" dirty="0" smtClean="0"/>
            </a:br>
            <a:r>
              <a:rPr lang="en-US" baseline="0" dirty="0" smtClean="0"/>
              <a:t> </a:t>
            </a:r>
            <a:br>
              <a:rPr lang="en-US" baseline="0" dirty="0" smtClean="0"/>
            </a:br>
            <a:endParaRPr lang="en-US" dirty="0" smtClean="0">
              <a:latin typeface="+mn-lt"/>
            </a:endParaRPr>
          </a:p>
          <a:p>
            <a:pPr defTabSz="915723">
              <a:defRPr/>
            </a:pPr>
            <a:r>
              <a:rPr lang="en-US" dirty="0" smtClean="0"/>
              <a:t>Brenda - One thing that hasn’t been addressed by us yet, is the need for good communication between parents and volunteers and staff. And this isn’t just for youth with special needs or from different cultures – but for all youth. Keeping those communications clear and frequent helps avoid confusion, misunderstandings, and hurt feelings. One</a:t>
            </a:r>
            <a:r>
              <a:rPr lang="en-US" baseline="0" dirty="0" smtClean="0"/>
              <a:t> of the previous e-Forum sessions focused on parent involvement. We encourage you to watch the recorded e-Forum from November 18, 2013 to learn more. In a few moments we will provide you with the web site where all e-Forum presentations and resources are posted.</a:t>
            </a:r>
          </a:p>
          <a:p>
            <a:pPr defTabSz="915723">
              <a:defRPr/>
            </a:pPr>
            <a:endParaRPr lang="en-US" baseline="0" dirty="0" smtClean="0"/>
          </a:p>
          <a:p>
            <a:pPr defTabSz="915723">
              <a:defRPr/>
            </a:pPr>
            <a:r>
              <a:rPr lang="en-US" dirty="0" smtClean="0"/>
              <a:t>If there are youth with special needs in your club or group, make sure you have a chat with the parent to understand as much as possible the unique needs of that young person. What are the physical, emotional, or behavioral challenges that you need to understand so you can be that caring adult who insures the young person has a fun, safe, meaningful 4-H experience? If you have young people from different cultures, ask about language or cultural needs to make it a great experience. Feel free to ask your county, regional, or state 4-H staff if you need additional help or resources to make sure the communication lines are clear.</a:t>
            </a:r>
          </a:p>
          <a:p>
            <a:pPr defTabSz="915723">
              <a:defRPr/>
            </a:pPr>
            <a:r>
              <a:rPr lang="en-US" dirty="0" smtClean="0"/>
              <a:t/>
            </a:r>
            <a:br>
              <a:rPr lang="en-US" dirty="0" smtClean="0"/>
            </a:br>
            <a:r>
              <a:rPr lang="en-US" dirty="0" smtClean="0"/>
              <a:t>Something else we want you to be aware of is the issue of Special Accommodations. In Iowa, we have a </a:t>
            </a:r>
            <a:r>
              <a:rPr lang="en-US" i="1" dirty="0" smtClean="0"/>
              <a:t>Special Accommodations Request Form </a:t>
            </a:r>
            <a:r>
              <a:rPr lang="en-US" dirty="0" smtClean="0"/>
              <a:t>that can be filled out by families requesting special accommodations. This form is part of the procedures for our Land Grant University, Iowa State University. Check with your county, regional, or state 4-H staff to determine if your state has a form and what the procedure is concerning its use. </a:t>
            </a:r>
          </a:p>
          <a:p>
            <a:pPr defTabSz="915723">
              <a:defRPr/>
            </a:pPr>
            <a:r>
              <a:rPr lang="en-US" dirty="0" smtClean="0"/>
              <a:t/>
            </a:r>
            <a:br>
              <a:rPr lang="en-US" dirty="0" smtClean="0"/>
            </a:br>
            <a:r>
              <a:rPr lang="en-US" dirty="0" smtClean="0"/>
              <a:t>Finally, we have included more resources in your training packet. These resources include a handout on Creating 4-H Club Guidelines. This handout will help you work with your club members on establishing club guidelines that are inclusive and respectful for all members. There is also a handout on the Chain of Diversity activity which your site may</a:t>
            </a:r>
            <a:r>
              <a:rPr lang="en-US" baseline="0" dirty="0" smtClean="0"/>
              <a:t> have led as a pre-activity for this session</a:t>
            </a:r>
            <a:r>
              <a:rPr lang="en-US" dirty="0" smtClean="0"/>
              <a:t>. Every person in the group will create links that list items that they have in common with the large group and that are unique to them. These links are then all connected to show how unique and similar the group really is.  </a:t>
            </a:r>
          </a:p>
          <a:p>
            <a:r>
              <a:rPr lang="en-US" dirty="0" smtClean="0">
                <a:latin typeface="+mn-lt"/>
              </a:rPr>
              <a:t/>
            </a:r>
            <a:br>
              <a:rPr lang="en-US" dirty="0" smtClean="0">
                <a:latin typeface="+mn-lt"/>
              </a:rPr>
            </a:br>
            <a:endParaRPr lang="en-US" dirty="0">
              <a:latin typeface="+mn-lt"/>
            </a:endParaRPr>
          </a:p>
        </p:txBody>
      </p:sp>
      <p:sp>
        <p:nvSpPr>
          <p:cNvPr id="4" name="Slide Number Placeholder 3"/>
          <p:cNvSpPr>
            <a:spLocks noGrp="1"/>
          </p:cNvSpPr>
          <p:nvPr>
            <p:ph type="sldNum" sz="quarter" idx="10"/>
          </p:nvPr>
        </p:nvSpPr>
        <p:spPr/>
        <p:txBody>
          <a:bodyPr/>
          <a:lstStyle/>
          <a:p>
            <a:fld id="{8CE63031-F43E-403E-A420-486871FEF1F1}" type="slidenum">
              <a:rPr lang="en-US" smtClean="0"/>
              <a:pPr/>
              <a:t>27</a:t>
            </a:fld>
            <a:endParaRPr lang="en-US" dirty="0"/>
          </a:p>
        </p:txBody>
      </p:sp>
    </p:spTree>
    <p:extLst>
      <p:ext uri="{BB962C8B-B14F-4D97-AF65-F5344CB8AC3E}">
        <p14:creationId xmlns:p14="http://schemas.microsoft.com/office/powerpoint/2010/main" val="383944200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5723">
              <a:defRPr/>
            </a:pPr>
            <a:r>
              <a:rPr lang="en-US" dirty="0" smtClean="0"/>
              <a:t>Slide </a:t>
            </a:r>
            <a:r>
              <a:rPr lang="en-US" dirty="0" smtClean="0"/>
              <a:t>#28</a:t>
            </a:r>
            <a:endParaRPr lang="en-US" dirty="0" smtClean="0"/>
          </a:p>
          <a:p>
            <a:r>
              <a:rPr lang="en-US" baseline="0" dirty="0" smtClean="0"/>
              <a:t>Slide time:  30 seconds</a:t>
            </a:r>
            <a:br>
              <a:rPr lang="en-US" baseline="0" dirty="0" smtClean="0"/>
            </a:br>
            <a:r>
              <a:rPr lang="en-US" baseline="0" dirty="0" smtClean="0"/>
              <a:t/>
            </a:r>
            <a:br>
              <a:rPr lang="en-US" baseline="0" dirty="0" smtClean="0"/>
            </a:br>
            <a:endParaRPr lang="en-US" baseline="0" dirty="0" smtClean="0">
              <a:latin typeface="+mn-lt"/>
            </a:endParaRPr>
          </a:p>
          <a:p>
            <a:r>
              <a:rPr lang="en-US" dirty="0" smtClean="0"/>
              <a:t>Tammy – We</a:t>
            </a:r>
            <a:r>
              <a:rPr lang="en-US" baseline="0" dirty="0" smtClean="0"/>
              <a:t> encourage you to </a:t>
            </a:r>
            <a:r>
              <a:rPr lang="en-US" dirty="0" smtClean="0"/>
              <a:t>access tonight’s PowerPoint file and additional resources presented in this and all other e-Forum sessions, please visit</a:t>
            </a:r>
            <a:r>
              <a:rPr lang="en-US" baseline="0" dirty="0" smtClean="0"/>
              <a:t> </a:t>
            </a:r>
            <a:r>
              <a:rPr lang="en-US" dirty="0"/>
              <a:t>the North Central Region Volunteer e-Forum 2015 Web site: </a:t>
            </a:r>
            <a:r>
              <a:rPr lang="en-US" u="sng" dirty="0">
                <a:hlinkClick r:id="rId3"/>
              </a:rPr>
              <a:t>http://fyi.uwex.edu/ncrvd/4-h-volunteer-e-forum/</a:t>
            </a:r>
            <a:r>
              <a:rPr lang="en-US" dirty="0"/>
              <a:t>  </a:t>
            </a:r>
          </a:p>
          <a:p>
            <a:endParaRPr lang="en-US" dirty="0"/>
          </a:p>
        </p:txBody>
      </p:sp>
      <p:sp>
        <p:nvSpPr>
          <p:cNvPr id="4" name="Slide Number Placeholder 3"/>
          <p:cNvSpPr>
            <a:spLocks noGrp="1"/>
          </p:cNvSpPr>
          <p:nvPr>
            <p:ph type="sldNum" sz="quarter" idx="10"/>
          </p:nvPr>
        </p:nvSpPr>
        <p:spPr/>
        <p:txBody>
          <a:bodyPr/>
          <a:lstStyle/>
          <a:p>
            <a:fld id="{8CE63031-F43E-403E-A420-486871FEF1F1}" type="slidenum">
              <a:rPr lang="en-US" smtClean="0"/>
              <a:pPr/>
              <a:t>28</a:t>
            </a:fld>
            <a:endParaRPr lang="en-US" dirty="0"/>
          </a:p>
        </p:txBody>
      </p:sp>
    </p:spTree>
    <p:extLst>
      <p:ext uri="{BB962C8B-B14F-4D97-AF65-F5344CB8AC3E}">
        <p14:creationId xmlns:p14="http://schemas.microsoft.com/office/powerpoint/2010/main" val="103522590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5723">
              <a:defRPr/>
            </a:pPr>
            <a:r>
              <a:rPr lang="en-US" dirty="0" smtClean="0"/>
              <a:t>Slide </a:t>
            </a:r>
            <a:r>
              <a:rPr lang="en-US" dirty="0" smtClean="0"/>
              <a:t>#</a:t>
            </a:r>
            <a:r>
              <a:rPr lang="en-US" baseline="0" dirty="0" smtClean="0"/>
              <a:t>29</a:t>
            </a:r>
            <a:endParaRPr lang="en-US" baseline="0" dirty="0" smtClean="0"/>
          </a:p>
          <a:p>
            <a:pPr defTabSz="915723">
              <a:defRPr/>
            </a:pPr>
            <a:r>
              <a:rPr lang="en-US" baseline="0" dirty="0" smtClean="0"/>
              <a:t>Slide time:  1 minute</a:t>
            </a:r>
          </a:p>
          <a:p>
            <a:endParaRPr lang="en-US" baseline="0" dirty="0" smtClean="0"/>
          </a:p>
          <a:p>
            <a:r>
              <a:rPr lang="en-US" baseline="0" dirty="0" smtClean="0"/>
              <a:t>[Host site: Provide participants with access to the survey by having a </a:t>
            </a:r>
            <a:r>
              <a:rPr lang="en-US" dirty="0"/>
              <a:t>laptop or tablet in the meeting space at the end of the session. Be sure to place the device(s) in a </a:t>
            </a:r>
            <a:r>
              <a:rPr lang="en-US" dirty="0" smtClean="0"/>
              <a:t>private </a:t>
            </a:r>
            <a:r>
              <a:rPr lang="en-US" dirty="0"/>
              <a:t>location so participants feel comfortable and free to answer questions confidentially.] </a:t>
            </a:r>
            <a:r>
              <a:rPr lang="en-US" baseline="0" dirty="0" smtClean="0"/>
              <a:t/>
            </a:r>
            <a:br>
              <a:rPr lang="en-US" baseline="0" dirty="0" smtClean="0"/>
            </a:br>
            <a:r>
              <a:rPr lang="en-US" baseline="0" dirty="0" smtClean="0"/>
              <a:t/>
            </a:r>
            <a:br>
              <a:rPr lang="en-US" baseline="0" dirty="0" smtClean="0"/>
            </a:br>
            <a:endParaRPr lang="en-US" baseline="0" dirty="0" smtClean="0">
              <a:latin typeface="+mn-lt"/>
            </a:endParaRPr>
          </a:p>
          <a:p>
            <a:pPr marL="343396" indent="-343396">
              <a:buSzPct val="100000"/>
            </a:pPr>
            <a:r>
              <a:rPr lang="en-US" dirty="0" smtClean="0"/>
              <a:t>Tammy - We welcome your feedback from tonight’s e-Forum session. We have</a:t>
            </a:r>
            <a:r>
              <a:rPr lang="en-US" baseline="0" dirty="0" smtClean="0"/>
              <a:t> a short, confidential survey posted at the website listed on the screen. </a:t>
            </a:r>
            <a:r>
              <a:rPr lang="en-US" dirty="0" smtClean="0"/>
              <a:t>Your </a:t>
            </a:r>
            <a:r>
              <a:rPr lang="en-US" dirty="0"/>
              <a:t>input will help us improve the quality and also content of future volunteer training opportunities. You can complete these tonight, using </a:t>
            </a:r>
            <a:r>
              <a:rPr lang="en-US" dirty="0" smtClean="0"/>
              <a:t>a laptop, smart phone, tablet … </a:t>
            </a:r>
            <a:r>
              <a:rPr lang="en-US" dirty="0"/>
              <a:t>(location in the meeting room). </a:t>
            </a:r>
          </a:p>
          <a:p>
            <a:pPr marL="343396" indent="-343396">
              <a:buSzPct val="100000"/>
            </a:pPr>
            <a:endParaRPr lang="en-US" dirty="0"/>
          </a:p>
          <a:p>
            <a:pPr marL="343396" indent="-343396">
              <a:buSzPct val="100000"/>
            </a:pPr>
            <a:r>
              <a:rPr lang="en-US" dirty="0"/>
              <a:t>Or, you can complete the survey at home by going to this web address: </a:t>
            </a:r>
            <a:r>
              <a:rPr lang="en-US" u="sng" dirty="0">
                <a:hlinkClick r:id="rId3"/>
              </a:rPr>
              <a:t>http://tinyurl.com/2015-NCRVeF-Belong</a:t>
            </a:r>
            <a:r>
              <a:rPr lang="en-US" dirty="0"/>
              <a:t> </a:t>
            </a:r>
          </a:p>
          <a:p>
            <a:pPr marL="343396" indent="-343396">
              <a:buSzPct val="100000"/>
            </a:pPr>
            <a:endParaRPr lang="en-US" dirty="0" smtClean="0"/>
          </a:p>
          <a:p>
            <a:endParaRPr lang="en-US" dirty="0"/>
          </a:p>
        </p:txBody>
      </p:sp>
      <p:sp>
        <p:nvSpPr>
          <p:cNvPr id="4" name="Slide Number Placeholder 3"/>
          <p:cNvSpPr>
            <a:spLocks noGrp="1"/>
          </p:cNvSpPr>
          <p:nvPr>
            <p:ph type="sldNum" sz="quarter" idx="10"/>
          </p:nvPr>
        </p:nvSpPr>
        <p:spPr/>
        <p:txBody>
          <a:bodyPr/>
          <a:lstStyle/>
          <a:p>
            <a:fld id="{8CE63031-F43E-403E-A420-486871FEF1F1}" type="slidenum">
              <a:rPr lang="en-US" smtClean="0"/>
              <a:pPr/>
              <a:t>29</a:t>
            </a:fld>
            <a:endParaRPr lang="en-US" dirty="0"/>
          </a:p>
        </p:txBody>
      </p:sp>
    </p:spTree>
    <p:extLst>
      <p:ext uri="{BB962C8B-B14F-4D97-AF65-F5344CB8AC3E}">
        <p14:creationId xmlns:p14="http://schemas.microsoft.com/office/powerpoint/2010/main" val="16664427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solidFill>
                  <a:srgbClr val="000000"/>
                </a:solidFill>
              </a:rPr>
              <a:t>Slide</a:t>
            </a:r>
            <a:r>
              <a:rPr lang="en-US" baseline="0" dirty="0" smtClean="0">
                <a:solidFill>
                  <a:srgbClr val="000000"/>
                </a:solidFill>
              </a:rPr>
              <a:t> #3</a:t>
            </a:r>
          </a:p>
          <a:p>
            <a:r>
              <a:rPr lang="en-US" baseline="0" dirty="0" smtClean="0">
                <a:solidFill>
                  <a:srgbClr val="000000"/>
                </a:solidFill>
              </a:rPr>
              <a:t>Slide time: 3 minutes</a:t>
            </a:r>
          </a:p>
          <a:p>
            <a:endParaRPr lang="en-US" baseline="0" dirty="0" smtClean="0">
              <a:solidFill>
                <a:srgbClr val="000000"/>
              </a:solidFill>
            </a:endParaRPr>
          </a:p>
          <a:p>
            <a:pPr defTabSz="915723"/>
            <a:r>
              <a:rPr lang="en-US" dirty="0" smtClean="0">
                <a:solidFill>
                  <a:srgbClr val="000000"/>
                </a:solidFill>
              </a:rPr>
              <a:t>Jane - Before we get started, we want to kick off this e-Forum series with a few words from Doug Swanson, our National 4-H Program Leader. </a:t>
            </a:r>
          </a:p>
          <a:p>
            <a:pPr defTabSz="915723"/>
            <a:endParaRPr lang="en-US" dirty="0" smtClean="0">
              <a:solidFill>
                <a:srgbClr val="000000"/>
              </a:solidFill>
            </a:endParaRPr>
          </a:p>
          <a:p>
            <a:pPr defTabSz="915723"/>
            <a:r>
              <a:rPr lang="en-US" dirty="0" smtClean="0">
                <a:solidFill>
                  <a:srgbClr val="000000"/>
                </a:solidFill>
              </a:rPr>
              <a:t>Doug – Streaming</a:t>
            </a:r>
            <a:r>
              <a:rPr lang="en-US" baseline="0" dirty="0" smtClean="0">
                <a:solidFill>
                  <a:srgbClr val="000000"/>
                </a:solidFill>
              </a:rPr>
              <a:t> audio</a:t>
            </a:r>
            <a:r>
              <a:rPr lang="en-US" dirty="0" smtClean="0">
                <a:solidFill>
                  <a:srgbClr val="000000"/>
                </a:solidFill>
              </a:rPr>
              <a:t> recording of Doug Swanson, National 4-H Program Leader </a:t>
            </a:r>
          </a:p>
          <a:p>
            <a:pPr defTabSz="915723"/>
            <a:endParaRPr lang="en-US" dirty="0" smtClean="0"/>
          </a:p>
          <a:p>
            <a:endParaRPr lang="en-US" dirty="0"/>
          </a:p>
        </p:txBody>
      </p:sp>
      <p:sp>
        <p:nvSpPr>
          <p:cNvPr id="4" name="Slide Number Placeholder 3"/>
          <p:cNvSpPr>
            <a:spLocks noGrp="1"/>
          </p:cNvSpPr>
          <p:nvPr>
            <p:ph type="sldNum" sz="quarter" idx="10"/>
          </p:nvPr>
        </p:nvSpPr>
        <p:spPr/>
        <p:txBody>
          <a:bodyPr/>
          <a:lstStyle/>
          <a:p>
            <a:fld id="{8CE63031-F43E-403E-A420-486871FEF1F1}" type="slidenum">
              <a:rPr lang="en-US" smtClean="0"/>
              <a:pPr/>
              <a:t>3</a:t>
            </a:fld>
            <a:endParaRPr lang="en-US" dirty="0"/>
          </a:p>
        </p:txBody>
      </p:sp>
    </p:spTree>
    <p:extLst>
      <p:ext uri="{BB962C8B-B14F-4D97-AF65-F5344CB8AC3E}">
        <p14:creationId xmlns:p14="http://schemas.microsoft.com/office/powerpoint/2010/main" val="379850805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5723">
              <a:defRPr/>
            </a:pPr>
            <a:r>
              <a:rPr lang="en-US" dirty="0" smtClean="0"/>
              <a:t>Slide </a:t>
            </a:r>
            <a:r>
              <a:rPr lang="en-US" dirty="0" smtClean="0"/>
              <a:t>#30</a:t>
            </a:r>
            <a:endParaRPr lang="en-US" dirty="0" smtClean="0"/>
          </a:p>
          <a:p>
            <a:r>
              <a:rPr lang="en-US" baseline="0" dirty="0" smtClean="0"/>
              <a:t>Slide time: 1 </a:t>
            </a:r>
            <a:br>
              <a:rPr lang="en-US" baseline="0" dirty="0" smtClean="0"/>
            </a:br>
            <a:r>
              <a:rPr lang="en-US" baseline="0" dirty="0" smtClean="0"/>
              <a:t> </a:t>
            </a:r>
            <a:br>
              <a:rPr lang="en-US" baseline="0" dirty="0" smtClean="0"/>
            </a:br>
            <a:endParaRPr lang="en-US" baseline="0" dirty="0" smtClean="0">
              <a:latin typeface="+mn-lt"/>
            </a:endParaRPr>
          </a:p>
          <a:p>
            <a:r>
              <a:rPr lang="en-US" dirty="0" smtClean="0"/>
              <a:t>Jane - We hope you will join us, and bring other 4-H volunteers, to the remaining North Central Region Volunteer e-Forum sessions!</a:t>
            </a:r>
          </a:p>
          <a:p>
            <a:endParaRPr lang="en-US" dirty="0" smtClean="0"/>
          </a:p>
          <a:p>
            <a:r>
              <a:rPr lang="en-US" dirty="0" smtClean="0"/>
              <a:t>Remember, we are offering three different topics, or programs, and offering each one on two different dates and times. </a:t>
            </a:r>
          </a:p>
          <a:p>
            <a:endParaRPr lang="en-US" dirty="0" smtClean="0"/>
          </a:p>
          <a:p>
            <a:pPr marL="343396" indent="-343396">
              <a:buSzPct val="100000"/>
              <a:buFont typeface="Arial" panose="020B0604020202020204" pitchFamily="34" charset="0"/>
              <a:buChar char="•"/>
            </a:pPr>
            <a:r>
              <a:rPr lang="en-US" sz="1400" b="1" i="1" dirty="0"/>
              <a:t>The Heart of Belonging </a:t>
            </a:r>
            <a:r>
              <a:rPr lang="en-US" dirty="0" smtClean="0"/>
              <a:t>(Thursday, October 8 and Tuesday, October 13)</a:t>
            </a:r>
          </a:p>
          <a:p>
            <a:pPr marL="343396" indent="-343396">
              <a:buSzPct val="100000"/>
              <a:buFont typeface="Arial" panose="020B0604020202020204" pitchFamily="34" charset="0"/>
              <a:buChar char="•"/>
            </a:pPr>
            <a:r>
              <a:rPr lang="en-US" sz="1400" b="1" i="1" dirty="0"/>
              <a:t>The Heart of Community</a:t>
            </a:r>
            <a:r>
              <a:rPr lang="en-US" sz="1400" dirty="0"/>
              <a:t> </a:t>
            </a:r>
            <a:r>
              <a:rPr lang="en-US" dirty="0" smtClean="0"/>
              <a:t>(Thursday, November 5 and Tuesday, November 10)</a:t>
            </a:r>
          </a:p>
          <a:p>
            <a:pPr marL="343396" indent="-343396">
              <a:buSzPct val="100000"/>
              <a:buFont typeface="Arial" panose="020B0604020202020204" pitchFamily="34" charset="0"/>
              <a:buChar char="•"/>
            </a:pPr>
            <a:r>
              <a:rPr lang="en-US" sz="1400" b="1" i="1" dirty="0"/>
              <a:t>Encouraging the Heart of Leadership </a:t>
            </a:r>
            <a:r>
              <a:rPr lang="en-US" dirty="0" smtClean="0"/>
              <a:t>(Thursday, December 3 and Tuesday, December 8)</a:t>
            </a:r>
          </a:p>
          <a:p>
            <a:endParaRPr lang="en-US" dirty="0" smtClean="0"/>
          </a:p>
          <a:p>
            <a:endParaRPr lang="en-US" dirty="0" smtClean="0"/>
          </a:p>
          <a:p>
            <a:endParaRPr lang="en-US" dirty="0" smtClean="0"/>
          </a:p>
          <a:p>
            <a:pPr defTabSz="915723">
              <a:defRPr/>
            </a:pPr>
            <a:endParaRPr lang="en-US" dirty="0" smtClean="0"/>
          </a:p>
          <a:p>
            <a:pPr defTabSz="915723">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8CE63031-F43E-403E-A420-486871FEF1F1}" type="slidenum">
              <a:rPr lang="en-US" smtClean="0"/>
              <a:pPr/>
              <a:t>30</a:t>
            </a:fld>
            <a:endParaRPr lang="en-US" dirty="0"/>
          </a:p>
        </p:txBody>
      </p:sp>
    </p:spTree>
    <p:extLst>
      <p:ext uri="{BB962C8B-B14F-4D97-AF65-F5344CB8AC3E}">
        <p14:creationId xmlns:p14="http://schemas.microsoft.com/office/powerpoint/2010/main" val="283359813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5723">
              <a:defRPr/>
            </a:pPr>
            <a:r>
              <a:rPr lang="en-US" dirty="0" smtClean="0"/>
              <a:t>Slide </a:t>
            </a:r>
            <a:r>
              <a:rPr lang="en-US" dirty="0" smtClean="0"/>
              <a:t>#31</a:t>
            </a:r>
            <a:endParaRPr lang="en-US" dirty="0" smtClean="0"/>
          </a:p>
          <a:p>
            <a:r>
              <a:rPr lang="en-US" baseline="0" dirty="0" smtClean="0"/>
              <a:t>Slide time:  30 seconds</a:t>
            </a:r>
            <a:br>
              <a:rPr lang="en-US" baseline="0" dirty="0" smtClean="0"/>
            </a:br>
            <a:endParaRPr lang="en-US" baseline="0" dirty="0" smtClean="0"/>
          </a:p>
          <a:p>
            <a:r>
              <a:rPr lang="en-US" baseline="0" dirty="0" smtClean="0"/>
              <a:t>Jane </a:t>
            </a:r>
            <a:r>
              <a:rPr lang="en-US" dirty="0" smtClean="0"/>
              <a:t>-  Thank you for joining us this evening! We look forward to seeing you again. Have safe travels home.</a:t>
            </a:r>
          </a:p>
          <a:p>
            <a:pPr defTabSz="915723">
              <a:defRPr/>
            </a:pPr>
            <a:endParaRPr lang="en-US" dirty="0" smtClean="0"/>
          </a:p>
          <a:p>
            <a:pPr defTabSz="915723">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8CE63031-F43E-403E-A420-486871FEF1F1}" type="slidenum">
              <a:rPr lang="en-US" smtClean="0"/>
              <a:pPr/>
              <a:t>31</a:t>
            </a:fld>
            <a:endParaRPr lang="en-US" dirty="0"/>
          </a:p>
        </p:txBody>
      </p:sp>
    </p:spTree>
    <p:extLst>
      <p:ext uri="{BB962C8B-B14F-4D97-AF65-F5344CB8AC3E}">
        <p14:creationId xmlns:p14="http://schemas.microsoft.com/office/powerpoint/2010/main" val="24491998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solidFill>
                  <a:srgbClr val="000000"/>
                </a:solidFill>
              </a:rPr>
              <a:t>Slide</a:t>
            </a:r>
            <a:r>
              <a:rPr lang="en-US" baseline="0" dirty="0" smtClean="0">
                <a:solidFill>
                  <a:srgbClr val="000000"/>
                </a:solidFill>
              </a:rPr>
              <a:t> </a:t>
            </a:r>
            <a:r>
              <a:rPr lang="en-US" baseline="0" dirty="0" smtClean="0">
                <a:solidFill>
                  <a:srgbClr val="000000"/>
                </a:solidFill>
              </a:rPr>
              <a:t>#4</a:t>
            </a:r>
            <a:endParaRPr lang="en-US" baseline="0" dirty="0" smtClean="0">
              <a:solidFill>
                <a:srgbClr val="000000"/>
              </a:solidFill>
            </a:endParaRPr>
          </a:p>
          <a:p>
            <a:r>
              <a:rPr lang="en-US" baseline="0" dirty="0" smtClean="0">
                <a:solidFill>
                  <a:srgbClr val="000000"/>
                </a:solidFill>
              </a:rPr>
              <a:t>Slide time: </a:t>
            </a:r>
            <a:r>
              <a:rPr lang="en-US" baseline="0" dirty="0" smtClean="0">
                <a:solidFill>
                  <a:srgbClr val="000000"/>
                </a:solidFill>
              </a:rPr>
              <a:t>1 minute</a:t>
            </a:r>
            <a:endParaRPr lang="en-US" baseline="0" dirty="0" smtClean="0">
              <a:solidFill>
                <a:srgbClr val="000000"/>
              </a:solidFill>
            </a:endParaRPr>
          </a:p>
          <a:p>
            <a:pPr defTabSz="908365">
              <a:defRPr/>
            </a:pPr>
            <a:endParaRPr lang="en-US" dirty="0" smtClean="0"/>
          </a:p>
          <a:p>
            <a:pPr defTabSz="908365">
              <a:defRPr/>
            </a:pPr>
            <a:r>
              <a:rPr lang="en-US" dirty="0" smtClean="0"/>
              <a:t>Pat:</a:t>
            </a:r>
          </a:p>
          <a:p>
            <a:pPr defTabSz="908365">
              <a:defRPr/>
            </a:pPr>
            <a:endParaRPr lang="en-US" dirty="0" smtClean="0"/>
          </a:p>
          <a:p>
            <a:pPr defTabSz="908365">
              <a:defRPr/>
            </a:pPr>
            <a:r>
              <a:rPr lang="en-US" dirty="0" smtClean="0"/>
              <a:t>The North Central Region would like to take a moment</a:t>
            </a:r>
            <a:r>
              <a:rPr lang="en-US" baseline="0" dirty="0" smtClean="0"/>
              <a:t> to </a:t>
            </a:r>
            <a:r>
              <a:rPr lang="en-US" dirty="0" smtClean="0"/>
              <a:t>congratulate</a:t>
            </a:r>
            <a:r>
              <a:rPr lang="en-US" baseline="0" dirty="0" smtClean="0"/>
              <a:t> the 2014 and 2015 Salute to Excellence Regional Award Winners.</a:t>
            </a:r>
          </a:p>
          <a:p>
            <a:pPr defTabSz="908365">
              <a:defRPr/>
            </a:pPr>
            <a:endParaRPr lang="en-US" baseline="0" dirty="0" smtClean="0"/>
          </a:p>
          <a:p>
            <a:pPr defTabSz="908365">
              <a:defRPr/>
            </a:pPr>
            <a:r>
              <a:rPr lang="en-US" baseline="0" dirty="0" smtClean="0"/>
              <a:t>Angela </a:t>
            </a:r>
            <a:r>
              <a:rPr lang="en-US" baseline="0" dirty="0" err="1" smtClean="0"/>
              <a:t>Baumer</a:t>
            </a:r>
            <a:r>
              <a:rPr lang="en-US" baseline="0" dirty="0" smtClean="0"/>
              <a:t> of Ohio, and Jeremy Smith of Indiana received the Volunteer of the Year awards.</a:t>
            </a:r>
          </a:p>
          <a:p>
            <a:pPr defTabSz="908365">
              <a:defRPr/>
            </a:pPr>
            <a:endParaRPr lang="en-US" baseline="0" dirty="0" smtClean="0"/>
          </a:p>
          <a:p>
            <a:pPr defTabSz="908365">
              <a:defRPr/>
            </a:pPr>
            <a:r>
              <a:rPr lang="en-US" baseline="0" dirty="0" smtClean="0"/>
              <a:t>Keith </a:t>
            </a:r>
            <a:r>
              <a:rPr lang="en-US" baseline="0" dirty="0" err="1" smtClean="0"/>
              <a:t>Waddelow</a:t>
            </a:r>
            <a:r>
              <a:rPr lang="en-US" baseline="0" dirty="0" smtClean="0"/>
              <a:t> of Indiana, and Barbara </a:t>
            </a:r>
            <a:r>
              <a:rPr lang="en-US" baseline="0" dirty="0" err="1" smtClean="0"/>
              <a:t>Determan</a:t>
            </a:r>
            <a:r>
              <a:rPr lang="en-US" baseline="0" dirty="0" smtClean="0"/>
              <a:t> of Iowa received the Outstanding Lifetime Volunteer awards.</a:t>
            </a:r>
          </a:p>
          <a:p>
            <a:pPr defTabSz="908365">
              <a:defRPr/>
            </a:pPr>
            <a:endParaRPr lang="en-US" baseline="0" dirty="0" smtClean="0"/>
          </a:p>
          <a:p>
            <a:pPr defTabSz="908365">
              <a:defRPr/>
            </a:pPr>
            <a:r>
              <a:rPr lang="en-US" baseline="0" dirty="0" smtClean="0"/>
              <a:t>Additional information about each of these outstanding volunteers is included on the handout that you’ll receive this evening and is also posted on the Volunteer Specialists Web site.</a:t>
            </a:r>
          </a:p>
          <a:p>
            <a:pPr defTabSz="908365">
              <a:defRPr/>
            </a:pPr>
            <a:endParaRPr lang="en-US" baseline="0" dirty="0" smtClean="0"/>
          </a:p>
          <a:p>
            <a:pPr defTabSz="908365">
              <a:defRPr/>
            </a:pPr>
            <a:r>
              <a:rPr lang="en-US" i="1" baseline="0" dirty="0" smtClean="0"/>
              <a:t>[Host Site Facilitators, please distribute the “2014 and 2015 North Central Region 4-H Salute to Excellence Award Winners” handout to your participants.]</a:t>
            </a:r>
          </a:p>
          <a:p>
            <a:pPr defTabSz="908365">
              <a:defRPr/>
            </a:pPr>
            <a:endParaRPr lang="en-US" dirty="0" smtClean="0"/>
          </a:p>
        </p:txBody>
      </p:sp>
      <p:sp>
        <p:nvSpPr>
          <p:cNvPr id="4" name="Slide Number Placeholder 3"/>
          <p:cNvSpPr>
            <a:spLocks noGrp="1"/>
          </p:cNvSpPr>
          <p:nvPr>
            <p:ph type="sldNum" sz="quarter" idx="10"/>
          </p:nvPr>
        </p:nvSpPr>
        <p:spPr/>
        <p:txBody>
          <a:bodyPr/>
          <a:lstStyle/>
          <a:p>
            <a:fld id="{8CE63031-F43E-403E-A420-486871FEF1F1}" type="slidenum">
              <a:rPr lang="en-US" smtClean="0"/>
              <a:t>4</a:t>
            </a:fld>
            <a:endParaRPr lang="en-US"/>
          </a:p>
        </p:txBody>
      </p:sp>
    </p:spTree>
    <p:extLst>
      <p:ext uri="{BB962C8B-B14F-4D97-AF65-F5344CB8AC3E}">
        <p14:creationId xmlns:p14="http://schemas.microsoft.com/office/powerpoint/2010/main" val="37654452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Slide </a:t>
            </a:r>
            <a:r>
              <a:rPr lang="en-US" dirty="0" smtClean="0"/>
              <a:t>#5</a:t>
            </a:r>
            <a:endParaRPr lang="en-US" dirty="0" smtClean="0"/>
          </a:p>
          <a:p>
            <a:r>
              <a:rPr lang="en-US" dirty="0" smtClean="0"/>
              <a:t>Slide</a:t>
            </a:r>
            <a:r>
              <a:rPr lang="en-US" baseline="0" dirty="0" smtClean="0"/>
              <a:t> time: 2 minutes</a:t>
            </a:r>
          </a:p>
          <a:p>
            <a:r>
              <a:rPr lang="en-US" baseline="0" dirty="0" smtClean="0"/>
              <a:t> </a:t>
            </a:r>
          </a:p>
          <a:p>
            <a:endParaRPr lang="en-US" dirty="0" smtClean="0"/>
          </a:p>
          <a:p>
            <a:pPr defTabSz="915723">
              <a:defRPr/>
            </a:pPr>
            <a:r>
              <a:rPr lang="en-US" baseline="0" dirty="0" smtClean="0"/>
              <a:t>Tammy - Good evening. I am Tammy Gillespie, interim volunteer systems coordinator for Missouri 4-H. I currently work with regional faculty and staff who, in turn, work with 7,000 4-H volunteers. I am also a 10 year 4-H volunteer, having served in the role of club leader, Clover Kid leader and project leader. I previously worked for the Arkansas Advocacy and Protection Agency and so inclusion of all youth in 4-H is a topic that has been an interest of mine for a long time.</a:t>
            </a:r>
            <a:endParaRPr lang="en-US" dirty="0" smtClean="0">
              <a:latin typeface="+mn-lt"/>
            </a:endParaRPr>
          </a:p>
          <a:p>
            <a:endParaRPr lang="en-US" dirty="0" smtClean="0"/>
          </a:p>
          <a:p>
            <a:r>
              <a:rPr lang="en-US" b="0" dirty="0" smtClean="0"/>
              <a:t>Jane</a:t>
            </a:r>
            <a:r>
              <a:rPr lang="en-US" b="0" baseline="0" dirty="0" smtClean="0"/>
              <a:t> - </a:t>
            </a:r>
            <a:r>
              <a:rPr lang="en-US" dirty="0" smtClean="0"/>
              <a:t>Hi I am Jane Hayes-Johnk, youth program specialist serving 4 counties in SW Iowa. I spend my time supporting county staff, providing training</a:t>
            </a:r>
            <a:r>
              <a:rPr lang="en-US" baseline="0" dirty="0" smtClean="0"/>
              <a:t> for a variety of volunteers, new and experienced leaders, teachers, committee members, youth councils, coordinating a variety of youth programs including after school, YMCA, day camps. Reward comes from positive feedback from 4-H members, parents, leaders and staff who I work with.</a:t>
            </a:r>
          </a:p>
          <a:p>
            <a:r>
              <a:rPr lang="en-US" baseline="0" dirty="0" smtClean="0"/>
              <a:t>I like the changes we make to adapt and be flexible to the needs of 4-H members and families.</a:t>
            </a:r>
            <a:endParaRPr lang="en-US" dirty="0" smtClean="0"/>
          </a:p>
          <a:p>
            <a:endParaRPr lang="en-US" dirty="0" smtClean="0"/>
          </a:p>
          <a:p>
            <a:r>
              <a:rPr lang="en-US" b="0" baseline="0" dirty="0" smtClean="0"/>
              <a:t>Brenda - </a:t>
            </a:r>
            <a:r>
              <a:rPr lang="en-US" baseline="0" dirty="0" smtClean="0"/>
              <a:t>Good Evening.  I am Brenda Welch, youth program specialist serving three counties in northwest Iowa.  I am also the co-chair for the Iowa 4-H Clover Kids Curriculum Team.   I spend my time supporting county staff, training new and experienced volunteers, and promoting the use of Cooperative Extension resources in schools, after-school programs, and 4-H clubs.  Over the past year, I have spent time educating teachers and extension staff on the use of technology, specifically Interactive Print, with their students.</a:t>
            </a:r>
            <a:endParaRPr lang="en-US" dirty="0"/>
          </a:p>
        </p:txBody>
      </p:sp>
      <p:sp>
        <p:nvSpPr>
          <p:cNvPr id="4" name="Slide Number Placeholder 3"/>
          <p:cNvSpPr>
            <a:spLocks noGrp="1"/>
          </p:cNvSpPr>
          <p:nvPr>
            <p:ph type="sldNum" sz="quarter" idx="10"/>
          </p:nvPr>
        </p:nvSpPr>
        <p:spPr/>
        <p:txBody>
          <a:bodyPr/>
          <a:lstStyle/>
          <a:p>
            <a:fld id="{8CE63031-F43E-403E-A420-486871FEF1F1}" type="slidenum">
              <a:rPr lang="en-US" smtClean="0"/>
              <a:pPr/>
              <a:t>5</a:t>
            </a:fld>
            <a:endParaRPr lang="en-US" dirty="0"/>
          </a:p>
        </p:txBody>
      </p:sp>
    </p:spTree>
    <p:extLst>
      <p:ext uri="{BB962C8B-B14F-4D97-AF65-F5344CB8AC3E}">
        <p14:creationId xmlns:p14="http://schemas.microsoft.com/office/powerpoint/2010/main" val="12901227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Slide </a:t>
            </a:r>
            <a:r>
              <a:rPr lang="en-US" dirty="0" smtClean="0"/>
              <a:t>#6</a:t>
            </a:r>
            <a:endParaRPr lang="en-US" dirty="0" smtClean="0"/>
          </a:p>
          <a:p>
            <a:r>
              <a:rPr lang="en-US" dirty="0" smtClean="0"/>
              <a:t>Slide time: 1 minute</a:t>
            </a:r>
          </a:p>
          <a:p>
            <a:r>
              <a:rPr lang="en-US" dirty="0" smtClean="0"/>
              <a:t> </a:t>
            </a:r>
          </a:p>
          <a:p>
            <a:pPr defTabSz="915723">
              <a:defRPr/>
            </a:pPr>
            <a:endParaRPr lang="en-US" dirty="0" smtClean="0"/>
          </a:p>
          <a:p>
            <a:pPr defTabSz="915723">
              <a:defRPr/>
            </a:pPr>
            <a:r>
              <a:rPr lang="en-US" dirty="0" smtClean="0"/>
              <a:t>Jane -</a:t>
            </a:r>
            <a:r>
              <a:rPr lang="en-US" baseline="0" dirty="0" smtClean="0"/>
              <a:t> </a:t>
            </a:r>
            <a:r>
              <a:rPr lang="en-US" dirty="0" smtClean="0"/>
              <a:t>We are excited that you are participating to</a:t>
            </a:r>
            <a:r>
              <a:rPr lang="en-US" baseline="0" dirty="0" smtClean="0"/>
              <a:t> learn and share about </a:t>
            </a:r>
            <a:r>
              <a:rPr lang="en-US" dirty="0" smtClean="0"/>
              <a:t>inclusive 4-H</a:t>
            </a:r>
            <a:r>
              <a:rPr lang="en-US" baseline="0" dirty="0" smtClean="0"/>
              <a:t> </a:t>
            </a:r>
            <a:r>
              <a:rPr lang="en-US" dirty="0" smtClean="0"/>
              <a:t>settings that foster</a:t>
            </a:r>
            <a:r>
              <a:rPr lang="en-US" baseline="0" dirty="0" smtClean="0"/>
              <a:t> a sense of belonging in all members.</a:t>
            </a:r>
          </a:p>
          <a:p>
            <a:pPr defTabSz="915723">
              <a:defRPr/>
            </a:pPr>
            <a:endParaRPr lang="en-US" baseline="0" dirty="0" smtClean="0"/>
          </a:p>
          <a:p>
            <a:r>
              <a:rPr lang="en-US" baseline="0" dirty="0" smtClean="0"/>
              <a:t>4-H today is a rich mixture of family backgrounds, ethnic heritages and members with a variety of physical, mental and social abilities.</a:t>
            </a:r>
          </a:p>
          <a:p>
            <a:endParaRPr lang="en-US" baseline="0" dirty="0" smtClean="0"/>
          </a:p>
          <a:p>
            <a:r>
              <a:rPr lang="en-US" baseline="0" dirty="0" smtClean="0"/>
              <a:t>Our objectives for “Heart of Belonging” training include:</a:t>
            </a:r>
          </a:p>
          <a:p>
            <a:endParaRPr lang="en-US" baseline="0" dirty="0" smtClean="0"/>
          </a:p>
          <a:p>
            <a:pPr marL="228931" indent="-228931">
              <a:buAutoNum type="arabicPeriod"/>
            </a:pPr>
            <a:r>
              <a:rPr lang="en-US" baseline="0" dirty="0" smtClean="0"/>
              <a:t>Identify elements needed for a safe and inclusive environment – a caring adult, safe places, mastery of skills, community service, </a:t>
            </a:r>
            <a:r>
              <a:rPr lang="en-US" baseline="0" dirty="0" smtClean="0">
                <a:solidFill>
                  <a:srgbClr val="FF0000"/>
                </a:solidFill>
              </a:rPr>
              <a:t>self-determination, </a:t>
            </a:r>
            <a:r>
              <a:rPr lang="en-US" baseline="0" dirty="0" smtClean="0">
                <a:solidFill>
                  <a:srgbClr val="E9A771"/>
                </a:solidFill>
              </a:rPr>
              <a:t>decision making, </a:t>
            </a:r>
            <a:r>
              <a:rPr lang="en-US" baseline="0" dirty="0" smtClean="0">
                <a:solidFill>
                  <a:srgbClr val="FF0000"/>
                </a:solidFill>
              </a:rPr>
              <a:t>active participation, and engaged learning.</a:t>
            </a:r>
          </a:p>
          <a:p>
            <a:pPr marL="228931" indent="-228931">
              <a:buAutoNum type="arabicPeriod"/>
            </a:pPr>
            <a:endParaRPr lang="en-US" baseline="0" dirty="0" smtClean="0"/>
          </a:p>
          <a:p>
            <a:pPr marL="228931" indent="-228931">
              <a:buAutoNum type="arabicPeriod"/>
            </a:pPr>
            <a:r>
              <a:rPr lang="en-US" baseline="0" dirty="0" smtClean="0"/>
              <a:t>We will also explore barriers to inclusion – our goal in 4-H is to provide opportunities to members to see, talk, and participate in hands-on learning.</a:t>
            </a:r>
          </a:p>
          <a:p>
            <a:pPr marL="228931" indent="-228931"/>
            <a:endParaRPr lang="en-US" baseline="0" dirty="0" smtClean="0"/>
          </a:p>
          <a:p>
            <a:pPr marL="228931" indent="-228931"/>
            <a:r>
              <a:rPr lang="en-US" baseline="0" dirty="0" smtClean="0"/>
              <a:t>	Barriers may be allergies, chronic health conditions, mobility, or learning styles. These barriers may be temporary (a young person on crutches) or long – term ( a 4-H member in a wheel chair).</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8CE63031-F43E-403E-A420-486871FEF1F1}" type="slidenum">
              <a:rPr lang="en-US" smtClean="0"/>
              <a:pPr/>
              <a:t>6</a:t>
            </a:fld>
            <a:endParaRPr lang="en-US" dirty="0"/>
          </a:p>
        </p:txBody>
      </p:sp>
    </p:spTree>
    <p:extLst>
      <p:ext uri="{BB962C8B-B14F-4D97-AF65-F5344CB8AC3E}">
        <p14:creationId xmlns:p14="http://schemas.microsoft.com/office/powerpoint/2010/main" val="29487031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Slide </a:t>
            </a:r>
            <a:r>
              <a:rPr lang="en-US" baseline="0" dirty="0" smtClean="0"/>
              <a:t>#7</a:t>
            </a:r>
            <a:endParaRPr lang="en-US" baseline="0" dirty="0" smtClean="0"/>
          </a:p>
          <a:p>
            <a:r>
              <a:rPr lang="en-US" baseline="0" dirty="0" smtClean="0"/>
              <a:t>Slide time:  40 seconds</a:t>
            </a:r>
          </a:p>
          <a:p>
            <a:r>
              <a:rPr lang="en-US" baseline="0" dirty="0" smtClean="0"/>
              <a:t> </a:t>
            </a:r>
          </a:p>
          <a:p>
            <a:endParaRPr lang="en-US" baseline="0" dirty="0" smtClean="0"/>
          </a:p>
          <a:p>
            <a:r>
              <a:rPr lang="en-US" baseline="0" dirty="0" smtClean="0"/>
              <a:t>Jane - Our third objective is to promote inclusion…</a:t>
            </a:r>
          </a:p>
          <a:p>
            <a:pPr defTabSz="915723">
              <a:defRPr/>
            </a:pPr>
            <a:endParaRPr lang="en-US" altLang="en-US" dirty="0" smtClean="0">
              <a:latin typeface="Arial" panose="020B0604020202020204" pitchFamily="34" charset="0"/>
            </a:endParaRPr>
          </a:p>
          <a:p>
            <a:pPr defTabSz="915723">
              <a:defRPr/>
            </a:pPr>
            <a:r>
              <a:rPr lang="en-US" altLang="en-US" dirty="0" smtClean="0">
                <a:latin typeface="Arial" panose="020B0604020202020204" pitchFamily="34" charset="0"/>
              </a:rPr>
              <a:t>Some of you may have lots of experience working with youth and celebrate having a diverse and vibrant club or group. On the other hand, some of you may have a large group of enthusiastic youth who are a bit of a challenge. Or you may have little direct experience and are concerned about your abilities to work with youth who have physical disabilities, chronic health issues or emotional, behavioral, or mental disorders, or youth from different cultures. </a:t>
            </a:r>
            <a:endParaRPr lang="en-US" baseline="0" dirty="0" smtClean="0"/>
          </a:p>
          <a:p>
            <a:endParaRPr lang="en-US" baseline="0" dirty="0" smtClean="0"/>
          </a:p>
          <a:p>
            <a:r>
              <a:rPr lang="en-US" baseline="0" dirty="0" smtClean="0"/>
              <a:t>And fourth, and final, objective is that you will discover resources to help you create more inclusive program environments.</a:t>
            </a:r>
          </a:p>
          <a:p>
            <a:endParaRPr lang="en-US" baseline="0" dirty="0" smtClean="0"/>
          </a:p>
          <a:p>
            <a:r>
              <a:rPr lang="en-US" baseline="0" dirty="0" smtClean="0"/>
              <a:t>Sharing ideas tonight is a great way to learn from each other. </a:t>
            </a:r>
          </a:p>
          <a:p>
            <a:endParaRPr lang="en-US" baseline="0" dirty="0" smtClean="0"/>
          </a:p>
          <a:p>
            <a:r>
              <a:rPr lang="en-US" baseline="0" dirty="0" smtClean="0"/>
              <a:t> </a:t>
            </a:r>
            <a:endParaRPr lang="en-US" dirty="0" smtClean="0"/>
          </a:p>
          <a:p>
            <a:endParaRPr lang="en-US" dirty="0"/>
          </a:p>
        </p:txBody>
      </p:sp>
      <p:sp>
        <p:nvSpPr>
          <p:cNvPr id="4" name="Slide Number Placeholder 3"/>
          <p:cNvSpPr>
            <a:spLocks noGrp="1"/>
          </p:cNvSpPr>
          <p:nvPr>
            <p:ph type="sldNum" sz="quarter" idx="10"/>
          </p:nvPr>
        </p:nvSpPr>
        <p:spPr/>
        <p:txBody>
          <a:bodyPr/>
          <a:lstStyle/>
          <a:p>
            <a:fld id="{8CE63031-F43E-403E-A420-486871FEF1F1}" type="slidenum">
              <a:rPr lang="en-US" smtClean="0"/>
              <a:pPr/>
              <a:t>7</a:t>
            </a:fld>
            <a:endParaRPr lang="en-US" dirty="0"/>
          </a:p>
        </p:txBody>
      </p:sp>
    </p:spTree>
    <p:extLst>
      <p:ext uri="{BB962C8B-B14F-4D97-AF65-F5344CB8AC3E}">
        <p14:creationId xmlns:p14="http://schemas.microsoft.com/office/powerpoint/2010/main" val="19596195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5723">
              <a:defRPr/>
            </a:pPr>
            <a:r>
              <a:rPr lang="en-US" altLang="en-US" dirty="0" smtClean="0">
                <a:latin typeface="Arial" panose="020B0604020202020204" pitchFamily="34" charset="0"/>
              </a:rPr>
              <a:t>Slide </a:t>
            </a:r>
            <a:r>
              <a:rPr lang="en-US" altLang="en-US" dirty="0" smtClean="0">
                <a:latin typeface="Arial" panose="020B0604020202020204" pitchFamily="34" charset="0"/>
              </a:rPr>
              <a:t>#8</a:t>
            </a:r>
            <a:endParaRPr lang="en-US" altLang="en-US" dirty="0" smtClean="0">
              <a:latin typeface="Arial" panose="020B0604020202020204" pitchFamily="34" charset="0"/>
            </a:endParaRPr>
          </a:p>
          <a:p>
            <a:pPr defTabSz="915723">
              <a:defRPr/>
            </a:pPr>
            <a:r>
              <a:rPr lang="en-US" altLang="en-US" dirty="0" smtClean="0">
                <a:latin typeface="Arial" panose="020B0604020202020204" pitchFamily="34" charset="0"/>
              </a:rPr>
              <a:t>Slide</a:t>
            </a:r>
            <a:r>
              <a:rPr lang="en-US" altLang="en-US" baseline="0" dirty="0" smtClean="0">
                <a:latin typeface="Arial" panose="020B0604020202020204" pitchFamily="34" charset="0"/>
              </a:rPr>
              <a:t> time: 1 minute, 20 seconds</a:t>
            </a:r>
          </a:p>
          <a:p>
            <a:pPr defTabSz="915723">
              <a:defRPr/>
            </a:pPr>
            <a:r>
              <a:rPr lang="en-US" altLang="en-US" baseline="0" dirty="0" smtClean="0">
                <a:latin typeface="Arial" panose="020B0604020202020204" pitchFamily="34" charset="0"/>
              </a:rPr>
              <a:t> </a:t>
            </a:r>
            <a:endParaRPr lang="en-US" altLang="en-US" dirty="0" smtClean="0">
              <a:latin typeface="Arial" panose="020B0604020202020204" pitchFamily="34" charset="0"/>
            </a:endParaRPr>
          </a:p>
          <a:p>
            <a:pPr defTabSz="915723">
              <a:defRPr/>
            </a:pPr>
            <a:endParaRPr lang="en-US" altLang="en-US" dirty="0" smtClean="0">
              <a:latin typeface="Arial" panose="020B0604020202020204" pitchFamily="34" charset="0"/>
            </a:endParaRPr>
          </a:p>
          <a:p>
            <a:pPr defTabSz="915723">
              <a:defRPr/>
            </a:pPr>
            <a:r>
              <a:rPr lang="en-US" altLang="en-US" dirty="0" smtClean="0">
                <a:latin typeface="Arial" panose="020B0604020202020204" pitchFamily="34" charset="0"/>
              </a:rPr>
              <a:t>Jane -</a:t>
            </a:r>
            <a:r>
              <a:rPr lang="en-US" altLang="en-US" baseline="0" dirty="0" smtClean="0">
                <a:latin typeface="Arial" panose="020B0604020202020204" pitchFamily="34" charset="0"/>
              </a:rPr>
              <a:t> </a:t>
            </a:r>
            <a:r>
              <a:rPr lang="en-US" altLang="en-US" dirty="0" smtClean="0">
                <a:latin typeface="Arial" panose="020B0604020202020204" pitchFamily="34" charset="0"/>
              </a:rPr>
              <a:t>Now read the words in the “justice” statement that is found on all Extension documents across the country. </a:t>
            </a:r>
          </a:p>
          <a:p>
            <a:pPr defTabSz="915723">
              <a:defRPr/>
            </a:pPr>
            <a:endParaRPr lang="en-US" altLang="en-US" dirty="0" smtClean="0">
              <a:latin typeface="Arial" panose="020B0604020202020204" pitchFamily="34" charset="0"/>
            </a:endParaRPr>
          </a:p>
          <a:p>
            <a:pPr defTabSz="915723">
              <a:defRPr/>
            </a:pPr>
            <a:r>
              <a:rPr lang="en-US" altLang="en-US" dirty="0" smtClean="0">
                <a:latin typeface="Arial" panose="020B0604020202020204" pitchFamily="34" charset="0"/>
              </a:rPr>
              <a:t>[PAUSE: 30 seconds as they read]</a:t>
            </a:r>
          </a:p>
          <a:p>
            <a:pPr defTabSz="915723">
              <a:defRPr/>
            </a:pPr>
            <a:endParaRPr lang="en-US" altLang="en-US" dirty="0" smtClean="0">
              <a:latin typeface="Arial" panose="020B0604020202020204" pitchFamily="34" charset="0"/>
            </a:endParaRPr>
          </a:p>
          <a:p>
            <a:pPr defTabSz="915723">
              <a:defRPr/>
            </a:pPr>
            <a:r>
              <a:rPr lang="en-US" altLang="en-US" dirty="0" smtClean="0">
                <a:latin typeface="Arial" panose="020B0604020202020204" pitchFamily="34" charset="0"/>
              </a:rPr>
              <a:t>As we read this statement, we understand the power of belonging and inclusion in the 4-H program and all Cooperative Extension Service programs.</a:t>
            </a:r>
          </a:p>
          <a:p>
            <a:pPr defTabSz="915723">
              <a:defRPr/>
            </a:pPr>
            <a:endParaRPr lang="en-US" altLang="en-US" dirty="0" smtClean="0">
              <a:latin typeface="Arial" panose="020B0604020202020204" pitchFamily="34" charset="0"/>
            </a:endParaRPr>
          </a:p>
          <a:p>
            <a:pPr defTabSz="915723">
              <a:defRPr/>
            </a:pPr>
            <a:r>
              <a:rPr lang="en-US" altLang="en-US" dirty="0" smtClean="0">
                <a:latin typeface="Arial" panose="020B0604020202020204" pitchFamily="34" charset="0"/>
              </a:rPr>
              <a:t>The 4-H program is part of the United States Department</a:t>
            </a:r>
            <a:r>
              <a:rPr lang="en-US" altLang="en-US" baseline="0" dirty="0" smtClean="0">
                <a:latin typeface="Arial" panose="020B0604020202020204" pitchFamily="34" charset="0"/>
              </a:rPr>
              <a:t> of Agriculture (USDA).  Our mission is to provide inclusive programming for youth, families and communities.</a:t>
            </a:r>
          </a:p>
          <a:p>
            <a:pPr defTabSz="915723">
              <a:defRPr/>
            </a:pPr>
            <a:endParaRPr lang="en-US" altLang="en-US" baseline="0" dirty="0" smtClean="0">
              <a:latin typeface="Arial" panose="020B0604020202020204" pitchFamily="34" charset="0"/>
            </a:endParaRPr>
          </a:p>
          <a:p>
            <a:pPr defTabSz="915723">
              <a:defRPr/>
            </a:pPr>
            <a:r>
              <a:rPr lang="en-US" altLang="en-US" baseline="0" dirty="0" smtClean="0">
                <a:latin typeface="Arial" panose="020B0604020202020204" pitchFamily="34" charset="0"/>
              </a:rPr>
              <a:t>Examples of our inclusive 4-H programming: </a:t>
            </a:r>
          </a:p>
          <a:p>
            <a:pPr defTabSz="915723">
              <a:buFont typeface="Arial" pitchFamily="34" charset="0"/>
              <a:buChar char="•"/>
              <a:defRPr/>
            </a:pPr>
            <a:r>
              <a:rPr lang="en-US" altLang="en-US" baseline="0" dirty="0" smtClean="0">
                <a:latin typeface="Arial" panose="020B0604020202020204" pitchFamily="34" charset="0"/>
              </a:rPr>
              <a:t> Offering written materials in languages other than English</a:t>
            </a:r>
          </a:p>
          <a:p>
            <a:pPr defTabSz="915723">
              <a:buFont typeface="Arial" pitchFamily="34" charset="0"/>
              <a:buChar char="•"/>
              <a:defRPr/>
            </a:pPr>
            <a:r>
              <a:rPr lang="en-US" altLang="en-US" baseline="0" dirty="0" smtClean="0">
                <a:latin typeface="Arial" panose="020B0604020202020204" pitchFamily="34" charset="0"/>
              </a:rPr>
              <a:t> Making financial assistance available for participation</a:t>
            </a:r>
          </a:p>
          <a:p>
            <a:pPr defTabSz="915723">
              <a:buFont typeface="Arial" pitchFamily="34" charset="0"/>
              <a:buChar char="•"/>
              <a:defRPr/>
            </a:pPr>
            <a:r>
              <a:rPr lang="en-US" altLang="en-US" baseline="0" dirty="0" smtClean="0">
                <a:latin typeface="Arial" panose="020B0604020202020204" pitchFamily="34" charset="0"/>
              </a:rPr>
              <a:t> Providing learning in accessible settings</a:t>
            </a:r>
          </a:p>
          <a:p>
            <a:pPr defTabSz="915723">
              <a:defRPr/>
            </a:pPr>
            <a:endParaRPr lang="en-US" altLang="en-US" baseline="0" dirty="0" smtClean="0">
              <a:solidFill>
                <a:srgbClr val="FF0000"/>
              </a:solidFill>
              <a:latin typeface="Arial" panose="020B0604020202020204" pitchFamily="34" charset="0"/>
            </a:endParaRPr>
          </a:p>
          <a:p>
            <a:pPr defTabSz="915723">
              <a:defRPr/>
            </a:pPr>
            <a:r>
              <a:rPr lang="en-US" baseline="0" dirty="0" smtClean="0"/>
              <a:t>Now Tammy is going to introduce us to the foundation of an inclusive environment.</a:t>
            </a:r>
            <a:endParaRPr lang="en-US" dirty="0" smtClean="0"/>
          </a:p>
          <a:p>
            <a:pPr defTabSz="915723">
              <a:defRPr/>
            </a:pPr>
            <a:endParaRPr lang="en-US" altLang="en-US" dirty="0" smtClean="0">
              <a:latin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8CE63031-F43E-403E-A420-486871FEF1F1}" type="slidenum">
              <a:rPr lang="en-US" smtClean="0"/>
              <a:pPr/>
              <a:t>8</a:t>
            </a:fld>
            <a:endParaRPr lang="en-US" dirty="0"/>
          </a:p>
        </p:txBody>
      </p:sp>
    </p:spTree>
    <p:extLst>
      <p:ext uri="{BB962C8B-B14F-4D97-AF65-F5344CB8AC3E}">
        <p14:creationId xmlns:p14="http://schemas.microsoft.com/office/powerpoint/2010/main" val="6126640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Slide </a:t>
            </a:r>
            <a:r>
              <a:rPr lang="en-US" dirty="0" smtClean="0"/>
              <a:t>#9</a:t>
            </a:r>
            <a:endParaRPr lang="en-US" dirty="0" smtClean="0"/>
          </a:p>
          <a:p>
            <a:pPr defTabSz="915723">
              <a:defRPr/>
            </a:pPr>
            <a:r>
              <a:rPr lang="en-US" altLang="en-US" dirty="0" smtClean="0">
                <a:latin typeface="Arial" panose="020B0604020202020204" pitchFamily="34" charset="0"/>
              </a:rPr>
              <a:t>Slide</a:t>
            </a:r>
            <a:r>
              <a:rPr lang="en-US" altLang="en-US" baseline="0" dirty="0" smtClean="0">
                <a:latin typeface="Arial" panose="020B0604020202020204" pitchFamily="34" charset="0"/>
              </a:rPr>
              <a:t> time: 1 minute</a:t>
            </a:r>
          </a:p>
          <a:p>
            <a:pPr defTabSz="915723">
              <a:defRPr/>
            </a:pPr>
            <a:r>
              <a:rPr lang="en-US" altLang="en-US" baseline="0" dirty="0" smtClean="0">
                <a:latin typeface="Arial" panose="020B0604020202020204" pitchFamily="34" charset="0"/>
              </a:rPr>
              <a:t> </a:t>
            </a:r>
            <a:endParaRPr lang="en-US" altLang="en-US" dirty="0" smtClean="0">
              <a:latin typeface="Arial" panose="020B0604020202020204" pitchFamily="34" charset="0"/>
            </a:endParaRPr>
          </a:p>
          <a:p>
            <a:r>
              <a:rPr lang="en-US" dirty="0" smtClean="0"/>
              <a:t/>
            </a:r>
            <a:br>
              <a:rPr lang="en-US" dirty="0" smtClean="0"/>
            </a:br>
            <a:r>
              <a:rPr lang="en-US" dirty="0" smtClean="0"/>
              <a:t>Tammy</a:t>
            </a:r>
            <a:r>
              <a:rPr lang="en-US" baseline="0" dirty="0" smtClean="0"/>
              <a:t> - Creating a welcoming environment for everyone is key to positive youth development. The first few minutes of a session set the tone for continued positive interactions.”</a:t>
            </a:r>
          </a:p>
          <a:p>
            <a:endParaRPr lang="en-US" baseline="0" dirty="0" smtClean="0"/>
          </a:p>
          <a:p>
            <a:r>
              <a:rPr lang="en-US" b="0" i="0" baseline="0" dirty="0" smtClean="0">
                <a:solidFill>
                  <a:srgbClr val="FF0000"/>
                </a:solidFill>
              </a:rPr>
              <a:t>[Host site: Make sure you have the “Welcoming and Encouraging”  handout available for each participant or have one to pass around, referencing North Central Volunteer web site listed at the end of this presentation.] </a:t>
            </a:r>
          </a:p>
          <a:p>
            <a:endParaRPr lang="en-US" b="1" i="1" baseline="0" dirty="0" smtClean="0"/>
          </a:p>
          <a:p>
            <a:r>
              <a:rPr lang="en-US" baseline="0" dirty="0" smtClean="0"/>
              <a:t>According to over 50 years of research done by the Weikert Center for Youth Program Quality, a welcoming atmosphere:</a:t>
            </a:r>
          </a:p>
          <a:p>
            <a:endParaRPr lang="en-US" baseline="0" dirty="0" smtClean="0"/>
          </a:p>
          <a:p>
            <a:pPr>
              <a:buFont typeface="Arial" pitchFamily="34" charset="0"/>
              <a:buChar char="•"/>
            </a:pPr>
            <a:r>
              <a:rPr lang="en-US" baseline="0" dirty="0" smtClean="0"/>
              <a:t>Nurtures self-worth (“You matter.”) </a:t>
            </a:r>
          </a:p>
          <a:p>
            <a:pPr>
              <a:buFont typeface="Arial" pitchFamily="34" charset="0"/>
              <a:buChar char="•"/>
            </a:pPr>
            <a:r>
              <a:rPr lang="en-US" baseline="0" dirty="0" smtClean="0"/>
              <a:t>Makes them feel known and recognized</a:t>
            </a:r>
          </a:p>
          <a:p>
            <a:pPr>
              <a:buFont typeface="Arial" pitchFamily="34" charset="0"/>
              <a:buChar char="•"/>
            </a:pPr>
            <a:r>
              <a:rPr lang="en-US" baseline="0" dirty="0" smtClean="0"/>
              <a:t>Connects them positively to a group or community</a:t>
            </a:r>
          </a:p>
          <a:p>
            <a:pPr>
              <a:buFont typeface="Arial" pitchFamily="34" charset="0"/>
              <a:buChar char="•"/>
            </a:pPr>
            <a:r>
              <a:rPr lang="en-US" baseline="0" dirty="0" smtClean="0"/>
              <a:t>Gives them instant ownership of the space or activity</a:t>
            </a:r>
          </a:p>
          <a:p>
            <a:endParaRPr lang="en-US" baseline="0" dirty="0" smtClean="0"/>
          </a:p>
          <a:p>
            <a:r>
              <a:rPr lang="en-US" baseline="0" dirty="0" smtClean="0"/>
              <a:t>In the next slide we are going to do an activity to move beyond a welcoming environment and begin thinking about making it inclusive for all.</a:t>
            </a:r>
            <a:endParaRPr lang="en-US" dirty="0"/>
          </a:p>
        </p:txBody>
      </p:sp>
      <p:sp>
        <p:nvSpPr>
          <p:cNvPr id="4" name="Slide Number Placeholder 3"/>
          <p:cNvSpPr>
            <a:spLocks noGrp="1"/>
          </p:cNvSpPr>
          <p:nvPr>
            <p:ph type="sldNum" sz="quarter" idx="10"/>
          </p:nvPr>
        </p:nvSpPr>
        <p:spPr/>
        <p:txBody>
          <a:bodyPr/>
          <a:lstStyle/>
          <a:p>
            <a:fld id="{8CE63031-F43E-403E-A420-486871FEF1F1}" type="slidenum">
              <a:rPr lang="en-US" smtClean="0"/>
              <a:pPr/>
              <a:t>9</a:t>
            </a:fld>
            <a:endParaRPr lang="en-US" dirty="0"/>
          </a:p>
        </p:txBody>
      </p:sp>
    </p:spTree>
    <p:extLst>
      <p:ext uri="{BB962C8B-B14F-4D97-AF65-F5344CB8AC3E}">
        <p14:creationId xmlns:p14="http://schemas.microsoft.com/office/powerpoint/2010/main" val="354622074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Module Title Slide">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685800" y="2286000"/>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5873345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2_Blank">
    <p:bg>
      <p:bgPr>
        <a:solidFill>
          <a:srgbClr val="0072BC"/>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1619964"/>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3_Blank">
    <p:bg>
      <p:bgPr>
        <a:solidFill>
          <a:srgbClr val="00AEE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52424120"/>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4_Blank">
    <p:bg>
      <p:bgPr>
        <a:solidFill>
          <a:srgbClr val="44C8F5"/>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52424120"/>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5_Blank">
    <p:bg>
      <p:bgPr>
        <a:solidFill>
          <a:srgbClr val="DAEBC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52424120"/>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7_Blank">
    <p:bg>
      <p:bgPr>
        <a:solidFill>
          <a:srgbClr val="B4D486"/>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52424120"/>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6_Blank">
    <p:bg>
      <p:bgPr>
        <a:solidFill>
          <a:srgbClr val="00833B"/>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5242412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84709573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9115877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429069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1_Comparison">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025337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01229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5255447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1_Content with Caption">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8417663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05211812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LATEST TO COPY TO</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F89927-11C9-4582-AFCD-E8F4152D2DEF}" type="slidenum">
              <a:rPr lang="en-US" smtClean="0"/>
              <a:pPr/>
              <a:t>‹#›</a:t>
            </a:fld>
            <a:endParaRPr lang="en-US" dirty="0"/>
          </a:p>
        </p:txBody>
      </p:sp>
    </p:spTree>
    <p:extLst>
      <p:ext uri="{BB962C8B-B14F-4D97-AF65-F5344CB8AC3E}">
        <p14:creationId xmlns:p14="http://schemas.microsoft.com/office/powerpoint/2010/main" val="2058786346"/>
      </p:ext>
    </p:extLst>
  </p:cSld>
  <p:clrMap bg1="lt1" tx1="dk1" bg2="lt2" tx2="dk2" accent1="accent1" accent2="accent2" accent3="accent3" accent4="accent4" accent5="accent5" accent6="accent6" hlink="hlink" folHlink="folHlink"/>
  <p:sldLayoutIdLst>
    <p:sldLayoutId id="2147483704" r:id="rId1"/>
    <p:sldLayoutId id="2147483707"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 id="2147483723" r:id="rId12"/>
    <p:sldLayoutId id="2147483724" r:id="rId13"/>
    <p:sldLayoutId id="2147483725" r:id="rId14"/>
    <p:sldLayoutId id="2147483726" r:id="rId15"/>
  </p:sldLayoutIdLst>
  <p:timing>
    <p:tnLst>
      <p:par>
        <p:cTn id="1" dur="indefinite" restart="never" nodeType="tmRoot"/>
      </p:par>
    </p:tnLst>
  </p:timing>
  <p:hf sldNum="0" hdr="0" dt="0"/>
  <p:txStyles>
    <p:titleStyle>
      <a:lvl1pPr algn="ctr" defTabSz="914400" rtl="0" eaLnBrk="1" latinLnBrk="0" hangingPunct="1">
        <a:spcBef>
          <a:spcPct val="0"/>
        </a:spcBef>
        <a:buNone/>
        <a:defRPr sz="4400" b="0" i="0" u="none"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21.jpeg"/><Relationship Id="rId7" Type="http://schemas.openxmlformats.org/officeDocument/2006/relationships/diagramColors" Target="../diagrams/colors5.xml"/><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5.xml"/><Relationship Id="rId1" Type="http://schemas.openxmlformats.org/officeDocument/2006/relationships/slideLayout" Target="../slideLayouts/slideLayout14.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8.xml"/><Relationship Id="rId1" Type="http://schemas.openxmlformats.org/officeDocument/2006/relationships/slideLayout" Target="../slideLayouts/slideLayout15.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21.xml"/><Relationship Id="rId1" Type="http://schemas.openxmlformats.org/officeDocument/2006/relationships/slideLayout" Target="../slideLayouts/slideLayout3.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2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23.xml"/><Relationship Id="rId1" Type="http://schemas.openxmlformats.org/officeDocument/2006/relationships/slideLayout" Target="../slideLayouts/slideLayout3.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2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25.xml"/><Relationship Id="rId1" Type="http://schemas.openxmlformats.org/officeDocument/2006/relationships/slideLayout" Target="../slideLayouts/slideLayout3.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27.xml"/><Relationship Id="rId1" Type="http://schemas.openxmlformats.org/officeDocument/2006/relationships/slideLayout" Target="../slideLayouts/slideLayout3.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8.xml"/><Relationship Id="rId1" Type="http://schemas.openxmlformats.org/officeDocument/2006/relationships/slideLayout" Target="../slideLayouts/slideLayout3.xml"/><Relationship Id="rId4" Type="http://schemas.openxmlformats.org/officeDocument/2006/relationships/hyperlink" Target="http://fyi.uwex.edu/ncrvd/4-h-volunteer-e-forum/"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9.xml"/><Relationship Id="rId1" Type="http://schemas.openxmlformats.org/officeDocument/2006/relationships/slideLayout" Target="../slideLayouts/slideLayout3.xml"/><Relationship Id="rId4" Type="http://schemas.openxmlformats.org/officeDocument/2006/relationships/hyperlink" Target="http://tinyurl.com/2015-NCRVeF-Belong"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1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81000" y="2492375"/>
            <a:ext cx="7924800" cy="1470025"/>
          </a:xfrm>
        </p:spPr>
        <p:txBody>
          <a:bodyPr>
            <a:normAutofit fontScale="90000"/>
          </a:bodyPr>
          <a:lstStyle/>
          <a:p>
            <a:pPr algn="ctr"/>
            <a:r>
              <a:rPr lang="en-US" b="1" dirty="0" smtClean="0">
                <a:latin typeface="Corbel" panose="020B0503020204020204" pitchFamily="34" charset="0"/>
              </a:rPr>
              <a:t> Welcome to the</a:t>
            </a:r>
            <a:br>
              <a:rPr lang="en-US" b="1" dirty="0" smtClean="0">
                <a:latin typeface="Corbel" panose="020B0503020204020204" pitchFamily="34" charset="0"/>
              </a:rPr>
            </a:br>
            <a:r>
              <a:rPr lang="en-US" b="1" dirty="0" smtClean="0">
                <a:latin typeface="Corbel" panose="020B0503020204020204" pitchFamily="34" charset="0"/>
              </a:rPr>
              <a:t>2015 North Central Region </a:t>
            </a:r>
            <a:br>
              <a:rPr lang="en-US" b="1" dirty="0" smtClean="0">
                <a:latin typeface="Corbel" panose="020B0503020204020204" pitchFamily="34" charset="0"/>
              </a:rPr>
            </a:br>
            <a:r>
              <a:rPr lang="en-US" b="1" dirty="0" smtClean="0">
                <a:latin typeface="Corbel" panose="020B0503020204020204" pitchFamily="34" charset="0"/>
              </a:rPr>
              <a:t>4-H Volunteer e-Forum!</a:t>
            </a:r>
            <a:br>
              <a:rPr lang="en-US" b="1" dirty="0" smtClean="0">
                <a:latin typeface="Corbel" panose="020B0503020204020204" pitchFamily="34" charset="0"/>
              </a:rPr>
            </a:br>
            <a:r>
              <a:rPr lang="en-US" sz="2200" b="1" dirty="0" smtClean="0">
                <a:latin typeface="Corbel" panose="020B0503020204020204" pitchFamily="34" charset="0"/>
              </a:rPr>
              <a:t/>
            </a:r>
            <a:br>
              <a:rPr lang="en-US" sz="2200" b="1" dirty="0" smtClean="0">
                <a:latin typeface="Corbel" panose="020B0503020204020204" pitchFamily="34" charset="0"/>
              </a:rPr>
            </a:br>
            <a:r>
              <a:rPr lang="en-US" b="1" i="1" dirty="0" smtClean="0">
                <a:latin typeface="Corbel" panose="020B0503020204020204" pitchFamily="34" charset="0"/>
              </a:rPr>
              <a:t>“Find the Heart of 4-H”</a:t>
            </a:r>
            <a:endParaRPr lang="en-US" b="1" i="1" dirty="0">
              <a:latin typeface="Corbel" panose="020B0503020204020204" pitchFamily="34"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31419" y="5099038"/>
            <a:ext cx="1221581" cy="1204130"/>
          </a:xfrm>
          <a:prstGeom prst="rect">
            <a:avLst/>
          </a:prstGeom>
        </p:spPr>
      </p:pic>
    </p:spTree>
    <p:extLst>
      <p:ext uri="{BB962C8B-B14F-4D97-AF65-F5344CB8AC3E}">
        <p14:creationId xmlns:p14="http://schemas.microsoft.com/office/powerpoint/2010/main" val="25297177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09600" y="304800"/>
            <a:ext cx="8229600" cy="1143000"/>
          </a:xfrm>
        </p:spPr>
        <p:txBody>
          <a:bodyPr>
            <a:normAutofit fontScale="90000"/>
          </a:bodyPr>
          <a:lstStyle/>
          <a:p>
            <a:r>
              <a:rPr lang="en-US" b="1" dirty="0" smtClean="0"/>
              <a:t>What makes YOU feel included?</a:t>
            </a:r>
            <a:endParaRPr lang="en-US" b="1"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52600" y="1371600"/>
            <a:ext cx="5638800" cy="411784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TextBox 3"/>
          <p:cNvSpPr txBox="1"/>
          <p:nvPr/>
        </p:nvSpPr>
        <p:spPr>
          <a:xfrm>
            <a:off x="5410200" y="5562600"/>
            <a:ext cx="2286000" cy="253916"/>
          </a:xfrm>
          <a:prstGeom prst="rect">
            <a:avLst/>
          </a:prstGeom>
          <a:noFill/>
        </p:spPr>
        <p:txBody>
          <a:bodyPr wrap="square" rtlCol="0">
            <a:spAutoFit/>
          </a:bodyPr>
          <a:lstStyle/>
          <a:p>
            <a:r>
              <a:rPr lang="en-US" sz="1050" dirty="0" smtClean="0">
                <a:solidFill>
                  <a:srgbClr val="000000"/>
                </a:solidFill>
              </a:rPr>
              <a:t>Photo credit: Tammy Gillespie</a:t>
            </a:r>
            <a:endParaRPr lang="en-US" sz="1050" dirty="0">
              <a:solidFill>
                <a:srgbClr val="000000"/>
              </a:solidFill>
            </a:endParaRPr>
          </a:p>
        </p:txBody>
      </p:sp>
    </p:spTree>
    <p:extLst>
      <p:ext uri="{BB962C8B-B14F-4D97-AF65-F5344CB8AC3E}">
        <p14:creationId xmlns:p14="http://schemas.microsoft.com/office/powerpoint/2010/main" val="344089664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5000" y="685800"/>
            <a:ext cx="5283200" cy="3962400"/>
          </a:xfrm>
          <a:prstGeom prst="rect">
            <a:avLst/>
          </a:prstGeom>
        </p:spPr>
      </p:pic>
      <p:sp>
        <p:nvSpPr>
          <p:cNvPr id="4" name="TextBox 3"/>
          <p:cNvSpPr txBox="1"/>
          <p:nvPr/>
        </p:nvSpPr>
        <p:spPr>
          <a:xfrm>
            <a:off x="990600" y="5105400"/>
            <a:ext cx="7467600" cy="646331"/>
          </a:xfrm>
          <a:prstGeom prst="rect">
            <a:avLst/>
          </a:prstGeom>
          <a:noFill/>
        </p:spPr>
        <p:txBody>
          <a:bodyPr wrap="square" rtlCol="0">
            <a:spAutoFit/>
          </a:bodyPr>
          <a:lstStyle/>
          <a:p>
            <a:pPr algn="ctr"/>
            <a:r>
              <a:rPr lang="en-US" sz="3600" b="1" dirty="0" smtClean="0">
                <a:solidFill>
                  <a:schemeClr val="accent4"/>
                </a:solidFill>
                <a:latin typeface="+mj-lt"/>
              </a:rPr>
              <a:t>What makes YOU feel welcome? </a:t>
            </a:r>
            <a:endParaRPr lang="en-US" sz="3600" b="1" dirty="0">
              <a:solidFill>
                <a:schemeClr val="accent4"/>
              </a:solidFill>
              <a:latin typeface="+mj-lt"/>
            </a:endParaRPr>
          </a:p>
        </p:txBody>
      </p:sp>
      <p:sp>
        <p:nvSpPr>
          <p:cNvPr id="6" name="Rectangle 5"/>
          <p:cNvSpPr/>
          <p:nvPr/>
        </p:nvSpPr>
        <p:spPr>
          <a:xfrm>
            <a:off x="5257800" y="4648200"/>
            <a:ext cx="1997663" cy="261610"/>
          </a:xfrm>
          <a:prstGeom prst="rect">
            <a:avLst/>
          </a:prstGeom>
        </p:spPr>
        <p:txBody>
          <a:bodyPr wrap="none">
            <a:spAutoFit/>
          </a:bodyPr>
          <a:lstStyle/>
          <a:p>
            <a:r>
              <a:rPr lang="en-US" sz="1100" dirty="0" smtClean="0">
                <a:solidFill>
                  <a:srgbClr val="000000"/>
                </a:solidFill>
              </a:rPr>
              <a:t>Photo credit: Molly Frendo</a:t>
            </a:r>
            <a:endParaRPr lang="en-US" sz="1100" dirty="0">
              <a:solidFill>
                <a:srgbClr val="000000"/>
              </a:solidFill>
            </a:endParaRPr>
          </a:p>
        </p:txBody>
      </p:sp>
    </p:spTree>
    <p:extLst>
      <p:ext uri="{BB962C8B-B14F-4D97-AF65-F5344CB8AC3E}">
        <p14:creationId xmlns:p14="http://schemas.microsoft.com/office/powerpoint/2010/main" val="28283328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0658" y="114092"/>
            <a:ext cx="8229600" cy="1143000"/>
          </a:xfrm>
        </p:spPr>
        <p:txBody>
          <a:bodyPr/>
          <a:lstStyle/>
          <a:p>
            <a:r>
              <a:rPr lang="en-US" b="1" dirty="0" smtClean="0"/>
              <a:t>Different perspectives</a:t>
            </a:r>
            <a:endParaRPr lang="en-US" b="1" dirty="0"/>
          </a:p>
        </p:txBody>
      </p:sp>
      <p:sp>
        <p:nvSpPr>
          <p:cNvPr id="4" name="Rectangle 3"/>
          <p:cNvSpPr/>
          <p:nvPr/>
        </p:nvSpPr>
        <p:spPr>
          <a:xfrm>
            <a:off x="215328" y="1087860"/>
            <a:ext cx="5665341" cy="1138773"/>
          </a:xfrm>
          <a:prstGeom prst="rect">
            <a:avLst/>
          </a:prstGeom>
          <a:solidFill>
            <a:schemeClr val="bg1"/>
          </a:solidFill>
          <a:ln>
            <a:noFill/>
          </a:ln>
        </p:spPr>
        <p:txBody>
          <a:bodyPr wrap="square">
            <a:spAutoFit/>
          </a:bodyPr>
          <a:lstStyle/>
          <a:p>
            <a:r>
              <a:rPr lang="en-US" sz="2400" dirty="0" smtClean="0">
                <a:solidFill>
                  <a:schemeClr val="accent1"/>
                </a:solidFill>
              </a:rPr>
              <a:t>What else would be added to your </a:t>
            </a:r>
            <a:br>
              <a:rPr lang="en-US" sz="2400" dirty="0" smtClean="0">
                <a:solidFill>
                  <a:schemeClr val="accent1"/>
                </a:solidFill>
              </a:rPr>
            </a:br>
            <a:r>
              <a:rPr lang="en-US" sz="2400" dirty="0" smtClean="0">
                <a:solidFill>
                  <a:schemeClr val="accent1"/>
                </a:solidFill>
              </a:rPr>
              <a:t>“I feel welcome” list if you were…</a:t>
            </a:r>
          </a:p>
          <a:p>
            <a:endParaRPr lang="en-US" sz="2000" dirty="0">
              <a:solidFill>
                <a:schemeClr val="accent1"/>
              </a:solidFill>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29582" y="2057400"/>
            <a:ext cx="2792080" cy="4041169"/>
          </a:xfrm>
          <a:prstGeom prst="rect">
            <a:avLst/>
          </a:prstGeom>
        </p:spPr>
      </p:pic>
      <p:graphicFrame>
        <p:nvGraphicFramePr>
          <p:cNvPr id="3" name="Diagram 2"/>
          <p:cNvGraphicFramePr/>
          <p:nvPr>
            <p:extLst>
              <p:ext uri="{D42A27DB-BD31-4B8C-83A1-F6EECF244321}">
                <p14:modId xmlns:p14="http://schemas.microsoft.com/office/powerpoint/2010/main" val="1002753217"/>
              </p:ext>
            </p:extLst>
          </p:nvPr>
        </p:nvGraphicFramePr>
        <p:xfrm>
          <a:off x="0" y="1524000"/>
          <a:ext cx="6095999" cy="4953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90031241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Hot Sheets</a:t>
            </a:r>
            <a:endParaRPr lang="en-US"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075327682"/>
              </p:ext>
            </p:extLst>
          </p:nvPr>
        </p:nvGraphicFramePr>
        <p:xfrm>
          <a:off x="457200" y="11430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9454763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Hot Sheets</a:t>
            </a:r>
            <a:endParaRPr lang="en-US" b="1" dirty="0"/>
          </a:p>
        </p:txBody>
      </p:sp>
      <p:sp>
        <p:nvSpPr>
          <p:cNvPr id="3" name="Snip Same Side Corner Rectangle 2"/>
          <p:cNvSpPr/>
          <p:nvPr/>
        </p:nvSpPr>
        <p:spPr>
          <a:xfrm>
            <a:off x="609600" y="1600200"/>
            <a:ext cx="1981200" cy="1676400"/>
          </a:xfrm>
          <a:prstGeom prst="snip2Same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Definition/</a:t>
            </a:r>
          </a:p>
          <a:p>
            <a:pPr algn="ctr"/>
            <a:r>
              <a:rPr lang="en-US" dirty="0" smtClean="0"/>
              <a:t>Description</a:t>
            </a:r>
            <a:endParaRPr lang="en-US" dirty="0"/>
          </a:p>
        </p:txBody>
      </p:sp>
      <p:sp>
        <p:nvSpPr>
          <p:cNvPr id="6" name="Snip Same Side Corner Rectangle 5"/>
          <p:cNvSpPr/>
          <p:nvPr/>
        </p:nvSpPr>
        <p:spPr>
          <a:xfrm>
            <a:off x="609600" y="3733800"/>
            <a:ext cx="1981200" cy="1676400"/>
          </a:xfrm>
          <a:prstGeom prst="snip2Same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Characteristics</a:t>
            </a:r>
            <a:endParaRPr lang="en-US" sz="1600" dirty="0"/>
          </a:p>
        </p:txBody>
      </p:sp>
      <p:pic>
        <p:nvPicPr>
          <p:cNvPr id="5" name="Picture 4" descr="kids.smiling.jpg"/>
          <p:cNvPicPr>
            <a:picLocks noChangeAspect="1"/>
          </p:cNvPicPr>
          <p:nvPr/>
        </p:nvPicPr>
        <p:blipFill>
          <a:blip r:embed="rId3" cstate="print"/>
          <a:stretch>
            <a:fillRect/>
          </a:stretch>
        </p:blipFill>
        <p:spPr>
          <a:xfrm>
            <a:off x="3086968" y="2235195"/>
            <a:ext cx="3326562" cy="2498122"/>
          </a:xfrm>
          <a:prstGeom prst="rect">
            <a:avLst/>
          </a:prstGeom>
        </p:spPr>
      </p:pic>
      <p:sp>
        <p:nvSpPr>
          <p:cNvPr id="4" name="TextBox 3"/>
          <p:cNvSpPr txBox="1"/>
          <p:nvPr/>
        </p:nvSpPr>
        <p:spPr>
          <a:xfrm>
            <a:off x="1115007" y="6082314"/>
            <a:ext cx="7587425" cy="276999"/>
          </a:xfrm>
          <a:prstGeom prst="rect">
            <a:avLst/>
          </a:prstGeom>
        </p:spPr>
        <p:txBody>
          <a:bodyPr rtlCol="0">
            <a:spAutoFit/>
          </a:bodyPr>
          <a:lstStyle/>
          <a:p>
            <a:pPr algn="r"/>
            <a:r>
              <a:rPr lang="en-US" sz="1200" dirty="0"/>
              <a:t>Photo Courtesy of: Iowa 4-H</a:t>
            </a:r>
          </a:p>
        </p:txBody>
      </p:sp>
      <p:sp>
        <p:nvSpPr>
          <p:cNvPr id="10" name="Snip Same Side Corner Rectangle 9"/>
          <p:cNvSpPr/>
          <p:nvPr/>
        </p:nvSpPr>
        <p:spPr>
          <a:xfrm>
            <a:off x="6876109" y="1600200"/>
            <a:ext cx="1981200" cy="1676400"/>
          </a:xfrm>
          <a:prstGeom prst="snip2Same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Working with Individuals</a:t>
            </a:r>
          </a:p>
          <a:p>
            <a:pPr algn="ctr"/>
            <a:endParaRPr lang="en-US" dirty="0"/>
          </a:p>
        </p:txBody>
      </p:sp>
      <p:sp>
        <p:nvSpPr>
          <p:cNvPr id="11" name="Snip Same Side Corner Rectangle 10"/>
          <p:cNvSpPr/>
          <p:nvPr/>
        </p:nvSpPr>
        <p:spPr>
          <a:xfrm>
            <a:off x="6912267" y="3731416"/>
            <a:ext cx="1981200" cy="1676400"/>
          </a:xfrm>
          <a:prstGeom prst="snip2Same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Useful websites</a:t>
            </a:r>
            <a:endParaRPr lang="en-US" dirty="0"/>
          </a:p>
          <a:p>
            <a:pPr algn="ctr"/>
            <a:endParaRPr lang="en-US" dirty="0"/>
          </a:p>
        </p:txBody>
      </p:sp>
    </p:spTree>
    <p:extLst>
      <p:ext uri="{BB962C8B-B14F-4D97-AF65-F5344CB8AC3E}">
        <p14:creationId xmlns:p14="http://schemas.microsoft.com/office/powerpoint/2010/main" val="19110031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48200" y="1089683"/>
            <a:ext cx="3577904" cy="46253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utoShape 2" descr="Image result for pencil"/>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aphicFrame>
        <p:nvGraphicFramePr>
          <p:cNvPr id="4" name="Diagram 3"/>
          <p:cNvGraphicFramePr/>
          <p:nvPr>
            <p:extLst>
              <p:ext uri="{D42A27DB-BD31-4B8C-83A1-F6EECF244321}">
                <p14:modId xmlns:p14="http://schemas.microsoft.com/office/powerpoint/2010/main" val="4157006139"/>
              </p:ext>
            </p:extLst>
          </p:nvPr>
        </p:nvGraphicFramePr>
        <p:xfrm>
          <a:off x="460375" y="457200"/>
          <a:ext cx="3425825" cy="55625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6" name="Picture 2" descr="http://pngimg.com/upload/pencil_PNG3861.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17889708">
            <a:off x="4495800" y="2770315"/>
            <a:ext cx="3899821" cy="29446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909655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https://www.extension.iastate.edu/4H/restrict/Clipart/aerosp.gif"/>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0500" y="1762125"/>
            <a:ext cx="8763000" cy="3333750"/>
          </a:xfrm>
          <a:prstGeom prst="rect">
            <a:avLst/>
          </a:prstGeom>
        </p:spPr>
      </p:pic>
    </p:spTree>
    <p:extLst>
      <p:ext uri="{BB962C8B-B14F-4D97-AF65-F5344CB8AC3E}">
        <p14:creationId xmlns:p14="http://schemas.microsoft.com/office/powerpoint/2010/main" val="414867001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228600"/>
            <a:ext cx="4343400" cy="4495800"/>
          </a:xfrm>
          <a:prstGeom prst="ellipse">
            <a:avLst/>
          </a:prstGeom>
          <a:ln w="38100">
            <a:prstDash val="lgDashDot"/>
          </a:ln>
        </p:spPr>
        <p:style>
          <a:lnRef idx="2">
            <a:schemeClr val="accent1"/>
          </a:lnRef>
          <a:fillRef idx="1">
            <a:schemeClr val="lt1"/>
          </a:fillRef>
          <a:effectRef idx="0">
            <a:schemeClr val="accent1"/>
          </a:effectRef>
          <a:fontRef idx="minor">
            <a:schemeClr val="dk1"/>
          </a:fontRef>
        </p:style>
        <p:txBody>
          <a:bodyPr>
            <a:normAutofit/>
          </a:bodyPr>
          <a:lstStyle/>
          <a:p>
            <a:r>
              <a:rPr lang="en-US" dirty="0" smtClean="0"/>
              <a:t>What does your </a:t>
            </a:r>
            <a:br>
              <a:rPr lang="en-US" dirty="0" smtClean="0"/>
            </a:br>
            <a:r>
              <a:rPr lang="en-US" dirty="0" smtClean="0"/>
              <a:t>drawing look like?</a:t>
            </a:r>
            <a:endParaRPr lang="en-US" dirty="0"/>
          </a:p>
        </p:txBody>
      </p:sp>
      <p:pic>
        <p:nvPicPr>
          <p:cNvPr id="2050" name="Picture 2" descr="http://www.webdesign.org/img_articles/21802/06.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5458" y="1828800"/>
            <a:ext cx="8408542" cy="51884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312076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1012950160"/>
              </p:ext>
            </p:extLst>
          </p:nvPr>
        </p:nvGraphicFramePr>
        <p:xfrm>
          <a:off x="914400" y="533400"/>
          <a:ext cx="7391400" cy="5791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4163381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Club Scenarios</a:t>
            </a:r>
            <a:endParaRPr lang="en-US"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996103652"/>
              </p:ext>
            </p:extLst>
          </p:nvPr>
        </p:nvGraphicFramePr>
        <p:xfrm>
          <a:off x="152400" y="1295400"/>
          <a:ext cx="8763000" cy="48307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645344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752600"/>
            <a:ext cx="9144000" cy="2438400"/>
          </a:xfrm>
          <a:ln>
            <a:noFill/>
          </a:ln>
        </p:spPr>
        <p:txBody>
          <a:bodyPr>
            <a:noAutofit/>
          </a:bodyPr>
          <a:lstStyle/>
          <a:p>
            <a:pPr algn="ctr"/>
            <a:r>
              <a:rPr lang="en-US" sz="6000" b="1" i="1" dirty="0" smtClean="0">
                <a:solidFill>
                  <a:srgbClr val="00B0F0"/>
                </a:solidFill>
                <a:latin typeface="Corbel" panose="020B0503020204020204" pitchFamily="34" charset="0"/>
              </a:rPr>
              <a:t>“The Heart of Belonging”</a:t>
            </a:r>
            <a:endParaRPr lang="en-US" sz="6000" b="1" i="1" dirty="0">
              <a:solidFill>
                <a:srgbClr val="00B0F0"/>
              </a:solidFill>
              <a:latin typeface="Corbel" panose="020B0503020204020204" pitchFamily="34"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31419" y="4114800"/>
            <a:ext cx="1833562" cy="1807368"/>
          </a:xfrm>
          <a:prstGeom prst="rect">
            <a:avLst/>
          </a:prstGeom>
        </p:spPr>
      </p:pic>
    </p:spTree>
    <p:extLst>
      <p:ext uri="{BB962C8B-B14F-4D97-AF65-F5344CB8AC3E}">
        <p14:creationId xmlns:p14="http://schemas.microsoft.com/office/powerpoint/2010/main" val="252971775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6">
              <a:lumMod val="40000"/>
              <a:lumOff val="60000"/>
            </a:schemeClr>
          </a:solidFill>
        </p:spPr>
        <p:txBody>
          <a:bodyPr>
            <a:normAutofit/>
          </a:bodyPr>
          <a:lstStyle/>
          <a:p>
            <a:r>
              <a:rPr lang="en-US" b="1" dirty="0" smtClean="0"/>
              <a:t>Club Scenario 1</a:t>
            </a:r>
            <a:endParaRPr lang="en-US" b="1" dirty="0"/>
          </a:p>
        </p:txBody>
      </p:sp>
      <p:sp>
        <p:nvSpPr>
          <p:cNvPr id="3" name="Content Placeholder 2"/>
          <p:cNvSpPr>
            <a:spLocks noGrp="1"/>
          </p:cNvSpPr>
          <p:nvPr>
            <p:ph idx="1"/>
          </p:nvPr>
        </p:nvSpPr>
        <p:spPr>
          <a:solidFill>
            <a:schemeClr val="accent6">
              <a:lumMod val="40000"/>
              <a:lumOff val="60000"/>
            </a:schemeClr>
          </a:solidFill>
        </p:spPr>
        <p:txBody>
          <a:bodyPr vert="horz" lIns="91440" tIns="45720" rIns="91440" bIns="45720" rtlCol="0" anchor="t">
            <a:normAutofit/>
          </a:bodyPr>
          <a:lstStyle/>
          <a:p>
            <a:pPr marL="0" indent="0">
              <a:buNone/>
            </a:pPr>
            <a:r>
              <a:rPr lang="en-US" dirty="0"/>
              <a:t> </a:t>
            </a:r>
          </a:p>
          <a:p>
            <a:endParaRPr lang="en-US" dirty="0"/>
          </a:p>
        </p:txBody>
      </p:sp>
      <p:pic>
        <p:nvPicPr>
          <p:cNvPr id="5" name="Picture 4" descr="2048px-US_Navy_100507-N-9094S-375_Logistics_Specialist_Seaman_Sergio_Torres_draws_pictures_with_a_child_at_the_Vladivostok_children's_cancer_ward.jpg"/>
          <p:cNvPicPr>
            <a:picLocks noChangeAspect="1"/>
          </p:cNvPicPr>
          <p:nvPr/>
        </p:nvPicPr>
        <p:blipFill>
          <a:blip r:embed="rId3" cstate="print"/>
          <a:stretch>
            <a:fillRect/>
          </a:stretch>
        </p:blipFill>
        <p:spPr>
          <a:xfrm>
            <a:off x="1662444" y="1714150"/>
            <a:ext cx="5792735" cy="384620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TextBox 6"/>
          <p:cNvSpPr txBox="1"/>
          <p:nvPr/>
        </p:nvSpPr>
        <p:spPr>
          <a:xfrm>
            <a:off x="4176694" y="5948363"/>
            <a:ext cx="4849831" cy="461665"/>
          </a:xfrm>
          <a:prstGeom prst="rect">
            <a:avLst/>
          </a:prstGeom>
        </p:spPr>
        <p:txBody>
          <a:bodyPr rtlCol="0">
            <a:spAutoFit/>
          </a:bodyPr>
          <a:lstStyle/>
          <a:p>
            <a:pPr algn="r"/>
            <a:r>
              <a:rPr lang="en-US" sz="1200" dirty="0">
                <a:latin typeface="Lucida Bright" charset="0"/>
              </a:rPr>
              <a:t>By U.S. Navy photo by Mass Communication Specialist Seaman Brian A. Stone [Public domain], via Wikimedia Commons</a:t>
            </a:r>
          </a:p>
        </p:txBody>
      </p:sp>
    </p:spTree>
    <p:extLst>
      <p:ext uri="{BB962C8B-B14F-4D97-AF65-F5344CB8AC3E}">
        <p14:creationId xmlns:p14="http://schemas.microsoft.com/office/powerpoint/2010/main" val="398685709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Club Scenario 1</a:t>
            </a:r>
            <a:endParaRPr lang="en-US"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64691510"/>
              </p:ext>
            </p:extLst>
          </p:nvPr>
        </p:nvGraphicFramePr>
        <p:xfrm>
          <a:off x="0" y="1295400"/>
          <a:ext cx="8915400" cy="48307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4613287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74638"/>
            <a:ext cx="8229600" cy="1143000"/>
          </a:xfrm>
        </p:spPr>
        <p:txBody>
          <a:bodyPr/>
          <a:lstStyle/>
          <a:p>
            <a:r>
              <a:rPr lang="en-US" b="1" dirty="0" smtClean="0"/>
              <a:t>Club Scenario 2</a:t>
            </a:r>
            <a:endParaRPr lang="en-US" b="1" dirty="0"/>
          </a:p>
        </p:txBody>
      </p:sp>
      <p:sp>
        <p:nvSpPr>
          <p:cNvPr id="3" name="Content Placeholder 2"/>
          <p:cNvSpPr>
            <a:spLocks noGrp="1"/>
          </p:cNvSpPr>
          <p:nvPr>
            <p:ph idx="4294967295"/>
          </p:nvPr>
        </p:nvSpPr>
        <p:spPr>
          <a:xfrm>
            <a:off x="212132" y="2170594"/>
            <a:ext cx="8229600" cy="4525963"/>
          </a:xfrm>
        </p:spPr>
        <p:txBody>
          <a:bodyPr vert="horz" lIns="91440" tIns="45720" rIns="91440" bIns="45720" rtlCol="0" anchor="t">
            <a:normAutofit/>
          </a:bodyPr>
          <a:lstStyle/>
          <a:p>
            <a:pPr marL="0" indent="0">
              <a:buNone/>
            </a:pPr>
            <a:r>
              <a:rPr lang="en-US" dirty="0"/>
              <a:t> </a:t>
            </a:r>
          </a:p>
          <a:p>
            <a:endParaRPr lang="en-US" dirty="0"/>
          </a:p>
        </p:txBody>
      </p:sp>
      <p:pic>
        <p:nvPicPr>
          <p:cNvPr id="4" name="Picture 3" descr="Diversity_of_youth_in_Oslo_Norway.jpg"/>
          <p:cNvPicPr>
            <a:picLocks noChangeAspect="1"/>
          </p:cNvPicPr>
          <p:nvPr/>
        </p:nvPicPr>
        <p:blipFill>
          <a:blip r:embed="rId3" cstate="print"/>
          <a:stretch>
            <a:fillRect/>
          </a:stretch>
        </p:blipFill>
        <p:spPr>
          <a:xfrm>
            <a:off x="1490087" y="1754982"/>
            <a:ext cx="5885402" cy="335538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TextBox 4"/>
          <p:cNvSpPr txBox="1"/>
          <p:nvPr/>
        </p:nvSpPr>
        <p:spPr>
          <a:xfrm rot="10800000" flipV="1">
            <a:off x="3844925" y="6132513"/>
            <a:ext cx="4559300" cy="461665"/>
          </a:xfrm>
          <a:prstGeom prst="rect">
            <a:avLst/>
          </a:prstGeom>
        </p:spPr>
        <p:txBody>
          <a:bodyPr rtlCol="0">
            <a:spAutoFit/>
          </a:bodyPr>
          <a:lstStyle/>
          <a:p>
            <a:pPr algn="r"/>
            <a:r>
              <a:rPr lang="en-US" sz="1200" dirty="0">
                <a:latin typeface="Lucida Bright" charset="0"/>
              </a:rPr>
              <a:t>https://commons.wikimedia.org/wiki/File:Diversity_of_youth_in_Oslo_Norway.jpg#file</a:t>
            </a:r>
          </a:p>
        </p:txBody>
      </p:sp>
    </p:spTree>
    <p:extLst>
      <p:ext uri="{BB962C8B-B14F-4D97-AF65-F5344CB8AC3E}">
        <p14:creationId xmlns:p14="http://schemas.microsoft.com/office/powerpoint/2010/main" val="75108174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5562600"/>
            <a:ext cx="8229600" cy="1143000"/>
          </a:xfrm>
        </p:spPr>
        <p:txBody>
          <a:bodyPr>
            <a:normAutofit/>
          </a:bodyPr>
          <a:lstStyle/>
          <a:p>
            <a:r>
              <a:rPr lang="en-US" b="1" dirty="0" smtClean="0"/>
              <a:t>Club Scenario 2</a:t>
            </a:r>
            <a:endParaRPr lang="en-US"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756537636"/>
              </p:ext>
            </p:extLst>
          </p:nvPr>
        </p:nvGraphicFramePr>
        <p:xfrm>
          <a:off x="8860" y="152400"/>
          <a:ext cx="9135140" cy="5562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923667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74638"/>
            <a:ext cx="8229600" cy="1143000"/>
          </a:xfrm>
        </p:spPr>
        <p:txBody>
          <a:bodyPr/>
          <a:lstStyle/>
          <a:p>
            <a:r>
              <a:rPr lang="en-US" b="1" dirty="0" smtClean="0"/>
              <a:t>Club Scenario 3</a:t>
            </a:r>
            <a:endParaRPr lang="en-US" b="1" dirty="0"/>
          </a:p>
        </p:txBody>
      </p:sp>
      <p:pic>
        <p:nvPicPr>
          <p:cNvPr id="4" name="Picture 3" descr="10595524515_5c490bdffe_o (2).jpg"/>
          <p:cNvPicPr>
            <a:picLocks noChangeAspect="1"/>
          </p:cNvPicPr>
          <p:nvPr/>
        </p:nvPicPr>
        <p:blipFill>
          <a:blip r:embed="rId3" cstate="print"/>
          <a:stretch>
            <a:fillRect/>
          </a:stretch>
        </p:blipFill>
        <p:spPr>
          <a:xfrm>
            <a:off x="1821543" y="1423153"/>
            <a:ext cx="5182716" cy="370237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TextBox 4"/>
          <p:cNvSpPr txBox="1"/>
          <p:nvPr/>
        </p:nvSpPr>
        <p:spPr>
          <a:xfrm>
            <a:off x="3619500" y="5697538"/>
            <a:ext cx="5394936" cy="646331"/>
          </a:xfrm>
          <a:prstGeom prst="rect">
            <a:avLst/>
          </a:prstGeom>
        </p:spPr>
        <p:txBody>
          <a:bodyPr rtlCol="0">
            <a:spAutoFit/>
          </a:bodyPr>
          <a:lstStyle/>
          <a:p>
            <a:pPr algn="r"/>
            <a:r>
              <a:rPr lang="en-US" sz="1200" dirty="0">
                <a:solidFill>
                  <a:srgbClr val="3A501A"/>
                </a:solidFill>
                <a:latin typeface="Lucida Bright" charset="0"/>
              </a:rPr>
              <a:t>By U.S. Navy photo by Mass Communication Specialist 3rd Class Mackenzie P. Adams, </a:t>
            </a:r>
          </a:p>
          <a:p>
            <a:pPr algn="r"/>
            <a:r>
              <a:rPr lang="en-US" sz="1200" dirty="0">
                <a:solidFill>
                  <a:srgbClr val="3A501A"/>
                </a:solidFill>
                <a:latin typeface="Lucida Bright" charset="0"/>
              </a:rPr>
              <a:t>https://www.flickr.com/photos/us-pacific-command/10595524515</a:t>
            </a:r>
          </a:p>
        </p:txBody>
      </p:sp>
    </p:spTree>
    <p:extLst>
      <p:ext uri="{BB962C8B-B14F-4D97-AF65-F5344CB8AC3E}">
        <p14:creationId xmlns:p14="http://schemas.microsoft.com/office/powerpoint/2010/main" val="9462704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Club Scenario 3</a:t>
            </a:r>
            <a:endParaRPr lang="en-US"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27084441"/>
              </p:ext>
            </p:extLst>
          </p:nvPr>
        </p:nvGraphicFramePr>
        <p:xfrm>
          <a:off x="152400" y="1295400"/>
          <a:ext cx="8763000" cy="48307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4495123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Club Scenarios Processing</a:t>
            </a:r>
            <a:endParaRPr lang="en-US" b="1" dirty="0"/>
          </a:p>
        </p:txBody>
      </p:sp>
      <p:pic>
        <p:nvPicPr>
          <p:cNvPr id="16386" name="Picture 2" descr="http://www.greatideasstarthere.com/wp-content/uploads/2012/12/collaborate_share.jpg"/>
          <p:cNvPicPr>
            <a:picLocks noChangeAspect="1" noChangeArrowheads="1"/>
          </p:cNvPicPr>
          <p:nvPr/>
        </p:nvPicPr>
        <p:blipFill>
          <a:blip r:embed="rId3" cstate="print"/>
          <a:srcRect/>
          <a:stretch>
            <a:fillRect/>
          </a:stretch>
        </p:blipFill>
        <p:spPr bwMode="auto">
          <a:xfrm>
            <a:off x="685800" y="1393696"/>
            <a:ext cx="7753350" cy="5159504"/>
          </a:xfrm>
          <a:prstGeom prst="rect">
            <a:avLst/>
          </a:prstGeom>
          <a:noFill/>
        </p:spPr>
      </p:pic>
    </p:spTree>
    <p:extLst>
      <p:ext uri="{BB962C8B-B14F-4D97-AF65-F5344CB8AC3E}">
        <p14:creationId xmlns:p14="http://schemas.microsoft.com/office/powerpoint/2010/main" val="257055698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Final Thoughts</a:t>
            </a:r>
            <a:endParaRPr lang="en-US"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220579895"/>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2106438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a:bodyPr>
          <a:lstStyle/>
          <a:p>
            <a:pPr algn="ctr"/>
            <a:r>
              <a:rPr lang="en-US" b="1" dirty="0" smtClean="0"/>
              <a:t>E-Forum Resources</a:t>
            </a:r>
            <a:endParaRPr lang="en-US" b="1" dirty="0"/>
          </a:p>
        </p:txBody>
      </p:sp>
      <p:pic>
        <p:nvPicPr>
          <p:cNvPr id="2050" name="Picture 2"/>
          <p:cNvPicPr>
            <a:picLocks noChangeAspect="1" noChangeArrowheads="1"/>
          </p:cNvPicPr>
          <p:nvPr/>
        </p:nvPicPr>
        <p:blipFill>
          <a:blip r:embed="rId3" cstate="print"/>
          <a:srcRect t="8696" r="362"/>
          <a:stretch>
            <a:fillRect/>
          </a:stretch>
        </p:blipFill>
        <p:spPr bwMode="auto">
          <a:xfrm>
            <a:off x="838200" y="1371600"/>
            <a:ext cx="7010400" cy="4015047"/>
          </a:xfrm>
          <a:prstGeom prst="rect">
            <a:avLst/>
          </a:prstGeom>
          <a:noFill/>
          <a:ln w="9525">
            <a:noFill/>
            <a:miter lim="800000"/>
            <a:headEnd/>
            <a:tailEnd/>
          </a:ln>
          <a:effectLst>
            <a:outerShdw blurRad="88900" dist="88900" dir="5400000" algn="ctr" rotWithShape="0">
              <a:srgbClr val="000000"/>
            </a:outerShdw>
          </a:effectLst>
        </p:spPr>
      </p:pic>
      <p:sp>
        <p:nvSpPr>
          <p:cNvPr id="5" name="Content Placeholder 4"/>
          <p:cNvSpPr>
            <a:spLocks noGrp="1"/>
          </p:cNvSpPr>
          <p:nvPr>
            <p:ph idx="1"/>
          </p:nvPr>
        </p:nvSpPr>
        <p:spPr>
          <a:xfrm>
            <a:off x="1143000" y="5638800"/>
            <a:ext cx="7162800" cy="533400"/>
          </a:xfrm>
        </p:spPr>
        <p:txBody>
          <a:bodyPr>
            <a:noAutofit/>
          </a:bodyPr>
          <a:lstStyle/>
          <a:p>
            <a:pPr marL="0" indent="0">
              <a:buNone/>
            </a:pPr>
            <a:r>
              <a:rPr lang="en-US" sz="2000" u="sng" dirty="0">
                <a:hlinkClick r:id="rId4"/>
              </a:rPr>
              <a:t>http://fyi.uwex.edu/ncrvd/4-h-volunteer-e-forum/</a:t>
            </a:r>
            <a:r>
              <a:rPr lang="en-US" sz="2000" dirty="0"/>
              <a:t>  </a:t>
            </a:r>
          </a:p>
        </p:txBody>
      </p:sp>
    </p:spTree>
    <p:extLst>
      <p:ext uri="{BB962C8B-B14F-4D97-AF65-F5344CB8AC3E}">
        <p14:creationId xmlns:p14="http://schemas.microsoft.com/office/powerpoint/2010/main" val="31698054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1477962"/>
          </a:xfrm>
        </p:spPr>
        <p:txBody>
          <a:bodyPr>
            <a:normAutofit/>
          </a:bodyPr>
          <a:lstStyle/>
          <a:p>
            <a:pPr algn="ctr"/>
            <a:r>
              <a:rPr lang="en-US" sz="4000" b="1" dirty="0" smtClean="0"/>
              <a:t>What’s up? Please share</a:t>
            </a:r>
            <a:br>
              <a:rPr lang="en-US" sz="4000" b="1" dirty="0" smtClean="0"/>
            </a:br>
            <a:r>
              <a:rPr lang="en-US" sz="4000" b="1" dirty="0" smtClean="0"/>
              <a:t>your feedback with us!</a:t>
            </a:r>
            <a:endParaRPr lang="en-US" sz="4000" b="1" dirty="0"/>
          </a:p>
        </p:txBody>
      </p:sp>
      <p:pic>
        <p:nvPicPr>
          <p:cNvPr id="9" name="Picture 8" descr="4hdayKCRoyals.jpg.JPG"/>
          <p:cNvPicPr>
            <a:picLocks noChangeAspect="1"/>
          </p:cNvPicPr>
          <p:nvPr/>
        </p:nvPicPr>
        <p:blipFill>
          <a:blip r:embed="rId3" cstate="print"/>
          <a:srcRect t="10256"/>
          <a:stretch>
            <a:fillRect/>
          </a:stretch>
        </p:blipFill>
        <p:spPr>
          <a:xfrm>
            <a:off x="1600200" y="1828800"/>
            <a:ext cx="5715000" cy="384663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TextBox 2"/>
          <p:cNvSpPr txBox="1"/>
          <p:nvPr/>
        </p:nvSpPr>
        <p:spPr>
          <a:xfrm>
            <a:off x="2057400" y="5943600"/>
            <a:ext cx="5105400" cy="646331"/>
          </a:xfrm>
          <a:prstGeom prst="rect">
            <a:avLst/>
          </a:prstGeom>
          <a:noFill/>
        </p:spPr>
        <p:txBody>
          <a:bodyPr wrap="square" rtlCol="0">
            <a:spAutoFit/>
          </a:bodyPr>
          <a:lstStyle/>
          <a:p>
            <a:r>
              <a:rPr lang="en-US" u="sng" dirty="0">
                <a:hlinkClick r:id="rId4"/>
              </a:rPr>
              <a:t>http://tinyurl.com/2015-NCRVeF-Belong</a:t>
            </a:r>
            <a:r>
              <a:rPr lang="en-US" dirty="0"/>
              <a:t> </a:t>
            </a:r>
          </a:p>
          <a:p>
            <a:endParaRPr lang="en-US" dirty="0"/>
          </a:p>
        </p:txBody>
      </p:sp>
    </p:spTree>
    <p:extLst>
      <p:ext uri="{BB962C8B-B14F-4D97-AF65-F5344CB8AC3E}">
        <p14:creationId xmlns:p14="http://schemas.microsoft.com/office/powerpoint/2010/main" val="38414449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325562"/>
          </a:xfrm>
          <a:prstGeom prst="roundRect">
            <a:avLst/>
          </a:prstGeom>
          <a:solidFill>
            <a:schemeClr val="accent3"/>
          </a:solidFill>
        </p:spPr>
        <p:style>
          <a:lnRef idx="2">
            <a:schemeClr val="accent2"/>
          </a:lnRef>
          <a:fillRef idx="1">
            <a:schemeClr val="lt1"/>
          </a:fillRef>
          <a:effectRef idx="0">
            <a:schemeClr val="accent2"/>
          </a:effectRef>
          <a:fontRef idx="minor">
            <a:schemeClr val="dk1"/>
          </a:fontRef>
        </p:style>
        <p:txBody>
          <a:bodyPr>
            <a:normAutofit fontScale="90000"/>
          </a:bodyPr>
          <a:lstStyle/>
          <a:p>
            <a:pPr algn="ctr"/>
            <a:r>
              <a:rPr lang="en-US" b="1" dirty="0" smtClean="0"/>
              <a:t>Welcome from </a:t>
            </a:r>
            <a:br>
              <a:rPr lang="en-US" b="1" dirty="0" smtClean="0"/>
            </a:br>
            <a:r>
              <a:rPr lang="en-US" b="1" dirty="0" smtClean="0"/>
              <a:t>4-H National Headquarters</a:t>
            </a:r>
            <a:endParaRPr lang="en-US" b="1" dirty="0"/>
          </a:p>
        </p:txBody>
      </p:sp>
      <p:grpSp>
        <p:nvGrpSpPr>
          <p:cNvPr id="6" name="Group 5"/>
          <p:cNvGrpSpPr/>
          <p:nvPr/>
        </p:nvGrpSpPr>
        <p:grpSpPr>
          <a:xfrm>
            <a:off x="-304800" y="1729571"/>
            <a:ext cx="7924983" cy="4518828"/>
            <a:chOff x="304708" y="1881971"/>
            <a:chExt cx="7924983" cy="4518828"/>
          </a:xfrm>
        </p:grpSpPr>
        <p:sp>
          <p:nvSpPr>
            <p:cNvPr id="7" name="Rectangle 6"/>
            <p:cNvSpPr/>
            <p:nvPr/>
          </p:nvSpPr>
          <p:spPr>
            <a:xfrm>
              <a:off x="304708" y="1881971"/>
              <a:ext cx="4333150" cy="3038139"/>
            </a:xfrm>
            <a:prstGeom prst="rect">
              <a:avLst/>
            </a:prstGeom>
            <a:blipFill dpi="0" rotWithShape="1">
              <a:blip r:embed="rId3"/>
              <a:srcRect/>
              <a:stretch>
                <a:fillRect l="23170" r="2317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8" name="Freeform 7"/>
            <p:cNvSpPr/>
            <p:nvPr/>
          </p:nvSpPr>
          <p:spPr>
            <a:xfrm>
              <a:off x="4354392" y="3902781"/>
              <a:ext cx="3538485" cy="2185659"/>
            </a:xfrm>
            <a:custGeom>
              <a:avLst/>
              <a:gdLst>
                <a:gd name="connsiteX0" fmla="*/ 0 w 3538485"/>
                <a:gd name="connsiteY0" fmla="*/ 0 h 2185659"/>
                <a:gd name="connsiteX1" fmla="*/ 3538485 w 3538485"/>
                <a:gd name="connsiteY1" fmla="*/ 0 h 2185659"/>
                <a:gd name="connsiteX2" fmla="*/ 3538485 w 3538485"/>
                <a:gd name="connsiteY2" fmla="*/ 2185659 h 2185659"/>
                <a:gd name="connsiteX3" fmla="*/ 0 w 3538485"/>
                <a:gd name="connsiteY3" fmla="*/ 2185659 h 2185659"/>
                <a:gd name="connsiteX4" fmla="*/ 0 w 3538485"/>
                <a:gd name="connsiteY4" fmla="*/ 0 h 21856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38485" h="2185659">
                  <a:moveTo>
                    <a:pt x="0" y="0"/>
                  </a:moveTo>
                  <a:lnTo>
                    <a:pt x="3538485" y="0"/>
                  </a:lnTo>
                  <a:lnTo>
                    <a:pt x="3538485" y="2185659"/>
                  </a:lnTo>
                  <a:lnTo>
                    <a:pt x="0" y="218565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25730" tIns="125730" rIns="125730" bIns="125730" numCol="1" spcCol="1270" anchor="ctr" anchorCtr="0">
              <a:noAutofit/>
            </a:bodyPr>
            <a:lstStyle/>
            <a:p>
              <a:pPr lvl="0" algn="ctr" defTabSz="1466850">
                <a:lnSpc>
                  <a:spcPct val="90000"/>
                </a:lnSpc>
                <a:spcBef>
                  <a:spcPct val="0"/>
                </a:spcBef>
                <a:spcAft>
                  <a:spcPct val="35000"/>
                </a:spcAft>
              </a:pPr>
              <a:r>
                <a:rPr lang="en-US" sz="3300" b="1" kern="1200" dirty="0" smtClean="0"/>
                <a:t>Doug Swanson</a:t>
              </a:r>
            </a:p>
            <a:p>
              <a:pPr lvl="0" algn="ctr" defTabSz="1466850">
                <a:lnSpc>
                  <a:spcPct val="90000"/>
                </a:lnSpc>
                <a:spcBef>
                  <a:spcPct val="0"/>
                </a:spcBef>
                <a:spcAft>
                  <a:spcPct val="35000"/>
                </a:spcAft>
              </a:pPr>
              <a:r>
                <a:rPr lang="en-US" sz="3300" kern="1200" dirty="0" smtClean="0"/>
                <a:t>National 4-H </a:t>
              </a:r>
              <a:br>
                <a:rPr lang="en-US" sz="3300" kern="1200" dirty="0" smtClean="0"/>
              </a:br>
              <a:r>
                <a:rPr lang="en-US" sz="3300" kern="1200" dirty="0" smtClean="0"/>
                <a:t>Program Leader</a:t>
              </a:r>
              <a:endParaRPr lang="en-US" sz="3300" kern="1200" dirty="0"/>
            </a:p>
          </p:txBody>
        </p:sp>
        <p:sp>
          <p:nvSpPr>
            <p:cNvPr id="9" name="Half Frame 8"/>
            <p:cNvSpPr/>
            <p:nvPr/>
          </p:nvSpPr>
          <p:spPr>
            <a:xfrm>
              <a:off x="4042192" y="3590848"/>
              <a:ext cx="849806" cy="850026"/>
            </a:xfrm>
            <a:prstGeom prst="halfFrame">
              <a:avLst>
                <a:gd name="adj1" fmla="val 25770"/>
                <a:gd name="adj2" fmla="val 2577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 name="Half Frame 9"/>
            <p:cNvSpPr/>
            <p:nvPr/>
          </p:nvSpPr>
          <p:spPr>
            <a:xfrm rot="5400000">
              <a:off x="7379775" y="3590958"/>
              <a:ext cx="850026" cy="849806"/>
            </a:xfrm>
            <a:prstGeom prst="halfFrame">
              <a:avLst>
                <a:gd name="adj1" fmla="val 25770"/>
                <a:gd name="adj2" fmla="val 2577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1" name="Half Frame 10"/>
            <p:cNvSpPr/>
            <p:nvPr/>
          </p:nvSpPr>
          <p:spPr>
            <a:xfrm rot="16200000">
              <a:off x="4042082" y="5550883"/>
              <a:ext cx="850026" cy="849806"/>
            </a:xfrm>
            <a:prstGeom prst="halfFrame">
              <a:avLst>
                <a:gd name="adj1" fmla="val 25770"/>
                <a:gd name="adj2" fmla="val 2577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2" name="Half Frame 11"/>
            <p:cNvSpPr/>
            <p:nvPr/>
          </p:nvSpPr>
          <p:spPr>
            <a:xfrm rot="10800000">
              <a:off x="7379885" y="5550773"/>
              <a:ext cx="849806" cy="850026"/>
            </a:xfrm>
            <a:prstGeom prst="halfFrame">
              <a:avLst>
                <a:gd name="adj1" fmla="val 25770"/>
                <a:gd name="adj2" fmla="val 2577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spTree>
    <p:extLst>
      <p:ext uri="{BB962C8B-B14F-4D97-AF65-F5344CB8AC3E}">
        <p14:creationId xmlns:p14="http://schemas.microsoft.com/office/powerpoint/2010/main" val="147561251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smtClean="0"/>
              <a:t>2015 e-Forum Sessions</a:t>
            </a:r>
            <a:endParaRPr lang="en-US" b="1" dirty="0"/>
          </a:p>
        </p:txBody>
      </p:sp>
      <p:sp>
        <p:nvSpPr>
          <p:cNvPr id="3" name="Subtitle 2"/>
          <p:cNvSpPr>
            <a:spLocks noGrp="1"/>
          </p:cNvSpPr>
          <p:nvPr>
            <p:ph idx="1"/>
          </p:nvPr>
        </p:nvSpPr>
        <p:spPr/>
        <p:txBody>
          <a:bodyPr>
            <a:normAutofit fontScale="92500" lnSpcReduction="10000"/>
          </a:bodyPr>
          <a:lstStyle/>
          <a:p>
            <a:pPr marL="342900" indent="-342900" algn="l">
              <a:buSzPct val="100000"/>
              <a:buFont typeface="Arial" panose="020B0604020202020204" pitchFamily="34" charset="0"/>
              <a:buChar char="•"/>
            </a:pPr>
            <a:r>
              <a:rPr lang="en-US" sz="3100" b="1" i="1" dirty="0" smtClean="0"/>
              <a:t>The Heart of Belonging </a:t>
            </a:r>
            <a:r>
              <a:rPr lang="en-US" sz="2600" dirty="0" smtClean="0"/>
              <a:t>(Thursday, October 8 and Tuesday, October 13)</a:t>
            </a:r>
          </a:p>
          <a:p>
            <a:pPr marL="342900" indent="-342900" algn="l">
              <a:buSzPct val="100000"/>
              <a:buFont typeface="Arial" panose="020B0604020202020204" pitchFamily="34" charset="0"/>
              <a:buChar char="•"/>
            </a:pPr>
            <a:r>
              <a:rPr lang="en-US" sz="3100" b="1" i="1" dirty="0" smtClean="0"/>
              <a:t>The Heart of Community</a:t>
            </a:r>
            <a:r>
              <a:rPr lang="en-US" sz="3100" dirty="0" smtClean="0"/>
              <a:t> </a:t>
            </a:r>
            <a:r>
              <a:rPr lang="en-US" sz="2600" dirty="0" smtClean="0"/>
              <a:t>(Thursday, November 5 and Tuesday, November 10)</a:t>
            </a:r>
          </a:p>
          <a:p>
            <a:pPr marL="342900" indent="-342900" algn="l">
              <a:buSzPct val="100000"/>
              <a:buFont typeface="Arial" panose="020B0604020202020204" pitchFamily="34" charset="0"/>
              <a:buChar char="•"/>
            </a:pPr>
            <a:r>
              <a:rPr lang="en-US" sz="3100" b="1" i="1" dirty="0" smtClean="0"/>
              <a:t>Encouraging the Heart of Leadership </a:t>
            </a:r>
            <a:r>
              <a:rPr lang="en-US" sz="2600" dirty="0" smtClean="0"/>
              <a:t>(Thursday, December 3 and Tuesday, December 8)</a:t>
            </a:r>
          </a:p>
          <a:p>
            <a:pPr marL="342900" indent="-342900" algn="l">
              <a:buSzPct val="100000"/>
              <a:buFont typeface="Arial" panose="020B0604020202020204" pitchFamily="34" charset="0"/>
              <a:buChar char="•"/>
            </a:pPr>
            <a:endParaRPr lang="en-US" sz="2400" dirty="0"/>
          </a:p>
          <a:p>
            <a:pPr marL="342900" indent="-342900" algn="l">
              <a:buSzPct val="100000"/>
              <a:buFont typeface="Arial" panose="020B0604020202020204" pitchFamily="34" charset="0"/>
              <a:buChar char="•"/>
            </a:pPr>
            <a:r>
              <a:rPr lang="en-US" sz="2400" dirty="0" smtClean="0"/>
              <a:t>Thursday programs will be held from 7-8:30 p.m. (ET)</a:t>
            </a:r>
          </a:p>
          <a:p>
            <a:pPr marL="342900" indent="-342900" algn="l">
              <a:buSzPct val="100000"/>
              <a:buFont typeface="Arial" panose="020B0604020202020204" pitchFamily="34" charset="0"/>
              <a:buChar char="•"/>
            </a:pPr>
            <a:r>
              <a:rPr lang="en-US" sz="2400" dirty="0" smtClean="0"/>
              <a:t>Tuesday programs will be held from 8-9:30 p.m. (ET)</a:t>
            </a:r>
          </a:p>
          <a:p>
            <a:pPr marL="342900" indent="-342900" algn="l">
              <a:buSzPct val="100000"/>
              <a:buFont typeface="Arial" panose="020B0604020202020204" pitchFamily="34" charset="0"/>
              <a:buChar char="•"/>
            </a:pPr>
            <a:r>
              <a:rPr lang="en-US" sz="2400" dirty="0" smtClean="0"/>
              <a:t>Local activities will begin 30 minutes prior to the start of the program.</a:t>
            </a:r>
            <a:endParaRPr lang="en-US" sz="2400" dirty="0"/>
          </a:p>
        </p:txBody>
      </p:sp>
    </p:spTree>
    <p:extLst>
      <p:ext uri="{BB962C8B-B14F-4D97-AF65-F5344CB8AC3E}">
        <p14:creationId xmlns:p14="http://schemas.microsoft.com/office/powerpoint/2010/main" val="210489015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676400"/>
            <a:ext cx="8153400" cy="1915084"/>
          </a:xfrm>
        </p:spPr>
        <p:txBody>
          <a:bodyPr/>
          <a:lstStyle/>
          <a:p>
            <a:pPr algn="ctr"/>
            <a:r>
              <a:rPr lang="en-US" dirty="0" smtClean="0"/>
              <a:t>Thank you for joining </a:t>
            </a:r>
            <a:br>
              <a:rPr lang="en-US" dirty="0" smtClean="0"/>
            </a:br>
            <a:r>
              <a:rPr lang="en-US" dirty="0" smtClean="0"/>
              <a:t>us this evening!!</a:t>
            </a: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52800" y="3962400"/>
            <a:ext cx="1991093" cy="1962649"/>
          </a:xfrm>
          <a:prstGeom prst="rect">
            <a:avLst/>
          </a:prstGeom>
        </p:spPr>
      </p:pic>
    </p:spTree>
    <p:extLst>
      <p:ext uri="{BB962C8B-B14F-4D97-AF65-F5344CB8AC3E}">
        <p14:creationId xmlns:p14="http://schemas.microsoft.com/office/powerpoint/2010/main" val="99787027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52400" y="152400"/>
            <a:ext cx="8763000" cy="1143000"/>
          </a:xfrm>
        </p:spPr>
        <p:txBody>
          <a:bodyPr>
            <a:normAutofit fontScale="90000"/>
          </a:bodyPr>
          <a:lstStyle/>
          <a:p>
            <a:pPr algn="ctr"/>
            <a:r>
              <a:rPr lang="en-US" dirty="0" smtClean="0">
                <a:solidFill>
                  <a:schemeClr val="accent4"/>
                </a:solidFill>
              </a:rPr>
              <a:t>Congratulations </a:t>
            </a:r>
            <a:r>
              <a:rPr lang="en-US" dirty="0" smtClean="0">
                <a:solidFill>
                  <a:schemeClr val="accent4"/>
                </a:solidFill>
              </a:rPr>
              <a:t>North Central Salute to Excellence Award Winners!</a:t>
            </a:r>
            <a:endParaRPr lang="en-US" dirty="0">
              <a:solidFill>
                <a:schemeClr val="accent4"/>
              </a:solidFill>
            </a:endParaRPr>
          </a:p>
        </p:txBody>
      </p:sp>
      <p:graphicFrame>
        <p:nvGraphicFramePr>
          <p:cNvPr id="5" name="Diagram 4"/>
          <p:cNvGraphicFramePr/>
          <p:nvPr/>
        </p:nvGraphicFramePr>
        <p:xfrm>
          <a:off x="1485900" y="1524000"/>
          <a:ext cx="6096000" cy="5029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4803732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solidFill>
            <a:srgbClr val="00B0F0"/>
          </a:solidFill>
        </p:spPr>
        <p:txBody>
          <a:bodyPr>
            <a:normAutofit/>
          </a:bodyPr>
          <a:lstStyle/>
          <a:p>
            <a:r>
              <a:rPr lang="en-US" b="1" dirty="0" smtClean="0">
                <a:solidFill>
                  <a:schemeClr val="bg1"/>
                </a:solidFill>
              </a:rPr>
              <a:t>Presenters</a:t>
            </a:r>
            <a:endParaRPr lang="en-US" b="1" dirty="0">
              <a:solidFill>
                <a:schemeClr val="bg1"/>
              </a:solidFill>
            </a:endParaRPr>
          </a:p>
        </p:txBody>
      </p:sp>
      <p:graphicFrame>
        <p:nvGraphicFramePr>
          <p:cNvPr id="4" name="Diagram 3"/>
          <p:cNvGraphicFramePr/>
          <p:nvPr>
            <p:extLst>
              <p:ext uri="{D42A27DB-BD31-4B8C-83A1-F6EECF244321}">
                <p14:modId xmlns:p14="http://schemas.microsoft.com/office/powerpoint/2010/main" val="2037710130"/>
              </p:ext>
            </p:extLst>
          </p:nvPr>
        </p:nvGraphicFramePr>
        <p:xfrm>
          <a:off x="457200" y="1600200"/>
          <a:ext cx="8229600"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5209700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1691436928"/>
              </p:ext>
            </p:extLst>
          </p:nvPr>
        </p:nvGraphicFramePr>
        <p:xfrm>
          <a:off x="609600" y="381000"/>
          <a:ext cx="7924800" cy="5638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367881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190095408"/>
              </p:ext>
            </p:extLst>
          </p:nvPr>
        </p:nvGraphicFramePr>
        <p:xfrm>
          <a:off x="609600" y="381000"/>
          <a:ext cx="7924800" cy="5638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833130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152400" y="228600"/>
            <a:ext cx="8534400" cy="5897563"/>
          </a:xfrm>
        </p:spPr>
        <p:txBody>
          <a:bodyPr>
            <a:normAutofit fontScale="92500"/>
          </a:bodyPr>
          <a:lstStyle/>
          <a:p>
            <a:pPr marL="0" lvl="0" indent="0">
              <a:buNone/>
            </a:pPr>
            <a:r>
              <a:rPr lang="en-US" dirty="0" smtClean="0"/>
              <a:t>…and justice for all</a:t>
            </a:r>
          </a:p>
          <a:p>
            <a:pPr marL="0" lvl="0" indent="0">
              <a:buNone/>
            </a:pPr>
            <a:endParaRPr lang="en-US" dirty="0" smtClean="0"/>
          </a:p>
          <a:p>
            <a:pPr marL="0" lvl="0" indent="0">
              <a:buNone/>
            </a:pPr>
            <a:r>
              <a:rPr lang="en-US" dirty="0" smtClean="0"/>
              <a:t>The </a:t>
            </a:r>
            <a:r>
              <a:rPr lang="en-US" dirty="0"/>
              <a:t>U.S. Department of Agriculture (USDA) </a:t>
            </a:r>
            <a:r>
              <a:rPr lang="en-US" sz="3600" b="1" dirty="0">
                <a:solidFill>
                  <a:schemeClr val="accent1"/>
                </a:solidFill>
              </a:rPr>
              <a:t>prohibits discrimination</a:t>
            </a:r>
            <a:r>
              <a:rPr lang="en-US" dirty="0"/>
              <a:t> in all its </a:t>
            </a:r>
            <a:r>
              <a:rPr lang="en-US" b="1" dirty="0">
                <a:solidFill>
                  <a:schemeClr val="accent2">
                    <a:lumMod val="50000"/>
                  </a:schemeClr>
                </a:solidFill>
              </a:rPr>
              <a:t>programs</a:t>
            </a:r>
            <a:r>
              <a:rPr lang="en-US" dirty="0"/>
              <a:t> and activities on the basis of </a:t>
            </a:r>
            <a:r>
              <a:rPr lang="en-US" sz="3400" b="1" dirty="0">
                <a:solidFill>
                  <a:schemeClr val="accent2"/>
                </a:solidFill>
              </a:rPr>
              <a:t>race</a:t>
            </a:r>
            <a:r>
              <a:rPr lang="en-US" dirty="0"/>
              <a:t>, color, national origin, age, </a:t>
            </a:r>
            <a:r>
              <a:rPr lang="en-US" b="1" dirty="0">
                <a:solidFill>
                  <a:schemeClr val="accent6">
                    <a:lumMod val="75000"/>
                  </a:schemeClr>
                </a:solidFill>
              </a:rPr>
              <a:t>disability</a:t>
            </a:r>
            <a:r>
              <a:rPr lang="en-US" dirty="0"/>
              <a:t>, and where applicable, sex, marital status, familial status, parental status, </a:t>
            </a:r>
            <a:r>
              <a:rPr lang="en-US" b="1" dirty="0">
                <a:solidFill>
                  <a:schemeClr val="accent2">
                    <a:lumMod val="75000"/>
                  </a:schemeClr>
                </a:solidFill>
              </a:rPr>
              <a:t>religion, </a:t>
            </a:r>
            <a:r>
              <a:rPr lang="en-US" dirty="0"/>
              <a:t>sexual orientation, genetic information, political beliefs, reprisal, or because all or part of an individual’s income is derived from any public assistance </a:t>
            </a:r>
            <a:r>
              <a:rPr lang="en-US" dirty="0" smtClean="0"/>
              <a:t>program.</a:t>
            </a:r>
            <a:endParaRPr lang="en-US" dirty="0"/>
          </a:p>
        </p:txBody>
      </p:sp>
    </p:spTree>
    <p:extLst>
      <p:ext uri="{BB962C8B-B14F-4D97-AF65-F5344CB8AC3E}">
        <p14:creationId xmlns:p14="http://schemas.microsoft.com/office/powerpoint/2010/main" val="78410487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37640" y="1524000"/>
            <a:ext cx="5892800" cy="4419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Title 1"/>
          <p:cNvSpPr>
            <a:spLocks noGrp="1"/>
          </p:cNvSpPr>
          <p:nvPr>
            <p:ph type="title" idx="4294967295"/>
          </p:nvPr>
        </p:nvSpPr>
        <p:spPr>
          <a:xfrm>
            <a:off x="457200" y="228600"/>
            <a:ext cx="8229600" cy="1143000"/>
          </a:xfrm>
          <a:prstGeom prst="roundRect">
            <a:avLst/>
          </a:prstGeom>
          <a:pattFill prst="pct5">
            <a:fgClr>
              <a:schemeClr val="lt1"/>
            </a:fgClr>
            <a:bgClr>
              <a:schemeClr val="bg1"/>
            </a:bgClr>
          </a:pattFill>
          <a:ln w="76200">
            <a:solidFill>
              <a:srgbClr val="FFC000"/>
            </a:solidFill>
            <a:prstDash val="sysDot"/>
          </a:ln>
        </p:spPr>
        <p:style>
          <a:lnRef idx="2">
            <a:schemeClr val="dk1"/>
          </a:lnRef>
          <a:fillRef idx="1">
            <a:schemeClr val="lt1"/>
          </a:fillRef>
          <a:effectRef idx="0">
            <a:schemeClr val="dk1"/>
          </a:effectRef>
          <a:fontRef idx="minor">
            <a:schemeClr val="dk1"/>
          </a:fontRef>
        </p:style>
        <p:txBody>
          <a:bodyPr>
            <a:noAutofit/>
          </a:bodyPr>
          <a:lstStyle/>
          <a:p>
            <a:r>
              <a:rPr lang="en-US" sz="6600" b="1" spc="600" dirty="0" smtClean="0"/>
              <a:t>Welcome!</a:t>
            </a:r>
            <a:endParaRPr lang="en-US" sz="6600" b="1" spc="600" dirty="0"/>
          </a:p>
        </p:txBody>
      </p:sp>
      <p:sp>
        <p:nvSpPr>
          <p:cNvPr id="4" name="TextBox 3"/>
          <p:cNvSpPr txBox="1"/>
          <p:nvPr/>
        </p:nvSpPr>
        <p:spPr>
          <a:xfrm>
            <a:off x="5257800" y="6019800"/>
            <a:ext cx="2286000" cy="253916"/>
          </a:xfrm>
          <a:prstGeom prst="rect">
            <a:avLst/>
          </a:prstGeom>
          <a:noFill/>
        </p:spPr>
        <p:txBody>
          <a:bodyPr wrap="square" rtlCol="0">
            <a:spAutoFit/>
          </a:bodyPr>
          <a:lstStyle/>
          <a:p>
            <a:r>
              <a:rPr lang="en-US" sz="1050" dirty="0" smtClean="0">
                <a:solidFill>
                  <a:srgbClr val="000000"/>
                </a:solidFill>
              </a:rPr>
              <a:t>Photo credit::Tammy Gillespie</a:t>
            </a:r>
            <a:endParaRPr lang="en-US" sz="1050" dirty="0">
              <a:solidFill>
                <a:srgbClr val="000000"/>
              </a:solidFill>
            </a:endParaRPr>
          </a:p>
        </p:txBody>
      </p:sp>
    </p:spTree>
    <p:extLst>
      <p:ext uri="{BB962C8B-B14F-4D97-AF65-F5344CB8AC3E}">
        <p14:creationId xmlns:p14="http://schemas.microsoft.com/office/powerpoint/2010/main" val="3626971429"/>
      </p:ext>
    </p:extLst>
  </p:cSld>
  <p:clrMapOvr>
    <a:masterClrMapping/>
  </p:clrMapOvr>
  <p:timing>
    <p:tnLst>
      <p:par>
        <p:cTn id="1" dur="indefinite" restart="never" nodeType="tmRoot"/>
      </p:par>
    </p:tnLst>
  </p:timing>
</p:sld>
</file>

<file path=ppt/theme/theme1.xml><?xml version="1.0" encoding="utf-8"?>
<a:theme xmlns:a="http://schemas.openxmlformats.org/drawingml/2006/main" name="NCR Course PP Template">
  <a:themeElements>
    <a:clrScheme name="NCR Forum">
      <a:dk1>
        <a:srgbClr val="00833B"/>
      </a:dk1>
      <a:lt1>
        <a:srgbClr val="FFFFFF"/>
      </a:lt1>
      <a:dk2>
        <a:srgbClr val="FFFFFF"/>
      </a:dk2>
      <a:lt2>
        <a:srgbClr val="FFFFFF"/>
      </a:lt2>
      <a:accent1>
        <a:srgbClr val="0072BC"/>
      </a:accent1>
      <a:accent2>
        <a:srgbClr val="00AEEF"/>
      </a:accent2>
      <a:accent3>
        <a:srgbClr val="44C8F5"/>
      </a:accent3>
      <a:accent4>
        <a:srgbClr val="DAEBC1"/>
      </a:accent4>
      <a:accent5>
        <a:srgbClr val="B4D486"/>
      </a:accent5>
      <a:accent6>
        <a:srgbClr val="B4D486"/>
      </a:accent6>
      <a:hlink>
        <a:srgbClr val="6B9F25"/>
      </a:hlink>
      <a:folHlink>
        <a:srgbClr val="BA6906"/>
      </a:folHlink>
    </a:clrScheme>
    <a:fontScheme name="NCR Course">
      <a:majorFont>
        <a:latin typeface="Arial"/>
        <a:ea typeface=""/>
        <a:cs typeface=""/>
      </a:majorFont>
      <a:minorFont>
        <a:latin typeface="Lucida Br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3286</TotalTime>
  <Words>2423</Words>
  <Application>Microsoft Office PowerPoint</Application>
  <PresentationFormat>On-screen Show (4:3)</PresentationFormat>
  <Paragraphs>466</Paragraphs>
  <Slides>31</Slides>
  <Notes>31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31</vt:i4>
      </vt:variant>
    </vt:vector>
  </HeadingPairs>
  <TitlesOfParts>
    <vt:vector size="37" baseType="lpstr">
      <vt:lpstr>Arial</vt:lpstr>
      <vt:lpstr>Calibri</vt:lpstr>
      <vt:lpstr>Corbel</vt:lpstr>
      <vt:lpstr>Lucida Bright</vt:lpstr>
      <vt:lpstr>Times New Roman</vt:lpstr>
      <vt:lpstr>NCR Course PP Template</vt:lpstr>
      <vt:lpstr> Welcome to the 2015 North Central Region  4-H Volunteer e-Forum!  “Find the Heart of 4-H”</vt:lpstr>
      <vt:lpstr>“The Heart of Belonging”</vt:lpstr>
      <vt:lpstr>Welcome from  4-H National Headquarters</vt:lpstr>
      <vt:lpstr>Congratulations North Central Salute to Excellence Award Winners!</vt:lpstr>
      <vt:lpstr>Presenters</vt:lpstr>
      <vt:lpstr>PowerPoint Presentation</vt:lpstr>
      <vt:lpstr>PowerPoint Presentation</vt:lpstr>
      <vt:lpstr>PowerPoint Presentation</vt:lpstr>
      <vt:lpstr>Welcome!</vt:lpstr>
      <vt:lpstr>What makes YOU feel included?</vt:lpstr>
      <vt:lpstr>PowerPoint Presentation</vt:lpstr>
      <vt:lpstr>Different perspectives</vt:lpstr>
      <vt:lpstr>Hot Sheets</vt:lpstr>
      <vt:lpstr>Hot Sheets</vt:lpstr>
      <vt:lpstr>PowerPoint Presentation</vt:lpstr>
      <vt:lpstr>PowerPoint Presentation</vt:lpstr>
      <vt:lpstr>What does your  drawing look like?</vt:lpstr>
      <vt:lpstr>PowerPoint Presentation</vt:lpstr>
      <vt:lpstr>Club Scenarios</vt:lpstr>
      <vt:lpstr>Club Scenario 1</vt:lpstr>
      <vt:lpstr>Club Scenario 1</vt:lpstr>
      <vt:lpstr>Club Scenario 2</vt:lpstr>
      <vt:lpstr>Club Scenario 2</vt:lpstr>
      <vt:lpstr>Club Scenario 3</vt:lpstr>
      <vt:lpstr>Club Scenario 3</vt:lpstr>
      <vt:lpstr>Club Scenarios Processing</vt:lpstr>
      <vt:lpstr>Final Thoughts</vt:lpstr>
      <vt:lpstr>E-Forum Resources</vt:lpstr>
      <vt:lpstr>What’s up? Please share your feedback with us!</vt:lpstr>
      <vt:lpstr>2015 e-Forum Sessions</vt:lpstr>
      <vt:lpstr>Thank you for joining  us this evening!!</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 McKinley;et al</dc:creator>
  <cp:lastModifiedBy>McKinley, Steven K</cp:lastModifiedBy>
  <cp:revision>362</cp:revision>
  <cp:lastPrinted>2015-09-16T17:47:58Z</cp:lastPrinted>
  <dcterms:created xsi:type="dcterms:W3CDTF">2011-06-28T14:23:14Z</dcterms:created>
  <dcterms:modified xsi:type="dcterms:W3CDTF">2015-10-09T19:44:50Z</dcterms:modified>
</cp:coreProperties>
</file>