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m50frvqt+z2Cjh4Mtd3LE6cua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4465" autoAdjust="0"/>
  </p:normalViewPr>
  <p:slideViewPr>
    <p:cSldViewPr snapToGrid="0">
      <p:cViewPr varScale="1">
        <p:scale>
          <a:sx n="29" d="100"/>
          <a:sy n="29" d="100"/>
        </p:scale>
        <p:origin x="30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7050" cy="46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438" y="0"/>
            <a:ext cx="3067050" cy="469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175"/>
            <a:ext cx="3067050" cy="469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3CJebZ1g3jA&amp;feature=youtu.b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800" b="1" dirty="0">
              <a:solidFill>
                <a:srgbClr val="00833B"/>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p>
        </p:txBody>
      </p:sp>
      <p:sp>
        <p:nvSpPr>
          <p:cNvPr id="146" name="Google Shape;146;p1: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800"/>
              </a:spcBef>
              <a:spcAft>
                <a:spcPts val="0"/>
              </a:spcAft>
              <a:buClr>
                <a:schemeClr val="dk1"/>
              </a:buClr>
              <a:buSzPts val="1100"/>
              <a:buFont typeface="Arial"/>
              <a:buNone/>
            </a:pPr>
            <a:endParaRPr sz="1100" dirty="0"/>
          </a:p>
          <a:p>
            <a:pPr marL="0" lvl="0" indent="0" algn="l" rtl="0">
              <a:lnSpc>
                <a:spcPct val="107916"/>
              </a:lnSpc>
              <a:spcBef>
                <a:spcPts val="800"/>
              </a:spcBef>
              <a:spcAft>
                <a:spcPts val="800"/>
              </a:spcAft>
              <a:buSzPts val="1100"/>
              <a:buNone/>
            </a:pPr>
            <a:endParaRPr dirty="0"/>
          </a:p>
        </p:txBody>
      </p:sp>
      <p:sp>
        <p:nvSpPr>
          <p:cNvPr id="227" name="Google Shape;227;p2: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7dfb7aeaa_5_6: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7dfb7aeaa_5_6:notes"/>
          <p:cNvSpPr txBox="1">
            <a:spLocks noGrp="1"/>
          </p:cNvSpPr>
          <p:nvPr>
            <p:ph type="body" idx="1"/>
          </p:nvPr>
        </p:nvSpPr>
        <p:spPr>
          <a:xfrm>
            <a:off x="708025" y="4505325"/>
            <a:ext cx="5661000" cy="368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dirty="0"/>
          </a:p>
        </p:txBody>
      </p:sp>
      <p:sp>
        <p:nvSpPr>
          <p:cNvPr id="235" name="Google Shape;235;g97dfb7aeaa_5_6:notes"/>
          <p:cNvSpPr txBox="1">
            <a:spLocks noGrp="1"/>
          </p:cNvSpPr>
          <p:nvPr>
            <p:ph type="sldNum" idx="12"/>
          </p:nvPr>
        </p:nvSpPr>
        <p:spPr>
          <a:xfrm>
            <a:off x="4008438" y="8893175"/>
            <a:ext cx="30669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2" name="Google Shape;242;p8: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7dfb7aeaa_5_3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7dfb7aeaa_5_34:notes"/>
          <p:cNvSpPr txBox="1">
            <a:spLocks noGrp="1"/>
          </p:cNvSpPr>
          <p:nvPr>
            <p:ph type="body" idx="1"/>
          </p:nvPr>
        </p:nvSpPr>
        <p:spPr>
          <a:xfrm>
            <a:off x="708025" y="4505325"/>
            <a:ext cx="5661000" cy="3687900"/>
          </a:xfrm>
          <a:prstGeom prst="rect">
            <a:avLst/>
          </a:prstGeom>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600"/>
              <a:buFont typeface="Arial"/>
              <a:buNone/>
            </a:pPr>
            <a:endParaRPr sz="1000" dirty="0">
              <a:solidFill>
                <a:srgbClr val="000000"/>
              </a:solidFill>
              <a:latin typeface="Arial"/>
              <a:ea typeface="Arial"/>
              <a:cs typeface="Arial"/>
              <a:sym typeface="Arial"/>
            </a:endParaRPr>
          </a:p>
        </p:txBody>
      </p:sp>
      <p:sp>
        <p:nvSpPr>
          <p:cNvPr id="252" name="Google Shape;252;g97dfb7aeaa_5_34:notes"/>
          <p:cNvSpPr txBox="1">
            <a:spLocks noGrp="1"/>
          </p:cNvSpPr>
          <p:nvPr>
            <p:ph type="sldNum" idx="12"/>
          </p:nvPr>
        </p:nvSpPr>
        <p:spPr>
          <a:xfrm>
            <a:off x="4008438" y="8893175"/>
            <a:ext cx="30669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b23a0904e_2_56: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700" dirty="0"/>
          </a:p>
        </p:txBody>
      </p:sp>
      <p:sp>
        <p:nvSpPr>
          <p:cNvPr id="259" name="Google Shape;259;g9b23a0904e_2_56: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7dfb7aeaa_5_13: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7dfb7aeaa_5_13:notes"/>
          <p:cNvSpPr txBox="1">
            <a:spLocks noGrp="1"/>
          </p:cNvSpPr>
          <p:nvPr>
            <p:ph type="body" idx="1"/>
          </p:nvPr>
        </p:nvSpPr>
        <p:spPr>
          <a:xfrm>
            <a:off x="708025" y="4505325"/>
            <a:ext cx="5661000" cy="368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dirty="0">
              <a:solidFill>
                <a:srgbClr val="000000"/>
              </a:solidFill>
              <a:latin typeface="Arial"/>
              <a:ea typeface="Arial"/>
              <a:cs typeface="Arial"/>
              <a:sym typeface="Arial"/>
            </a:endParaRPr>
          </a:p>
        </p:txBody>
      </p:sp>
      <p:sp>
        <p:nvSpPr>
          <p:cNvPr id="269" name="Google Shape;269;g97dfb7aeaa_5_13:notes"/>
          <p:cNvSpPr txBox="1">
            <a:spLocks noGrp="1"/>
          </p:cNvSpPr>
          <p:nvPr>
            <p:ph type="sldNum" idx="12"/>
          </p:nvPr>
        </p:nvSpPr>
        <p:spPr>
          <a:xfrm>
            <a:off x="4008438" y="8893175"/>
            <a:ext cx="30669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900" dirty="0">
              <a:latin typeface="Arial"/>
              <a:ea typeface="Arial"/>
              <a:cs typeface="Arial"/>
              <a:sym typeface="Arial"/>
            </a:endParaRPr>
          </a:p>
        </p:txBody>
      </p:sp>
      <p:sp>
        <p:nvSpPr>
          <p:cNvPr id="275" name="Google Shape;275;p7: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b23a0904e_2_68: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600" dirty="0"/>
          </a:p>
        </p:txBody>
      </p:sp>
      <p:sp>
        <p:nvSpPr>
          <p:cNvPr id="281" name="Google Shape;281;g9b23a0904e_2_68: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b23a0904e_0_13: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b23a0904e_0_13:notes"/>
          <p:cNvSpPr txBox="1">
            <a:spLocks noGrp="1"/>
          </p:cNvSpPr>
          <p:nvPr>
            <p:ph type="body" idx="1"/>
          </p:nvPr>
        </p:nvSpPr>
        <p:spPr>
          <a:xfrm>
            <a:off x="708025" y="4505325"/>
            <a:ext cx="5661000" cy="368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g9b23a0904e_0_13:notes"/>
          <p:cNvSpPr txBox="1">
            <a:spLocks noGrp="1"/>
          </p:cNvSpPr>
          <p:nvPr>
            <p:ph type="sldNum" idx="12"/>
          </p:nvPr>
        </p:nvSpPr>
        <p:spPr>
          <a:xfrm>
            <a:off x="4008438" y="8893175"/>
            <a:ext cx="30669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7dfb7aeaa_4_2: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99" name="Google Shape;299;g97dfb7aeaa_4_2: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900" b="1" dirty="0">
              <a:solidFill>
                <a:srgbClr val="00833B"/>
              </a:solidFill>
            </a:endParaRPr>
          </a:p>
          <a:p>
            <a:pPr marL="0" lvl="0" indent="0" algn="l" rtl="0">
              <a:spcBef>
                <a:spcPts val="0"/>
              </a:spcBef>
              <a:spcAft>
                <a:spcPts val="0"/>
              </a:spcAft>
              <a:buClr>
                <a:schemeClr val="dk1"/>
              </a:buClr>
              <a:buSzPts val="1100"/>
              <a:buFont typeface="Arial"/>
              <a:buNone/>
            </a:pPr>
            <a:endParaRPr sz="1000" b="1" dirty="0">
              <a:solidFill>
                <a:srgbClr val="00833B"/>
              </a:solidFill>
            </a:endParaRPr>
          </a:p>
        </p:txBody>
      </p:sp>
      <p:sp>
        <p:nvSpPr>
          <p:cNvPr id="153" name="Google Shape;153;p9: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9b23a0904e_3_3: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5" name="Google Shape;305;g9b23a0904e_3_3: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97dfb7aeaa_0_20:notes"/>
          <p:cNvSpPr>
            <a:spLocks noGrp="1" noRot="1" noChangeAspect="1"/>
          </p:cNvSpPr>
          <p:nvPr>
            <p:ph type="sldImg" idx="2"/>
          </p:nvPr>
        </p:nvSpPr>
        <p:spPr>
          <a:xfrm>
            <a:off x="1431925" y="1169988"/>
            <a:ext cx="4213200" cy="316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97dfb7aeaa_0_20:notes"/>
          <p:cNvSpPr txBox="1">
            <a:spLocks noGrp="1"/>
          </p:cNvSpPr>
          <p:nvPr>
            <p:ph type="body" idx="1"/>
          </p:nvPr>
        </p:nvSpPr>
        <p:spPr>
          <a:xfrm>
            <a:off x="708025" y="4505325"/>
            <a:ext cx="5661000" cy="368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97dfb7aeaa_0_20:notes"/>
          <p:cNvSpPr txBox="1">
            <a:spLocks noGrp="1"/>
          </p:cNvSpPr>
          <p:nvPr>
            <p:ph type="sldNum" idx="12"/>
          </p:nvPr>
        </p:nvSpPr>
        <p:spPr>
          <a:xfrm>
            <a:off x="4008438" y="8893175"/>
            <a:ext cx="30669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97dfb7aeaa_0_26:notes"/>
          <p:cNvSpPr>
            <a:spLocks noGrp="1" noRot="1" noChangeAspect="1"/>
          </p:cNvSpPr>
          <p:nvPr>
            <p:ph type="sldImg" idx="2"/>
          </p:nvPr>
        </p:nvSpPr>
        <p:spPr>
          <a:xfrm>
            <a:off x="1431925" y="1169988"/>
            <a:ext cx="4213200" cy="316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97dfb7aeaa_0_26:notes"/>
          <p:cNvSpPr txBox="1">
            <a:spLocks noGrp="1"/>
          </p:cNvSpPr>
          <p:nvPr>
            <p:ph type="body" idx="1"/>
          </p:nvPr>
        </p:nvSpPr>
        <p:spPr>
          <a:xfrm>
            <a:off x="708025" y="4505325"/>
            <a:ext cx="5661000" cy="368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Needs to be updated</a:t>
            </a:r>
            <a:endParaRPr/>
          </a:p>
        </p:txBody>
      </p:sp>
      <p:sp>
        <p:nvSpPr>
          <p:cNvPr id="318" name="Google Shape;318;g97dfb7aeaa_0_26:notes"/>
          <p:cNvSpPr txBox="1">
            <a:spLocks noGrp="1"/>
          </p:cNvSpPr>
          <p:nvPr>
            <p:ph type="sldNum" idx="12"/>
          </p:nvPr>
        </p:nvSpPr>
        <p:spPr>
          <a:xfrm>
            <a:off x="4008438" y="8893175"/>
            <a:ext cx="30669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b23a0904e_3_10: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457200" algn="l" rtl="0">
              <a:lnSpc>
                <a:spcPct val="100000"/>
              </a:lnSpc>
              <a:spcBef>
                <a:spcPts val="0"/>
              </a:spcBef>
              <a:spcAft>
                <a:spcPts val="0"/>
              </a:spcAft>
              <a:buSzPts val="1400"/>
              <a:buNone/>
            </a:pPr>
            <a:endParaRPr sz="1800" dirty="0"/>
          </a:p>
        </p:txBody>
      </p:sp>
      <p:sp>
        <p:nvSpPr>
          <p:cNvPr id="159" name="Google Shape;159;g9b23a0904e_3_10: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7dfb7aeaa_4_9: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sz="1800" dirty="0">
              <a:solidFill>
                <a:srgbClr val="00833B"/>
              </a:solidFill>
              <a:latin typeface="Arial"/>
              <a:ea typeface="Arial"/>
              <a:cs typeface="Arial"/>
              <a:sym typeface="Arial"/>
            </a:endParaRPr>
          </a:p>
        </p:txBody>
      </p:sp>
      <p:sp>
        <p:nvSpPr>
          <p:cNvPr id="166" name="Google Shape;166;g97dfb7aeaa_4_9: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dfb7aeaa_4_15: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u="sng" dirty="0">
                <a:solidFill>
                  <a:schemeClr val="hlink"/>
                </a:solidFill>
                <a:hlinkClick r:id="rId3"/>
              </a:rPr>
              <a:t>https://www.youtube.com/watch?v=3CJebZ1g3jA&amp;feature=youtu.be</a:t>
            </a:r>
            <a:r>
              <a:rPr lang="en-US" sz="1600" dirty="0"/>
              <a:t> </a:t>
            </a:r>
          </a:p>
          <a:p>
            <a:pPr marL="0" lvl="0" indent="0" algn="l" rtl="0">
              <a:spcBef>
                <a:spcPts val="0"/>
              </a:spcBef>
              <a:spcAft>
                <a:spcPts val="0"/>
              </a:spcAft>
              <a:buNone/>
            </a:pPr>
            <a:endParaRPr lang="en-US" sz="1600" dirty="0"/>
          </a:p>
          <a:p>
            <a:pPr marL="0" lvl="0" indent="0" algn="l" rtl="0">
              <a:spcBef>
                <a:spcPts val="0"/>
              </a:spcBef>
              <a:spcAft>
                <a:spcPts val="0"/>
              </a:spcAft>
              <a:buNone/>
            </a:pPr>
            <a:r>
              <a:rPr lang="en-US" sz="1600" u="sng" dirty="0">
                <a:solidFill>
                  <a:schemeClr val="hlink"/>
                </a:solidFill>
                <a:hlinkClick r:id="rId3"/>
              </a:rPr>
              <a:t>https://www.youtube.com/watch?v=3CJebZ1g3jA&amp;feature=youtu.be</a:t>
            </a:r>
            <a:r>
              <a:rPr lang="en-US" sz="1600" dirty="0"/>
              <a:t> </a:t>
            </a:r>
          </a:p>
          <a:p>
            <a:pPr marL="0" lvl="0" indent="0" algn="l" rtl="0">
              <a:lnSpc>
                <a:spcPct val="100000"/>
              </a:lnSpc>
              <a:spcBef>
                <a:spcPts val="0"/>
              </a:spcBef>
              <a:spcAft>
                <a:spcPts val="0"/>
              </a:spcAft>
              <a:buSzPts val="1400"/>
              <a:buNone/>
            </a:pPr>
            <a:endParaRPr sz="1500" dirty="0"/>
          </a:p>
        </p:txBody>
      </p:sp>
      <p:sp>
        <p:nvSpPr>
          <p:cNvPr id="175" name="Google Shape;175;g97dfb7aeaa_4_15: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b23a0904e_0_8: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1000"/>
              </a:spcBef>
              <a:spcAft>
                <a:spcPts val="800"/>
              </a:spcAft>
              <a:buClr>
                <a:schemeClr val="dk1"/>
              </a:buClr>
              <a:buSzPts val="1100"/>
              <a:buFont typeface="Arial"/>
              <a:buNone/>
            </a:pPr>
            <a:endParaRPr dirty="0">
              <a:solidFill>
                <a:srgbClr val="000000"/>
              </a:solidFill>
            </a:endParaRPr>
          </a:p>
        </p:txBody>
      </p:sp>
      <p:sp>
        <p:nvSpPr>
          <p:cNvPr id="183" name="Google Shape;183;g9b23a0904e_0_8: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7dfb7aeaa_0_6: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endParaRPr sz="1100" dirty="0">
              <a:solidFill>
                <a:srgbClr val="000000"/>
              </a:solidFill>
            </a:endParaRPr>
          </a:p>
        </p:txBody>
      </p:sp>
      <p:sp>
        <p:nvSpPr>
          <p:cNvPr id="190" name="Google Shape;190;g97dfb7aeaa_0_6: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97dfb7aeaa_1_0: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6" name="Google Shape;206;g97dfb7aeaa_1_0: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7dfb7aeaa_1_10:notes"/>
          <p:cNvSpPr txBox="1">
            <a:spLocks noGrp="1"/>
          </p:cNvSpPr>
          <p:nvPr>
            <p:ph type="body" idx="1"/>
          </p:nvPr>
        </p:nvSpPr>
        <p:spPr>
          <a:xfrm>
            <a:off x="708025" y="4505325"/>
            <a:ext cx="5661000" cy="368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5" name="Google Shape;215;g97dfb7aeaa_1_10: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11" descr="H:\RC12Home\My Documents\NCR Course Development\Slides\Updated\NCR Vol PPslide-05.jpg"/>
          <p:cNvPicPr preferRelativeResize="0"/>
          <p:nvPr/>
        </p:nvPicPr>
        <p:blipFill rotWithShape="1">
          <a:blip r:embed="rId2">
            <a:alphaModFix/>
          </a:blip>
          <a:srcRect/>
          <a:stretch/>
        </p:blipFill>
        <p:spPr>
          <a:xfrm>
            <a:off x="-1" y="0"/>
            <a:ext cx="9144001" cy="6858000"/>
          </a:xfrm>
          <a:prstGeom prst="rect">
            <a:avLst/>
          </a:prstGeom>
          <a:noFill/>
          <a:ln>
            <a:noFill/>
          </a:ln>
        </p:spPr>
      </p:pic>
      <p:sp>
        <p:nvSpPr>
          <p:cNvPr id="17" name="Google Shape;17;p11"/>
          <p:cNvSpPr txBox="1">
            <a:spLocks noGrp="1"/>
          </p:cNvSpPr>
          <p:nvPr>
            <p:ph type="ctrTitle"/>
          </p:nvPr>
        </p:nvSpPr>
        <p:spPr>
          <a:xfrm>
            <a:off x="840544" y="4550071"/>
            <a:ext cx="7772400" cy="108873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1383323" y="5791200"/>
            <a:ext cx="6400800" cy="73034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rgbClr val="88AD8F"/>
              </a:buClr>
              <a:buSzPts val="3200"/>
              <a:buNone/>
              <a:defRPr>
                <a:solidFill>
                  <a:srgbClr val="88AD8F"/>
                </a:solidFill>
              </a:defRPr>
            </a:lvl1pPr>
            <a:lvl2pPr lvl="1" algn="ctr">
              <a:lnSpc>
                <a:spcPct val="100000"/>
              </a:lnSpc>
              <a:spcBef>
                <a:spcPts val="420"/>
              </a:spcBef>
              <a:spcAft>
                <a:spcPts val="0"/>
              </a:spcAft>
              <a:buClr>
                <a:srgbClr val="88AD8F"/>
              </a:buClr>
              <a:buSzPts val="2800"/>
              <a:buNone/>
              <a:defRPr>
                <a:solidFill>
                  <a:srgbClr val="88AD8F"/>
                </a:solidFill>
              </a:defRPr>
            </a:lvl2pPr>
            <a:lvl3pPr lvl="2" algn="ctr">
              <a:lnSpc>
                <a:spcPct val="100000"/>
              </a:lnSpc>
              <a:spcBef>
                <a:spcPts val="360"/>
              </a:spcBef>
              <a:spcAft>
                <a:spcPts val="0"/>
              </a:spcAft>
              <a:buClr>
                <a:srgbClr val="88AD8F"/>
              </a:buClr>
              <a:buSzPts val="2400"/>
              <a:buNone/>
              <a:defRPr>
                <a:solidFill>
                  <a:srgbClr val="88AD8F"/>
                </a:solidFill>
              </a:defRPr>
            </a:lvl3pPr>
            <a:lvl4pPr lvl="3" algn="ctr">
              <a:lnSpc>
                <a:spcPct val="100000"/>
              </a:lnSpc>
              <a:spcBef>
                <a:spcPts val="300"/>
              </a:spcBef>
              <a:spcAft>
                <a:spcPts val="0"/>
              </a:spcAft>
              <a:buClr>
                <a:srgbClr val="88AD8F"/>
              </a:buClr>
              <a:buSzPts val="2000"/>
              <a:buNone/>
              <a:defRPr>
                <a:solidFill>
                  <a:srgbClr val="88AD8F"/>
                </a:solidFill>
              </a:defRPr>
            </a:lvl4pPr>
            <a:lvl5pPr lvl="4" algn="ctr">
              <a:lnSpc>
                <a:spcPct val="100000"/>
              </a:lnSpc>
              <a:spcBef>
                <a:spcPts val="300"/>
              </a:spcBef>
              <a:spcAft>
                <a:spcPts val="0"/>
              </a:spcAft>
              <a:buClr>
                <a:srgbClr val="88AD8F"/>
              </a:buClr>
              <a:buSzPts val="2000"/>
              <a:buNone/>
              <a:defRPr>
                <a:solidFill>
                  <a:srgbClr val="88AD8F"/>
                </a:solidFill>
              </a:defRPr>
            </a:lvl5pPr>
            <a:lvl6pPr lvl="5" algn="ctr">
              <a:lnSpc>
                <a:spcPct val="100000"/>
              </a:lnSpc>
              <a:spcBef>
                <a:spcPts val="300"/>
              </a:spcBef>
              <a:spcAft>
                <a:spcPts val="0"/>
              </a:spcAft>
              <a:buClr>
                <a:srgbClr val="88AD8F"/>
              </a:buClr>
              <a:buSzPts val="2000"/>
              <a:buNone/>
              <a:defRPr>
                <a:solidFill>
                  <a:srgbClr val="88AD8F"/>
                </a:solidFill>
              </a:defRPr>
            </a:lvl6pPr>
            <a:lvl7pPr lvl="6" algn="ctr">
              <a:lnSpc>
                <a:spcPct val="100000"/>
              </a:lnSpc>
              <a:spcBef>
                <a:spcPts val="300"/>
              </a:spcBef>
              <a:spcAft>
                <a:spcPts val="0"/>
              </a:spcAft>
              <a:buClr>
                <a:srgbClr val="88AD8F"/>
              </a:buClr>
              <a:buSzPts val="2000"/>
              <a:buNone/>
              <a:defRPr>
                <a:solidFill>
                  <a:srgbClr val="88AD8F"/>
                </a:solidFill>
              </a:defRPr>
            </a:lvl7pPr>
            <a:lvl8pPr lvl="7" algn="ctr">
              <a:lnSpc>
                <a:spcPct val="100000"/>
              </a:lnSpc>
              <a:spcBef>
                <a:spcPts val="300"/>
              </a:spcBef>
              <a:spcAft>
                <a:spcPts val="0"/>
              </a:spcAft>
              <a:buClr>
                <a:srgbClr val="88AD8F"/>
              </a:buClr>
              <a:buSzPts val="2000"/>
              <a:buNone/>
              <a:defRPr>
                <a:solidFill>
                  <a:srgbClr val="88AD8F"/>
                </a:solidFill>
              </a:defRPr>
            </a:lvl8pPr>
            <a:lvl9pPr lvl="8" algn="ctr">
              <a:lnSpc>
                <a:spcPct val="100000"/>
              </a:lnSpc>
              <a:spcBef>
                <a:spcPts val="300"/>
              </a:spcBef>
              <a:spcAft>
                <a:spcPts val="0"/>
              </a:spcAft>
              <a:buClr>
                <a:srgbClr val="88AD8F"/>
              </a:buClr>
              <a:buSzPts val="2000"/>
              <a:buNone/>
              <a:defRPr>
                <a:solidFill>
                  <a:srgbClr val="88AD8F"/>
                </a:solidFill>
              </a:defRPr>
            </a:lvl9pPr>
          </a:lstStyle>
          <a:p>
            <a:endParaRPr/>
          </a:p>
        </p:txBody>
      </p:sp>
      <p:sp>
        <p:nvSpPr>
          <p:cNvPr id="19" name="Google Shape;19;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0"/>
        <p:cNvGrpSpPr/>
        <p:nvPr/>
      </p:nvGrpSpPr>
      <p:grpSpPr>
        <a:xfrm>
          <a:off x="0" y="0"/>
          <a:ext cx="0" cy="0"/>
          <a:chOff x="0" y="0"/>
          <a:chExt cx="0" cy="0"/>
        </a:xfrm>
      </p:grpSpPr>
      <p:sp>
        <p:nvSpPr>
          <p:cNvPr id="81" name="Google Shape;81;p2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2"/>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480"/>
              </a:spcBef>
              <a:spcAft>
                <a:spcPts val="0"/>
              </a:spcAft>
              <a:buClr>
                <a:schemeClr val="dk1"/>
              </a:buClr>
              <a:buSzPts val="3200"/>
              <a:buChar char="•"/>
              <a:defRPr sz="2400"/>
            </a:lvl1pPr>
            <a:lvl2pPr marL="914400" lvl="1" indent="-406400" algn="l">
              <a:lnSpc>
                <a:spcPct val="100000"/>
              </a:lnSpc>
              <a:spcBef>
                <a:spcPts val="420"/>
              </a:spcBef>
              <a:spcAft>
                <a:spcPts val="0"/>
              </a:spcAft>
              <a:buClr>
                <a:schemeClr val="dk1"/>
              </a:buClr>
              <a:buSzPts val="2800"/>
              <a:buChar char="–"/>
              <a:defRPr sz="2100"/>
            </a:lvl2pPr>
            <a:lvl3pPr marL="1371600" lvl="2" indent="-381000" algn="l">
              <a:lnSpc>
                <a:spcPct val="100000"/>
              </a:lnSpc>
              <a:spcBef>
                <a:spcPts val="360"/>
              </a:spcBef>
              <a:spcAft>
                <a:spcPts val="0"/>
              </a:spcAft>
              <a:buClr>
                <a:schemeClr val="dk1"/>
              </a:buClr>
              <a:buSzPts val="2400"/>
              <a:buChar char="•"/>
              <a:defRPr sz="1800"/>
            </a:lvl3pPr>
            <a:lvl4pPr marL="1828800" lvl="3" indent="-355600" algn="l">
              <a:lnSpc>
                <a:spcPct val="100000"/>
              </a:lnSpc>
              <a:spcBef>
                <a:spcPts val="300"/>
              </a:spcBef>
              <a:spcAft>
                <a:spcPts val="0"/>
              </a:spcAft>
              <a:buClr>
                <a:schemeClr val="dk1"/>
              </a:buClr>
              <a:buSzPts val="2000"/>
              <a:buChar char="–"/>
              <a:defRPr sz="1500"/>
            </a:lvl4pPr>
            <a:lvl5pPr marL="2286000" lvl="4" indent="-355600" algn="l">
              <a:lnSpc>
                <a:spcPct val="100000"/>
              </a:lnSpc>
              <a:spcBef>
                <a:spcPts val="300"/>
              </a:spcBef>
              <a:spcAft>
                <a:spcPts val="0"/>
              </a:spcAft>
              <a:buClr>
                <a:schemeClr val="dk1"/>
              </a:buClr>
              <a:buSzPts val="2000"/>
              <a:buChar char="»"/>
              <a:defRPr sz="1500"/>
            </a:lvl5pPr>
            <a:lvl6pPr marL="2743200" lvl="5" indent="-355600" algn="l">
              <a:lnSpc>
                <a:spcPct val="100000"/>
              </a:lnSpc>
              <a:spcBef>
                <a:spcPts val="300"/>
              </a:spcBef>
              <a:spcAft>
                <a:spcPts val="0"/>
              </a:spcAft>
              <a:buClr>
                <a:schemeClr val="dk1"/>
              </a:buClr>
              <a:buSzPts val="2000"/>
              <a:buChar char="•"/>
              <a:defRPr sz="1500"/>
            </a:lvl6pPr>
            <a:lvl7pPr marL="3200400" lvl="6" indent="-355600" algn="l">
              <a:lnSpc>
                <a:spcPct val="100000"/>
              </a:lnSpc>
              <a:spcBef>
                <a:spcPts val="300"/>
              </a:spcBef>
              <a:spcAft>
                <a:spcPts val="0"/>
              </a:spcAft>
              <a:buClr>
                <a:schemeClr val="dk1"/>
              </a:buClr>
              <a:buSzPts val="2000"/>
              <a:buChar char="•"/>
              <a:defRPr sz="1500"/>
            </a:lvl7pPr>
            <a:lvl8pPr marL="3657600" lvl="7" indent="-355600" algn="l">
              <a:lnSpc>
                <a:spcPct val="100000"/>
              </a:lnSpc>
              <a:spcBef>
                <a:spcPts val="300"/>
              </a:spcBef>
              <a:spcAft>
                <a:spcPts val="0"/>
              </a:spcAft>
              <a:buClr>
                <a:schemeClr val="dk1"/>
              </a:buClr>
              <a:buSzPts val="2000"/>
              <a:buChar char="•"/>
              <a:defRPr sz="1500"/>
            </a:lvl8pPr>
            <a:lvl9pPr marL="4114800" lvl="8" indent="-355600" algn="l">
              <a:lnSpc>
                <a:spcPct val="100000"/>
              </a:lnSpc>
              <a:spcBef>
                <a:spcPts val="300"/>
              </a:spcBef>
              <a:spcAft>
                <a:spcPts val="0"/>
              </a:spcAft>
              <a:buClr>
                <a:schemeClr val="dk1"/>
              </a:buClr>
              <a:buSzPts val="2000"/>
              <a:buChar char="•"/>
              <a:defRPr sz="1500"/>
            </a:lvl9pPr>
          </a:lstStyle>
          <a:p>
            <a:endParaRPr/>
          </a:p>
        </p:txBody>
      </p:sp>
      <p:sp>
        <p:nvSpPr>
          <p:cNvPr id="87" name="Google Shape;87;p22"/>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Clr>
                <a:schemeClr val="dk1"/>
              </a:buClr>
              <a:buSzPts val="1400"/>
              <a:buNone/>
              <a:defRPr sz="1050"/>
            </a:lvl1pPr>
            <a:lvl2pPr marL="914400" lvl="1" indent="-228600" algn="l">
              <a:lnSpc>
                <a:spcPct val="100000"/>
              </a:lnSpc>
              <a:spcBef>
                <a:spcPts val="180"/>
              </a:spcBef>
              <a:spcAft>
                <a:spcPts val="0"/>
              </a:spcAft>
              <a:buClr>
                <a:schemeClr val="dk1"/>
              </a:buClr>
              <a:buSzPts val="1200"/>
              <a:buNone/>
              <a:defRPr sz="900"/>
            </a:lvl2pPr>
            <a:lvl3pPr marL="1371600" lvl="2" indent="-228600" algn="l">
              <a:lnSpc>
                <a:spcPct val="100000"/>
              </a:lnSpc>
              <a:spcBef>
                <a:spcPts val="150"/>
              </a:spcBef>
              <a:spcAft>
                <a:spcPts val="0"/>
              </a:spcAft>
              <a:buClr>
                <a:schemeClr val="dk1"/>
              </a:buClr>
              <a:buSzPts val="1000"/>
              <a:buNone/>
              <a:defRPr sz="750"/>
            </a:lvl3pPr>
            <a:lvl4pPr marL="1828800" lvl="3" indent="-228600" algn="l">
              <a:lnSpc>
                <a:spcPct val="100000"/>
              </a:lnSpc>
              <a:spcBef>
                <a:spcPts val="135"/>
              </a:spcBef>
              <a:spcAft>
                <a:spcPts val="0"/>
              </a:spcAft>
              <a:buClr>
                <a:schemeClr val="dk1"/>
              </a:buClr>
              <a:buSzPts val="900"/>
              <a:buNone/>
              <a:defRPr sz="675"/>
            </a:lvl4pPr>
            <a:lvl5pPr marL="2286000" lvl="4" indent="-228600" algn="l">
              <a:lnSpc>
                <a:spcPct val="100000"/>
              </a:lnSpc>
              <a:spcBef>
                <a:spcPts val="135"/>
              </a:spcBef>
              <a:spcAft>
                <a:spcPts val="0"/>
              </a:spcAft>
              <a:buClr>
                <a:schemeClr val="dk1"/>
              </a:buClr>
              <a:buSzPts val="900"/>
              <a:buNone/>
              <a:defRPr sz="675"/>
            </a:lvl5pPr>
            <a:lvl6pPr marL="2743200" lvl="5" indent="-228600" algn="l">
              <a:lnSpc>
                <a:spcPct val="100000"/>
              </a:lnSpc>
              <a:spcBef>
                <a:spcPts val="135"/>
              </a:spcBef>
              <a:spcAft>
                <a:spcPts val="0"/>
              </a:spcAft>
              <a:buClr>
                <a:schemeClr val="dk1"/>
              </a:buClr>
              <a:buSzPts val="900"/>
              <a:buNone/>
              <a:defRPr sz="675"/>
            </a:lvl6pPr>
            <a:lvl7pPr marL="3200400" lvl="6" indent="-228600" algn="l">
              <a:lnSpc>
                <a:spcPct val="100000"/>
              </a:lnSpc>
              <a:spcBef>
                <a:spcPts val="135"/>
              </a:spcBef>
              <a:spcAft>
                <a:spcPts val="0"/>
              </a:spcAft>
              <a:buClr>
                <a:schemeClr val="dk1"/>
              </a:buClr>
              <a:buSzPts val="900"/>
              <a:buNone/>
              <a:defRPr sz="675"/>
            </a:lvl7pPr>
            <a:lvl8pPr marL="3657600" lvl="7" indent="-228600" algn="l">
              <a:lnSpc>
                <a:spcPct val="100000"/>
              </a:lnSpc>
              <a:spcBef>
                <a:spcPts val="135"/>
              </a:spcBef>
              <a:spcAft>
                <a:spcPts val="0"/>
              </a:spcAft>
              <a:buClr>
                <a:schemeClr val="dk1"/>
              </a:buClr>
              <a:buSzPts val="900"/>
              <a:buNone/>
              <a:defRPr sz="675"/>
            </a:lvl8pPr>
            <a:lvl9pPr marL="4114800" lvl="8" indent="-228600" algn="l">
              <a:lnSpc>
                <a:spcPct val="100000"/>
              </a:lnSpc>
              <a:spcBef>
                <a:spcPts val="135"/>
              </a:spcBef>
              <a:spcAft>
                <a:spcPts val="0"/>
              </a:spcAft>
              <a:buClr>
                <a:schemeClr val="dk1"/>
              </a:buClr>
              <a:buSzPts val="900"/>
              <a:buNone/>
              <a:defRPr sz="675"/>
            </a:lvl9pPr>
          </a:lstStyle>
          <a:p>
            <a:endParaRPr/>
          </a:p>
        </p:txBody>
      </p:sp>
      <p:sp>
        <p:nvSpPr>
          <p:cNvPr id="88" name="Google Shape;88;p2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4" name="Google Shape;94;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Clr>
                <a:schemeClr val="dk1"/>
              </a:buClr>
              <a:buSzPts val="1400"/>
              <a:buNone/>
              <a:defRPr sz="1050"/>
            </a:lvl1pPr>
            <a:lvl2pPr marL="914400" lvl="1" indent="-228600" algn="l">
              <a:lnSpc>
                <a:spcPct val="100000"/>
              </a:lnSpc>
              <a:spcBef>
                <a:spcPts val="180"/>
              </a:spcBef>
              <a:spcAft>
                <a:spcPts val="0"/>
              </a:spcAft>
              <a:buClr>
                <a:schemeClr val="dk1"/>
              </a:buClr>
              <a:buSzPts val="1200"/>
              <a:buNone/>
              <a:defRPr sz="900"/>
            </a:lvl2pPr>
            <a:lvl3pPr marL="1371600" lvl="2" indent="-228600" algn="l">
              <a:lnSpc>
                <a:spcPct val="100000"/>
              </a:lnSpc>
              <a:spcBef>
                <a:spcPts val="150"/>
              </a:spcBef>
              <a:spcAft>
                <a:spcPts val="0"/>
              </a:spcAft>
              <a:buClr>
                <a:schemeClr val="dk1"/>
              </a:buClr>
              <a:buSzPts val="1000"/>
              <a:buNone/>
              <a:defRPr sz="750"/>
            </a:lvl3pPr>
            <a:lvl4pPr marL="1828800" lvl="3" indent="-228600" algn="l">
              <a:lnSpc>
                <a:spcPct val="100000"/>
              </a:lnSpc>
              <a:spcBef>
                <a:spcPts val="135"/>
              </a:spcBef>
              <a:spcAft>
                <a:spcPts val="0"/>
              </a:spcAft>
              <a:buClr>
                <a:schemeClr val="dk1"/>
              </a:buClr>
              <a:buSzPts val="900"/>
              <a:buNone/>
              <a:defRPr sz="675"/>
            </a:lvl4pPr>
            <a:lvl5pPr marL="2286000" lvl="4" indent="-228600" algn="l">
              <a:lnSpc>
                <a:spcPct val="100000"/>
              </a:lnSpc>
              <a:spcBef>
                <a:spcPts val="135"/>
              </a:spcBef>
              <a:spcAft>
                <a:spcPts val="0"/>
              </a:spcAft>
              <a:buClr>
                <a:schemeClr val="dk1"/>
              </a:buClr>
              <a:buSzPts val="900"/>
              <a:buNone/>
              <a:defRPr sz="675"/>
            </a:lvl5pPr>
            <a:lvl6pPr marL="2743200" lvl="5" indent="-228600" algn="l">
              <a:lnSpc>
                <a:spcPct val="100000"/>
              </a:lnSpc>
              <a:spcBef>
                <a:spcPts val="135"/>
              </a:spcBef>
              <a:spcAft>
                <a:spcPts val="0"/>
              </a:spcAft>
              <a:buClr>
                <a:schemeClr val="dk1"/>
              </a:buClr>
              <a:buSzPts val="900"/>
              <a:buNone/>
              <a:defRPr sz="675"/>
            </a:lvl6pPr>
            <a:lvl7pPr marL="3200400" lvl="6" indent="-228600" algn="l">
              <a:lnSpc>
                <a:spcPct val="100000"/>
              </a:lnSpc>
              <a:spcBef>
                <a:spcPts val="135"/>
              </a:spcBef>
              <a:spcAft>
                <a:spcPts val="0"/>
              </a:spcAft>
              <a:buClr>
                <a:schemeClr val="dk1"/>
              </a:buClr>
              <a:buSzPts val="900"/>
              <a:buNone/>
              <a:defRPr sz="675"/>
            </a:lvl7pPr>
            <a:lvl8pPr marL="3657600" lvl="7" indent="-228600" algn="l">
              <a:lnSpc>
                <a:spcPct val="100000"/>
              </a:lnSpc>
              <a:spcBef>
                <a:spcPts val="135"/>
              </a:spcBef>
              <a:spcAft>
                <a:spcPts val="0"/>
              </a:spcAft>
              <a:buClr>
                <a:schemeClr val="dk1"/>
              </a:buClr>
              <a:buSzPts val="900"/>
              <a:buNone/>
              <a:defRPr sz="675"/>
            </a:lvl8pPr>
            <a:lvl9pPr marL="4114800" lvl="8" indent="-228600" algn="l">
              <a:lnSpc>
                <a:spcPct val="100000"/>
              </a:lnSpc>
              <a:spcBef>
                <a:spcPts val="135"/>
              </a:spcBef>
              <a:spcAft>
                <a:spcPts val="0"/>
              </a:spcAft>
              <a:buClr>
                <a:schemeClr val="dk1"/>
              </a:buClr>
              <a:buSzPts val="900"/>
              <a:buNone/>
              <a:defRPr sz="675"/>
            </a:lvl9pPr>
          </a:lstStyle>
          <a:p>
            <a:endParaRPr/>
          </a:p>
        </p:txBody>
      </p:sp>
      <p:sp>
        <p:nvSpPr>
          <p:cNvPr id="95" name="Google Shape;95;p2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4"/>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Clr>
                <a:schemeClr val="dk1"/>
              </a:buClr>
              <a:buSzPts val="1800"/>
              <a:buChar char="•"/>
              <a:defRPr/>
            </a:lvl1pPr>
            <a:lvl2pPr marL="914400" lvl="1" indent="-342900" algn="l">
              <a:lnSpc>
                <a:spcPct val="100000"/>
              </a:lnSpc>
              <a:spcBef>
                <a:spcPts val="270"/>
              </a:spcBef>
              <a:spcAft>
                <a:spcPts val="0"/>
              </a:spcAft>
              <a:buClr>
                <a:schemeClr val="dk1"/>
              </a:buClr>
              <a:buSzPts val="1800"/>
              <a:buChar char="–"/>
              <a:defRPr/>
            </a:lvl2pPr>
            <a:lvl3pPr marL="1371600" lvl="2" indent="-342900" algn="l">
              <a:lnSpc>
                <a:spcPct val="100000"/>
              </a:lnSpc>
              <a:spcBef>
                <a:spcPts val="270"/>
              </a:spcBef>
              <a:spcAft>
                <a:spcPts val="0"/>
              </a:spcAft>
              <a:buClr>
                <a:schemeClr val="dk1"/>
              </a:buClr>
              <a:buSzPts val="1800"/>
              <a:buChar char="•"/>
              <a:defRPr/>
            </a:lvl3pPr>
            <a:lvl4pPr marL="1828800" lvl="3" indent="-342900" algn="l">
              <a:lnSpc>
                <a:spcPct val="100000"/>
              </a:lnSpc>
              <a:spcBef>
                <a:spcPts val="270"/>
              </a:spcBef>
              <a:spcAft>
                <a:spcPts val="0"/>
              </a:spcAft>
              <a:buClr>
                <a:schemeClr val="dk1"/>
              </a:buClr>
              <a:buSzPts val="1800"/>
              <a:buChar char="–"/>
              <a:defRPr/>
            </a:lvl4pPr>
            <a:lvl5pPr marL="2286000" lvl="4" indent="-342900" algn="l">
              <a:lnSpc>
                <a:spcPct val="100000"/>
              </a:lnSpc>
              <a:spcBef>
                <a:spcPts val="270"/>
              </a:spcBef>
              <a:spcAft>
                <a:spcPts val="0"/>
              </a:spcAft>
              <a:buClr>
                <a:schemeClr val="dk1"/>
              </a:buClr>
              <a:buSzPts val="180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
        <p:nvSpPr>
          <p:cNvPr id="101" name="Google Shape;101;p2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rot="5400000">
            <a:off x="4732338" y="2171702"/>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Clr>
                <a:schemeClr val="dk1"/>
              </a:buClr>
              <a:buSzPts val="1800"/>
              <a:buChar char="•"/>
              <a:defRPr/>
            </a:lvl1pPr>
            <a:lvl2pPr marL="914400" lvl="1" indent="-342900" algn="l">
              <a:lnSpc>
                <a:spcPct val="100000"/>
              </a:lnSpc>
              <a:spcBef>
                <a:spcPts val="270"/>
              </a:spcBef>
              <a:spcAft>
                <a:spcPts val="0"/>
              </a:spcAft>
              <a:buClr>
                <a:schemeClr val="dk1"/>
              </a:buClr>
              <a:buSzPts val="1800"/>
              <a:buChar char="–"/>
              <a:defRPr/>
            </a:lvl2pPr>
            <a:lvl3pPr marL="1371600" lvl="2" indent="-342900" algn="l">
              <a:lnSpc>
                <a:spcPct val="100000"/>
              </a:lnSpc>
              <a:spcBef>
                <a:spcPts val="270"/>
              </a:spcBef>
              <a:spcAft>
                <a:spcPts val="0"/>
              </a:spcAft>
              <a:buClr>
                <a:schemeClr val="dk1"/>
              </a:buClr>
              <a:buSzPts val="1800"/>
              <a:buChar char="•"/>
              <a:defRPr/>
            </a:lvl3pPr>
            <a:lvl4pPr marL="1828800" lvl="3" indent="-342900" algn="l">
              <a:lnSpc>
                <a:spcPct val="100000"/>
              </a:lnSpc>
              <a:spcBef>
                <a:spcPts val="270"/>
              </a:spcBef>
              <a:spcAft>
                <a:spcPts val="0"/>
              </a:spcAft>
              <a:buClr>
                <a:schemeClr val="dk1"/>
              </a:buClr>
              <a:buSzPts val="1800"/>
              <a:buChar char="–"/>
              <a:defRPr/>
            </a:lvl4pPr>
            <a:lvl5pPr marL="2286000" lvl="4" indent="-342900" algn="l">
              <a:lnSpc>
                <a:spcPct val="100000"/>
              </a:lnSpc>
              <a:spcBef>
                <a:spcPts val="270"/>
              </a:spcBef>
              <a:spcAft>
                <a:spcPts val="0"/>
              </a:spcAft>
              <a:buClr>
                <a:schemeClr val="dk1"/>
              </a:buClr>
              <a:buSzPts val="180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
        <p:nvSpPr>
          <p:cNvPr id="107" name="Google Shape;107;p2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110"/>
        <p:cNvGrpSpPr/>
        <p:nvPr/>
      </p:nvGrpSpPr>
      <p:grpSpPr>
        <a:xfrm>
          <a:off x="0" y="0"/>
          <a:ext cx="0" cy="0"/>
          <a:chOff x="0" y="0"/>
          <a:chExt cx="0" cy="0"/>
        </a:xfrm>
      </p:grpSpPr>
      <p:pic>
        <p:nvPicPr>
          <p:cNvPr id="111" name="Google Shape;111;p2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2" name="Google Shape;112;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4" name="Google Shape;114;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Clr>
                <a:schemeClr val="dk1"/>
              </a:buClr>
              <a:buSzPts val="1400"/>
              <a:buNone/>
              <a:defRPr sz="1050"/>
            </a:lvl1pPr>
            <a:lvl2pPr marL="914400" lvl="1" indent="-228600" algn="l">
              <a:lnSpc>
                <a:spcPct val="100000"/>
              </a:lnSpc>
              <a:spcBef>
                <a:spcPts val="180"/>
              </a:spcBef>
              <a:spcAft>
                <a:spcPts val="0"/>
              </a:spcAft>
              <a:buClr>
                <a:schemeClr val="dk1"/>
              </a:buClr>
              <a:buSzPts val="1200"/>
              <a:buNone/>
              <a:defRPr sz="900"/>
            </a:lvl2pPr>
            <a:lvl3pPr marL="1371600" lvl="2" indent="-228600" algn="l">
              <a:lnSpc>
                <a:spcPct val="100000"/>
              </a:lnSpc>
              <a:spcBef>
                <a:spcPts val="150"/>
              </a:spcBef>
              <a:spcAft>
                <a:spcPts val="0"/>
              </a:spcAft>
              <a:buClr>
                <a:schemeClr val="dk1"/>
              </a:buClr>
              <a:buSzPts val="1000"/>
              <a:buNone/>
              <a:defRPr sz="750"/>
            </a:lvl3pPr>
            <a:lvl4pPr marL="1828800" lvl="3" indent="-228600" algn="l">
              <a:lnSpc>
                <a:spcPct val="100000"/>
              </a:lnSpc>
              <a:spcBef>
                <a:spcPts val="135"/>
              </a:spcBef>
              <a:spcAft>
                <a:spcPts val="0"/>
              </a:spcAft>
              <a:buClr>
                <a:schemeClr val="dk1"/>
              </a:buClr>
              <a:buSzPts val="900"/>
              <a:buNone/>
              <a:defRPr sz="675"/>
            </a:lvl4pPr>
            <a:lvl5pPr marL="2286000" lvl="4" indent="-228600" algn="l">
              <a:lnSpc>
                <a:spcPct val="100000"/>
              </a:lnSpc>
              <a:spcBef>
                <a:spcPts val="135"/>
              </a:spcBef>
              <a:spcAft>
                <a:spcPts val="0"/>
              </a:spcAft>
              <a:buClr>
                <a:schemeClr val="dk1"/>
              </a:buClr>
              <a:buSzPts val="900"/>
              <a:buNone/>
              <a:defRPr sz="675"/>
            </a:lvl5pPr>
            <a:lvl6pPr marL="2743200" lvl="5" indent="-228600" algn="l">
              <a:lnSpc>
                <a:spcPct val="100000"/>
              </a:lnSpc>
              <a:spcBef>
                <a:spcPts val="135"/>
              </a:spcBef>
              <a:spcAft>
                <a:spcPts val="0"/>
              </a:spcAft>
              <a:buClr>
                <a:schemeClr val="dk1"/>
              </a:buClr>
              <a:buSzPts val="900"/>
              <a:buNone/>
              <a:defRPr sz="675"/>
            </a:lvl6pPr>
            <a:lvl7pPr marL="3200400" lvl="6" indent="-228600" algn="l">
              <a:lnSpc>
                <a:spcPct val="100000"/>
              </a:lnSpc>
              <a:spcBef>
                <a:spcPts val="135"/>
              </a:spcBef>
              <a:spcAft>
                <a:spcPts val="0"/>
              </a:spcAft>
              <a:buClr>
                <a:schemeClr val="dk1"/>
              </a:buClr>
              <a:buSzPts val="900"/>
              <a:buNone/>
              <a:defRPr sz="675"/>
            </a:lvl7pPr>
            <a:lvl8pPr marL="3657600" lvl="7" indent="-228600" algn="l">
              <a:lnSpc>
                <a:spcPct val="100000"/>
              </a:lnSpc>
              <a:spcBef>
                <a:spcPts val="135"/>
              </a:spcBef>
              <a:spcAft>
                <a:spcPts val="0"/>
              </a:spcAft>
              <a:buClr>
                <a:schemeClr val="dk1"/>
              </a:buClr>
              <a:buSzPts val="900"/>
              <a:buNone/>
              <a:defRPr sz="675"/>
            </a:lvl8pPr>
            <a:lvl9pPr marL="4114800" lvl="8" indent="-228600" algn="l">
              <a:lnSpc>
                <a:spcPct val="100000"/>
              </a:lnSpc>
              <a:spcBef>
                <a:spcPts val="135"/>
              </a:spcBef>
              <a:spcAft>
                <a:spcPts val="0"/>
              </a:spcAft>
              <a:buClr>
                <a:schemeClr val="dk1"/>
              </a:buClr>
              <a:buSzPts val="900"/>
              <a:buNone/>
              <a:defRPr sz="675"/>
            </a:lvl9pPr>
          </a:lstStyle>
          <a:p>
            <a:endParaRPr/>
          </a:p>
        </p:txBody>
      </p:sp>
      <p:sp>
        <p:nvSpPr>
          <p:cNvPr id="115" name="Google Shape;115;p26"/>
          <p:cNvSpPr/>
          <p:nvPr/>
        </p:nvSpPr>
        <p:spPr>
          <a:xfrm>
            <a:off x="5561215" y="5495926"/>
            <a:ext cx="3582785" cy="1362075"/>
          </a:xfrm>
          <a:prstGeom prst="rect">
            <a:avLst/>
          </a:prstGeom>
          <a:solidFill>
            <a:srgbClr val="E4F1D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11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Blank">
  <p:cSld name="3_Blank">
    <p:bg>
      <p:bgPr>
        <a:solidFill>
          <a:srgbClr val="00AEEF"/>
        </a:solidFill>
        <a:effectLst/>
      </p:bgPr>
    </p:bg>
    <p:spTree>
      <p:nvGrpSpPr>
        <p:cNvPr id="1" name="Shape 11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0072BC"/>
        </a:solidFill>
        <a:effectLst/>
      </p:bgPr>
    </p:bg>
    <p:spTree>
      <p:nvGrpSpPr>
        <p:cNvPr id="1" name="Shape 1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22"/>
        <p:cNvGrpSpPr/>
        <p:nvPr/>
      </p:nvGrpSpPr>
      <p:grpSpPr>
        <a:xfrm>
          <a:off x="0" y="0"/>
          <a:ext cx="0" cy="0"/>
          <a:chOff x="0" y="0"/>
          <a:chExt cx="0" cy="0"/>
        </a:xfrm>
      </p:grpSpPr>
      <p:pic>
        <p:nvPicPr>
          <p:cNvPr id="23" name="Google Shape;23;p1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 name="Google Shape;2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Blank">
  <p:cSld name="6_Blank">
    <p:bg>
      <p:bgPr>
        <a:solidFill>
          <a:srgbClr val="00833B"/>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Blank">
  <p:cSld name="5_Blank">
    <p:bg>
      <p:bgPr>
        <a:solidFill>
          <a:srgbClr val="DAEBC1"/>
        </a:solid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Blank">
  <p:cSld name="4_Blank">
    <p:bg>
      <p:bgPr>
        <a:solidFill>
          <a:srgbClr val="44C8F5"/>
        </a:solid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22"/>
        <p:cNvGrpSpPr/>
        <p:nvPr/>
      </p:nvGrpSpPr>
      <p:grpSpPr>
        <a:xfrm>
          <a:off x="0" y="0"/>
          <a:ext cx="0" cy="0"/>
          <a:chOff x="0" y="0"/>
          <a:chExt cx="0" cy="0"/>
        </a:xfrm>
      </p:grpSpPr>
      <p:pic>
        <p:nvPicPr>
          <p:cNvPr id="123" name="Google Shape;123;p3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24" name="Google Shape;124;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6" name="Google Shape;126;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Clr>
                <a:schemeClr val="dk1"/>
              </a:buClr>
              <a:buSzPts val="1400"/>
              <a:buNone/>
              <a:defRPr sz="1050"/>
            </a:lvl1pPr>
            <a:lvl2pPr marL="914400" lvl="1" indent="-228600" algn="l">
              <a:lnSpc>
                <a:spcPct val="100000"/>
              </a:lnSpc>
              <a:spcBef>
                <a:spcPts val="180"/>
              </a:spcBef>
              <a:spcAft>
                <a:spcPts val="0"/>
              </a:spcAft>
              <a:buClr>
                <a:schemeClr val="dk1"/>
              </a:buClr>
              <a:buSzPts val="1200"/>
              <a:buNone/>
              <a:defRPr sz="900"/>
            </a:lvl2pPr>
            <a:lvl3pPr marL="1371600" lvl="2" indent="-228600" algn="l">
              <a:lnSpc>
                <a:spcPct val="100000"/>
              </a:lnSpc>
              <a:spcBef>
                <a:spcPts val="150"/>
              </a:spcBef>
              <a:spcAft>
                <a:spcPts val="0"/>
              </a:spcAft>
              <a:buClr>
                <a:schemeClr val="dk1"/>
              </a:buClr>
              <a:buSzPts val="1000"/>
              <a:buNone/>
              <a:defRPr sz="750"/>
            </a:lvl3pPr>
            <a:lvl4pPr marL="1828800" lvl="3" indent="-228600" algn="l">
              <a:lnSpc>
                <a:spcPct val="100000"/>
              </a:lnSpc>
              <a:spcBef>
                <a:spcPts val="135"/>
              </a:spcBef>
              <a:spcAft>
                <a:spcPts val="0"/>
              </a:spcAft>
              <a:buClr>
                <a:schemeClr val="dk1"/>
              </a:buClr>
              <a:buSzPts val="900"/>
              <a:buNone/>
              <a:defRPr sz="675"/>
            </a:lvl4pPr>
            <a:lvl5pPr marL="2286000" lvl="4" indent="-228600" algn="l">
              <a:lnSpc>
                <a:spcPct val="100000"/>
              </a:lnSpc>
              <a:spcBef>
                <a:spcPts val="135"/>
              </a:spcBef>
              <a:spcAft>
                <a:spcPts val="0"/>
              </a:spcAft>
              <a:buClr>
                <a:schemeClr val="dk1"/>
              </a:buClr>
              <a:buSzPts val="900"/>
              <a:buNone/>
              <a:defRPr sz="675"/>
            </a:lvl5pPr>
            <a:lvl6pPr marL="2743200" lvl="5" indent="-228600" algn="l">
              <a:lnSpc>
                <a:spcPct val="100000"/>
              </a:lnSpc>
              <a:spcBef>
                <a:spcPts val="135"/>
              </a:spcBef>
              <a:spcAft>
                <a:spcPts val="0"/>
              </a:spcAft>
              <a:buClr>
                <a:schemeClr val="dk1"/>
              </a:buClr>
              <a:buSzPts val="900"/>
              <a:buNone/>
              <a:defRPr sz="675"/>
            </a:lvl6pPr>
            <a:lvl7pPr marL="3200400" lvl="6" indent="-228600" algn="l">
              <a:lnSpc>
                <a:spcPct val="100000"/>
              </a:lnSpc>
              <a:spcBef>
                <a:spcPts val="135"/>
              </a:spcBef>
              <a:spcAft>
                <a:spcPts val="0"/>
              </a:spcAft>
              <a:buClr>
                <a:schemeClr val="dk1"/>
              </a:buClr>
              <a:buSzPts val="900"/>
              <a:buNone/>
              <a:defRPr sz="675"/>
            </a:lvl7pPr>
            <a:lvl8pPr marL="3657600" lvl="7" indent="-228600" algn="l">
              <a:lnSpc>
                <a:spcPct val="100000"/>
              </a:lnSpc>
              <a:spcBef>
                <a:spcPts val="135"/>
              </a:spcBef>
              <a:spcAft>
                <a:spcPts val="0"/>
              </a:spcAft>
              <a:buClr>
                <a:schemeClr val="dk1"/>
              </a:buClr>
              <a:buSzPts val="900"/>
              <a:buNone/>
              <a:defRPr sz="675"/>
            </a:lvl8pPr>
            <a:lvl9pPr marL="4114800" lvl="8" indent="-228600" algn="l">
              <a:lnSpc>
                <a:spcPct val="100000"/>
              </a:lnSpc>
              <a:spcBef>
                <a:spcPts val="135"/>
              </a:spcBef>
              <a:spcAft>
                <a:spcPts val="0"/>
              </a:spcAft>
              <a:buClr>
                <a:schemeClr val="dk1"/>
              </a:buClr>
              <a:buSzPts val="900"/>
              <a:buNone/>
              <a:defRPr sz="675"/>
            </a:lvl9pPr>
          </a:lstStyle>
          <a:p>
            <a:endParaRPr/>
          </a:p>
        </p:txBody>
      </p:sp>
      <p:sp>
        <p:nvSpPr>
          <p:cNvPr id="127" name="Google Shape;127;p33"/>
          <p:cNvSpPr/>
          <p:nvPr/>
        </p:nvSpPr>
        <p:spPr>
          <a:xfrm>
            <a:off x="5561215" y="5495926"/>
            <a:ext cx="3582785" cy="1362075"/>
          </a:xfrm>
          <a:prstGeom prst="rect">
            <a:avLst/>
          </a:prstGeom>
          <a:solidFill>
            <a:srgbClr val="E4F1D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 2 Line">
  <p:cSld name="Title Slide - 2 Line">
    <p:spTree>
      <p:nvGrpSpPr>
        <p:cNvPr id="1" name="Shape 128"/>
        <p:cNvGrpSpPr/>
        <p:nvPr/>
      </p:nvGrpSpPr>
      <p:grpSpPr>
        <a:xfrm>
          <a:off x="0" y="0"/>
          <a:ext cx="0" cy="0"/>
          <a:chOff x="0" y="0"/>
          <a:chExt cx="0" cy="0"/>
        </a:xfrm>
      </p:grpSpPr>
      <p:pic>
        <p:nvPicPr>
          <p:cNvPr id="129" name="Google Shape;129;p34" descr="H:\RC12Home\My Documents\NCR Course Development\Slides\Updated\NCR Vol PPslide-05.jpg"/>
          <p:cNvPicPr preferRelativeResize="0"/>
          <p:nvPr/>
        </p:nvPicPr>
        <p:blipFill rotWithShape="1">
          <a:blip r:embed="rId2">
            <a:alphaModFix/>
          </a:blip>
          <a:srcRect/>
          <a:stretch/>
        </p:blipFill>
        <p:spPr>
          <a:xfrm>
            <a:off x="0" y="-1"/>
            <a:ext cx="9144000" cy="6858001"/>
          </a:xfrm>
          <a:prstGeom prst="rect">
            <a:avLst/>
          </a:prstGeom>
          <a:noFill/>
          <a:ln>
            <a:noFill/>
          </a:ln>
        </p:spPr>
      </p:pic>
      <p:sp>
        <p:nvSpPr>
          <p:cNvPr id="130" name="Google Shape;130;p34"/>
          <p:cNvSpPr txBox="1">
            <a:spLocks noGrp="1"/>
          </p:cNvSpPr>
          <p:nvPr>
            <p:ph type="ctrTitle"/>
          </p:nvPr>
        </p:nvSpPr>
        <p:spPr>
          <a:xfrm>
            <a:off x="615462" y="4523742"/>
            <a:ext cx="7772400" cy="1350432"/>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4400"/>
              <a:buFont typeface="Calibri"/>
              <a:buNone/>
              <a:defRPr sz="3300" b="0"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4"/>
          <p:cNvSpPr txBox="1">
            <a:spLocks noGrp="1"/>
          </p:cNvSpPr>
          <p:nvPr>
            <p:ph type="subTitle" idx="1"/>
          </p:nvPr>
        </p:nvSpPr>
        <p:spPr>
          <a:xfrm>
            <a:off x="683684" y="5867400"/>
            <a:ext cx="7776633" cy="618066"/>
          </a:xfrm>
          <a:prstGeom prst="rect">
            <a:avLst/>
          </a:prstGeom>
          <a:noFill/>
          <a:ln>
            <a:noFill/>
          </a:ln>
        </p:spPr>
        <p:txBody>
          <a:bodyPr spcFirstLastPara="1" wrap="square" lIns="91425" tIns="45700" rIns="91425" bIns="45700" anchor="t" anchorCtr="0">
            <a:noAutofit/>
          </a:bodyPr>
          <a:lstStyle>
            <a:lvl1pPr lvl="0" algn="l">
              <a:lnSpc>
                <a:spcPct val="100000"/>
              </a:lnSpc>
              <a:spcBef>
                <a:spcPts val="420"/>
              </a:spcBef>
              <a:spcAft>
                <a:spcPts val="0"/>
              </a:spcAft>
              <a:buClr>
                <a:schemeClr val="hlink"/>
              </a:buClr>
              <a:buSzPts val="2800"/>
              <a:buFont typeface="Noto Sans Symbols"/>
              <a:buNone/>
              <a:defRPr sz="2100" b="1" i="0" cap="none">
                <a:solidFill>
                  <a:schemeClr val="hlink"/>
                </a:solidFill>
                <a:latin typeface="Calibri"/>
                <a:ea typeface="Calibri"/>
                <a:cs typeface="Calibri"/>
                <a:sym typeface="Calibri"/>
              </a:defRPr>
            </a:lvl1pPr>
            <a:lvl2pPr lvl="1" algn="l">
              <a:lnSpc>
                <a:spcPct val="100000"/>
              </a:lnSpc>
              <a:spcBef>
                <a:spcPts val="270"/>
              </a:spcBef>
              <a:spcAft>
                <a:spcPts val="0"/>
              </a:spcAft>
              <a:buClr>
                <a:schemeClr val="dk1"/>
              </a:buClr>
              <a:buSzPts val="1800"/>
              <a:buChar char="–"/>
              <a:defRPr/>
            </a:lvl2pPr>
            <a:lvl3pPr lvl="2" algn="l">
              <a:lnSpc>
                <a:spcPct val="100000"/>
              </a:lnSpc>
              <a:spcBef>
                <a:spcPts val="270"/>
              </a:spcBef>
              <a:spcAft>
                <a:spcPts val="0"/>
              </a:spcAft>
              <a:buClr>
                <a:schemeClr val="dk1"/>
              </a:buClr>
              <a:buSzPts val="1800"/>
              <a:buChar char="•"/>
              <a:defRPr/>
            </a:lvl3pPr>
            <a:lvl4pPr lvl="3" algn="l">
              <a:lnSpc>
                <a:spcPct val="100000"/>
              </a:lnSpc>
              <a:spcBef>
                <a:spcPts val="270"/>
              </a:spcBef>
              <a:spcAft>
                <a:spcPts val="0"/>
              </a:spcAft>
              <a:buClr>
                <a:schemeClr val="dk1"/>
              </a:buClr>
              <a:buSzPts val="1800"/>
              <a:buChar char="–"/>
              <a:defRPr/>
            </a:lvl4pPr>
            <a:lvl5pPr lvl="4" algn="l">
              <a:lnSpc>
                <a:spcPct val="100000"/>
              </a:lnSpc>
              <a:spcBef>
                <a:spcPts val="270"/>
              </a:spcBef>
              <a:spcAft>
                <a:spcPts val="0"/>
              </a:spcAft>
              <a:buClr>
                <a:schemeClr val="dk1"/>
              </a:buClr>
              <a:buSzPts val="1800"/>
              <a:buChar char="»"/>
              <a:defRPr/>
            </a:lvl5pPr>
            <a:lvl6pPr lvl="5" algn="l">
              <a:lnSpc>
                <a:spcPct val="100000"/>
              </a:lnSpc>
              <a:spcBef>
                <a:spcPts val="270"/>
              </a:spcBef>
              <a:spcAft>
                <a:spcPts val="0"/>
              </a:spcAft>
              <a:buClr>
                <a:schemeClr val="dk1"/>
              </a:buClr>
              <a:buSzPts val="1800"/>
              <a:buChar char="•"/>
              <a:defRPr/>
            </a:lvl6pPr>
            <a:lvl7pPr lvl="6" algn="l">
              <a:lnSpc>
                <a:spcPct val="100000"/>
              </a:lnSpc>
              <a:spcBef>
                <a:spcPts val="270"/>
              </a:spcBef>
              <a:spcAft>
                <a:spcPts val="0"/>
              </a:spcAft>
              <a:buClr>
                <a:schemeClr val="dk1"/>
              </a:buClr>
              <a:buSzPts val="1800"/>
              <a:buChar char="•"/>
              <a:defRPr/>
            </a:lvl7pPr>
            <a:lvl8pPr lvl="7" algn="l">
              <a:lnSpc>
                <a:spcPct val="100000"/>
              </a:lnSpc>
              <a:spcBef>
                <a:spcPts val="270"/>
              </a:spcBef>
              <a:spcAft>
                <a:spcPts val="0"/>
              </a:spcAft>
              <a:buClr>
                <a:schemeClr val="dk1"/>
              </a:buClr>
              <a:buSzPts val="1800"/>
              <a:buChar char="•"/>
              <a:defRPr/>
            </a:lvl8pPr>
            <a:lvl9pPr lvl="8" algn="l">
              <a:lnSpc>
                <a:spcPct val="100000"/>
              </a:lnSpc>
              <a:spcBef>
                <a:spcPts val="27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32"/>
        <p:cNvGrpSpPr/>
        <p:nvPr/>
      </p:nvGrpSpPr>
      <p:grpSpPr>
        <a:xfrm>
          <a:off x="0" y="0"/>
          <a:ext cx="0" cy="0"/>
          <a:chOff x="0" y="0"/>
          <a:chExt cx="0" cy="0"/>
        </a:xfrm>
      </p:grpSpPr>
      <p:sp>
        <p:nvSpPr>
          <p:cNvPr id="133" name="Google Shape;133;p35"/>
          <p:cNvSpPr txBox="1">
            <a:spLocks noGrp="1"/>
          </p:cNvSpPr>
          <p:nvPr>
            <p:ph type="title"/>
          </p:nvPr>
        </p:nvSpPr>
        <p:spPr>
          <a:xfrm>
            <a:off x="1385850" y="1845133"/>
            <a:ext cx="6372225" cy="1839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dk2"/>
              </a:buClr>
              <a:buSzPts val="11500"/>
              <a:buFont typeface="Calibri"/>
              <a:buNone/>
              <a:defRPr sz="8625">
                <a:solidFill>
                  <a:schemeClr val="dk2"/>
                </a:solidFill>
              </a:defRPr>
            </a:lvl1pPr>
            <a:lvl2pPr lvl="1" algn="ctr">
              <a:lnSpc>
                <a:spcPct val="100000"/>
              </a:lnSpc>
              <a:spcBef>
                <a:spcPts val="0"/>
              </a:spcBef>
              <a:spcAft>
                <a:spcPts val="0"/>
              </a:spcAft>
              <a:buClr>
                <a:schemeClr val="dk2"/>
              </a:buClr>
              <a:buSzPts val="11500"/>
              <a:buNone/>
              <a:defRPr sz="8625">
                <a:solidFill>
                  <a:schemeClr val="dk2"/>
                </a:solidFill>
              </a:defRPr>
            </a:lvl2pPr>
            <a:lvl3pPr lvl="2" algn="ctr">
              <a:lnSpc>
                <a:spcPct val="100000"/>
              </a:lnSpc>
              <a:spcBef>
                <a:spcPts val="0"/>
              </a:spcBef>
              <a:spcAft>
                <a:spcPts val="0"/>
              </a:spcAft>
              <a:buClr>
                <a:schemeClr val="dk2"/>
              </a:buClr>
              <a:buSzPts val="11500"/>
              <a:buNone/>
              <a:defRPr sz="8625">
                <a:solidFill>
                  <a:schemeClr val="dk2"/>
                </a:solidFill>
              </a:defRPr>
            </a:lvl3pPr>
            <a:lvl4pPr lvl="3" algn="ctr">
              <a:lnSpc>
                <a:spcPct val="100000"/>
              </a:lnSpc>
              <a:spcBef>
                <a:spcPts val="0"/>
              </a:spcBef>
              <a:spcAft>
                <a:spcPts val="0"/>
              </a:spcAft>
              <a:buClr>
                <a:schemeClr val="dk2"/>
              </a:buClr>
              <a:buSzPts val="11500"/>
              <a:buNone/>
              <a:defRPr sz="8625">
                <a:solidFill>
                  <a:schemeClr val="dk2"/>
                </a:solidFill>
              </a:defRPr>
            </a:lvl4pPr>
            <a:lvl5pPr lvl="4" algn="ctr">
              <a:lnSpc>
                <a:spcPct val="100000"/>
              </a:lnSpc>
              <a:spcBef>
                <a:spcPts val="0"/>
              </a:spcBef>
              <a:spcAft>
                <a:spcPts val="0"/>
              </a:spcAft>
              <a:buClr>
                <a:schemeClr val="dk2"/>
              </a:buClr>
              <a:buSzPts val="11500"/>
              <a:buNone/>
              <a:defRPr sz="8625">
                <a:solidFill>
                  <a:schemeClr val="dk2"/>
                </a:solidFill>
              </a:defRPr>
            </a:lvl5pPr>
            <a:lvl6pPr lvl="5" algn="ctr">
              <a:lnSpc>
                <a:spcPct val="100000"/>
              </a:lnSpc>
              <a:spcBef>
                <a:spcPts val="0"/>
              </a:spcBef>
              <a:spcAft>
                <a:spcPts val="0"/>
              </a:spcAft>
              <a:buClr>
                <a:schemeClr val="dk2"/>
              </a:buClr>
              <a:buSzPts val="11500"/>
              <a:buNone/>
              <a:defRPr sz="8625">
                <a:solidFill>
                  <a:schemeClr val="dk2"/>
                </a:solidFill>
              </a:defRPr>
            </a:lvl6pPr>
            <a:lvl7pPr lvl="6" algn="ctr">
              <a:lnSpc>
                <a:spcPct val="100000"/>
              </a:lnSpc>
              <a:spcBef>
                <a:spcPts val="0"/>
              </a:spcBef>
              <a:spcAft>
                <a:spcPts val="0"/>
              </a:spcAft>
              <a:buClr>
                <a:schemeClr val="dk2"/>
              </a:buClr>
              <a:buSzPts val="11500"/>
              <a:buNone/>
              <a:defRPr sz="8625">
                <a:solidFill>
                  <a:schemeClr val="dk2"/>
                </a:solidFill>
              </a:defRPr>
            </a:lvl7pPr>
            <a:lvl8pPr lvl="7" algn="ctr">
              <a:lnSpc>
                <a:spcPct val="100000"/>
              </a:lnSpc>
              <a:spcBef>
                <a:spcPts val="0"/>
              </a:spcBef>
              <a:spcAft>
                <a:spcPts val="0"/>
              </a:spcAft>
              <a:buClr>
                <a:schemeClr val="dk2"/>
              </a:buClr>
              <a:buSzPts val="11500"/>
              <a:buNone/>
              <a:defRPr sz="8625">
                <a:solidFill>
                  <a:schemeClr val="dk2"/>
                </a:solidFill>
              </a:defRPr>
            </a:lvl8pPr>
            <a:lvl9pPr lvl="8" algn="ctr">
              <a:lnSpc>
                <a:spcPct val="100000"/>
              </a:lnSpc>
              <a:spcBef>
                <a:spcPts val="0"/>
              </a:spcBef>
              <a:spcAft>
                <a:spcPts val="0"/>
              </a:spcAft>
              <a:buClr>
                <a:schemeClr val="dk2"/>
              </a:buClr>
              <a:buSzPts val="11500"/>
              <a:buNone/>
              <a:defRPr sz="8625">
                <a:solidFill>
                  <a:schemeClr val="dk2"/>
                </a:solidFill>
              </a:defRPr>
            </a:lvl9pPr>
          </a:lstStyle>
          <a:p>
            <a:endParaRPr/>
          </a:p>
        </p:txBody>
      </p:sp>
      <p:sp>
        <p:nvSpPr>
          <p:cNvPr id="134" name="Google Shape;134;p35"/>
          <p:cNvSpPr txBox="1">
            <a:spLocks noGrp="1"/>
          </p:cNvSpPr>
          <p:nvPr>
            <p:ph type="body" idx="1"/>
          </p:nvPr>
        </p:nvSpPr>
        <p:spPr>
          <a:xfrm>
            <a:off x="1385850" y="3818467"/>
            <a:ext cx="6372225" cy="854700"/>
          </a:xfrm>
          <a:prstGeom prst="rect">
            <a:avLst/>
          </a:prstGeom>
          <a:noFill/>
          <a:ln>
            <a:noFill/>
          </a:ln>
        </p:spPr>
        <p:txBody>
          <a:bodyPr spcFirstLastPara="1" wrap="square" lIns="121900" tIns="121900" rIns="121900" bIns="121900" anchor="t" anchorCtr="0">
            <a:noAutofit/>
          </a:bodyPr>
          <a:lstStyle>
            <a:lvl1pPr marL="457200" lvl="0" indent="-336550" algn="ctr">
              <a:lnSpc>
                <a:spcPct val="100000"/>
              </a:lnSpc>
              <a:spcBef>
                <a:spcPts val="0"/>
              </a:spcBef>
              <a:spcAft>
                <a:spcPts val="0"/>
              </a:spcAft>
              <a:buClr>
                <a:schemeClr val="dk1"/>
              </a:buClr>
              <a:buSzPts val="1700"/>
              <a:buChar char="●"/>
              <a:defRPr/>
            </a:lvl1pPr>
            <a:lvl2pPr marL="914400" lvl="1" indent="-323850" algn="ctr">
              <a:lnSpc>
                <a:spcPct val="100000"/>
              </a:lnSpc>
              <a:spcBef>
                <a:spcPts val="1575"/>
              </a:spcBef>
              <a:spcAft>
                <a:spcPts val="0"/>
              </a:spcAft>
              <a:buClr>
                <a:schemeClr val="dk1"/>
              </a:buClr>
              <a:buSzPts val="1500"/>
              <a:buChar char="○"/>
              <a:defRPr/>
            </a:lvl2pPr>
            <a:lvl3pPr marL="1371600" lvl="2" indent="-323850" algn="ctr">
              <a:lnSpc>
                <a:spcPct val="100000"/>
              </a:lnSpc>
              <a:spcBef>
                <a:spcPts val="1575"/>
              </a:spcBef>
              <a:spcAft>
                <a:spcPts val="0"/>
              </a:spcAft>
              <a:buClr>
                <a:schemeClr val="dk1"/>
              </a:buClr>
              <a:buSzPts val="1500"/>
              <a:buChar char="■"/>
              <a:defRPr/>
            </a:lvl3pPr>
            <a:lvl4pPr marL="1828800" lvl="3" indent="-323850" algn="ctr">
              <a:lnSpc>
                <a:spcPct val="100000"/>
              </a:lnSpc>
              <a:spcBef>
                <a:spcPts val="1575"/>
              </a:spcBef>
              <a:spcAft>
                <a:spcPts val="0"/>
              </a:spcAft>
              <a:buClr>
                <a:schemeClr val="dk1"/>
              </a:buClr>
              <a:buSzPts val="1500"/>
              <a:buChar char="●"/>
              <a:defRPr/>
            </a:lvl4pPr>
            <a:lvl5pPr marL="2286000" lvl="4" indent="-323850" algn="ctr">
              <a:lnSpc>
                <a:spcPct val="100000"/>
              </a:lnSpc>
              <a:spcBef>
                <a:spcPts val="1575"/>
              </a:spcBef>
              <a:spcAft>
                <a:spcPts val="0"/>
              </a:spcAft>
              <a:buClr>
                <a:schemeClr val="dk1"/>
              </a:buClr>
              <a:buSzPts val="1500"/>
              <a:buChar char="○"/>
              <a:defRPr/>
            </a:lvl5pPr>
            <a:lvl6pPr marL="2743200" lvl="5" indent="-323850" algn="ctr">
              <a:lnSpc>
                <a:spcPct val="100000"/>
              </a:lnSpc>
              <a:spcBef>
                <a:spcPts val="1575"/>
              </a:spcBef>
              <a:spcAft>
                <a:spcPts val="0"/>
              </a:spcAft>
              <a:buClr>
                <a:schemeClr val="dk1"/>
              </a:buClr>
              <a:buSzPts val="1500"/>
              <a:buChar char="■"/>
              <a:defRPr/>
            </a:lvl6pPr>
            <a:lvl7pPr marL="3200400" lvl="6" indent="-323850" algn="ctr">
              <a:lnSpc>
                <a:spcPct val="100000"/>
              </a:lnSpc>
              <a:spcBef>
                <a:spcPts val="1575"/>
              </a:spcBef>
              <a:spcAft>
                <a:spcPts val="0"/>
              </a:spcAft>
              <a:buClr>
                <a:schemeClr val="dk1"/>
              </a:buClr>
              <a:buSzPts val="1500"/>
              <a:buChar char="●"/>
              <a:defRPr/>
            </a:lvl7pPr>
            <a:lvl8pPr marL="3657600" lvl="7" indent="-323850" algn="ctr">
              <a:lnSpc>
                <a:spcPct val="100000"/>
              </a:lnSpc>
              <a:spcBef>
                <a:spcPts val="1575"/>
              </a:spcBef>
              <a:spcAft>
                <a:spcPts val="0"/>
              </a:spcAft>
              <a:buClr>
                <a:schemeClr val="dk1"/>
              </a:buClr>
              <a:buSzPts val="1500"/>
              <a:buChar char="○"/>
              <a:defRPr/>
            </a:lvl8pPr>
            <a:lvl9pPr marL="4114800" lvl="8" indent="-323850" algn="ctr">
              <a:lnSpc>
                <a:spcPct val="100000"/>
              </a:lnSpc>
              <a:spcBef>
                <a:spcPts val="1575"/>
              </a:spcBef>
              <a:spcAft>
                <a:spcPts val="1575"/>
              </a:spcAft>
              <a:buClr>
                <a:schemeClr val="dk1"/>
              </a:buClr>
              <a:buSzPts val="1500"/>
              <a:buChar char="■"/>
              <a:defRPr/>
            </a:lvl9pPr>
          </a:lstStyle>
          <a:p>
            <a:endParaRPr/>
          </a:p>
        </p:txBody>
      </p:sp>
      <p:sp>
        <p:nvSpPr>
          <p:cNvPr id="135" name="Google Shape;135;p35"/>
          <p:cNvSpPr txBox="1">
            <a:spLocks noGrp="1"/>
          </p:cNvSpPr>
          <p:nvPr>
            <p:ph type="sldNum" idx="12"/>
          </p:nvPr>
        </p:nvSpPr>
        <p:spPr>
          <a:xfrm>
            <a:off x="8390734" y="6058224"/>
            <a:ext cx="548775"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457200" y="749300"/>
            <a:ext cx="8229600" cy="668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700"/>
              <a:buFont typeface="Calibri"/>
              <a:buNone/>
              <a:defRPr sz="3300" b="1" i="0" cap="none">
                <a:latin typeface="Calibri"/>
                <a:ea typeface="Calibri"/>
                <a:cs typeface="Calibri"/>
                <a:sym typeface="Calibri"/>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38" name="Google Shape;138;p36"/>
          <p:cNvSpPr txBox="1">
            <a:spLocks noGrp="1"/>
          </p:cNvSpPr>
          <p:nvPr>
            <p:ph type="body" idx="1"/>
          </p:nvPr>
        </p:nvSpPr>
        <p:spPr>
          <a:xfrm>
            <a:off x="457200" y="1600200"/>
            <a:ext cx="8229600" cy="22836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480"/>
              </a:spcBef>
              <a:spcAft>
                <a:spcPts val="0"/>
              </a:spcAft>
              <a:buClr>
                <a:schemeClr val="accent2"/>
              </a:buClr>
              <a:buSzPts val="3200"/>
              <a:buFont typeface="Noto Sans Symbols"/>
              <a:buChar char="▪"/>
              <a:defRPr sz="2400" b="0" i="0" u="none" strike="noStrike" cap="none">
                <a:solidFill>
                  <a:schemeClr val="lt1"/>
                </a:solidFill>
                <a:latin typeface="Arial"/>
                <a:ea typeface="Arial"/>
                <a:cs typeface="Arial"/>
                <a:sym typeface="Arial"/>
              </a:defRPr>
            </a:lvl1pPr>
            <a:lvl2pPr marL="914400" marR="0" lvl="1" indent="-406400" algn="l">
              <a:lnSpc>
                <a:spcPct val="100000"/>
              </a:lnSpc>
              <a:spcBef>
                <a:spcPts val="420"/>
              </a:spcBef>
              <a:spcAft>
                <a:spcPts val="0"/>
              </a:spcAft>
              <a:buClr>
                <a:srgbClr val="CE1B22"/>
              </a:buClr>
              <a:buSzPts val="2800"/>
              <a:buFont typeface="Arial"/>
              <a:buChar char="–"/>
              <a:defRPr sz="2100" b="0" i="0" u="none" strike="noStrike" cap="none">
                <a:solidFill>
                  <a:schemeClr val="lt1"/>
                </a:solidFill>
                <a:latin typeface="Arial"/>
                <a:ea typeface="Arial"/>
                <a:cs typeface="Arial"/>
                <a:sym typeface="Arial"/>
              </a:defRPr>
            </a:lvl2pPr>
            <a:lvl3pPr marL="1371600" marR="0" lvl="2" indent="-381000" algn="l">
              <a:lnSpc>
                <a:spcPct val="100000"/>
              </a:lnSpc>
              <a:spcBef>
                <a:spcPts val="360"/>
              </a:spcBef>
              <a:spcAft>
                <a:spcPts val="0"/>
              </a:spcAft>
              <a:buClr>
                <a:schemeClr val="hlink"/>
              </a:buClr>
              <a:buSzPts val="2400"/>
              <a:buFont typeface="Noto Sans Symbols"/>
              <a:buChar char="▪"/>
              <a:defRPr sz="1800" b="0" i="0" u="none" strike="noStrike" cap="none">
                <a:solidFill>
                  <a:schemeClr val="lt1"/>
                </a:solidFill>
                <a:latin typeface="Arial"/>
                <a:ea typeface="Arial"/>
                <a:cs typeface="Arial"/>
                <a:sym typeface="Arial"/>
              </a:defRPr>
            </a:lvl3pPr>
            <a:lvl4pPr marL="1828800" marR="0" lvl="3" indent="-355600" algn="l">
              <a:lnSpc>
                <a:spcPct val="100000"/>
              </a:lnSpc>
              <a:spcBef>
                <a:spcPts val="300"/>
              </a:spcBef>
              <a:spcAft>
                <a:spcPts val="0"/>
              </a:spcAft>
              <a:buClr>
                <a:schemeClr val="lt2"/>
              </a:buClr>
              <a:buSzPts val="2000"/>
              <a:buFont typeface="Arial"/>
              <a:buChar char="–"/>
              <a:defRPr sz="1500" b="0" i="0" u="none" strike="noStrike" cap="none">
                <a:solidFill>
                  <a:schemeClr val="lt1"/>
                </a:solidFill>
                <a:latin typeface="Arial"/>
                <a:ea typeface="Arial"/>
                <a:cs typeface="Arial"/>
                <a:sym typeface="Arial"/>
              </a:defRPr>
            </a:lvl4pPr>
            <a:lvl5pPr marL="2286000" marR="0" lvl="4" indent="-355600" algn="l">
              <a:lnSpc>
                <a:spcPct val="100000"/>
              </a:lnSpc>
              <a:spcBef>
                <a:spcPts val="300"/>
              </a:spcBef>
              <a:spcAft>
                <a:spcPts val="0"/>
              </a:spcAft>
              <a:buClr>
                <a:schemeClr val="lt2"/>
              </a:buClr>
              <a:buSzPts val="2000"/>
              <a:buFont typeface="Arial"/>
              <a:buChar char="»"/>
              <a:defRPr sz="1500" b="0" i="0" u="none" strike="noStrike" cap="none">
                <a:solidFill>
                  <a:schemeClr val="lt1"/>
                </a:solidFill>
                <a:latin typeface="Arial"/>
                <a:ea typeface="Arial"/>
                <a:cs typeface="Arial"/>
                <a:sym typeface="Arial"/>
              </a:defRPr>
            </a:lvl5pPr>
            <a:lvl6pPr marL="2743200" marR="0" lvl="5" indent="-330200" algn="l">
              <a:lnSpc>
                <a:spcPct val="100000"/>
              </a:lnSpc>
              <a:spcBef>
                <a:spcPts val="240"/>
              </a:spcBef>
              <a:spcAft>
                <a:spcPts val="0"/>
              </a:spcAft>
              <a:buClr>
                <a:schemeClr val="lt2"/>
              </a:buClr>
              <a:buSzPts val="1600"/>
              <a:buFont typeface="Arial"/>
              <a:buChar char="»"/>
              <a:defRPr sz="1200" b="0" i="0" u="none" strike="noStrike" cap="none">
                <a:solidFill>
                  <a:schemeClr val="lt1"/>
                </a:solidFill>
                <a:latin typeface="Arial"/>
                <a:ea typeface="Arial"/>
                <a:cs typeface="Arial"/>
                <a:sym typeface="Arial"/>
              </a:defRPr>
            </a:lvl6pPr>
            <a:lvl7pPr marL="3200400" marR="0" lvl="6" indent="-330200" algn="l">
              <a:lnSpc>
                <a:spcPct val="100000"/>
              </a:lnSpc>
              <a:spcBef>
                <a:spcPts val="240"/>
              </a:spcBef>
              <a:spcAft>
                <a:spcPts val="0"/>
              </a:spcAft>
              <a:buClr>
                <a:schemeClr val="lt2"/>
              </a:buClr>
              <a:buSzPts val="1600"/>
              <a:buFont typeface="Arial"/>
              <a:buChar char="»"/>
              <a:defRPr sz="1200" b="0" i="0" u="none" strike="noStrike" cap="none">
                <a:solidFill>
                  <a:schemeClr val="lt1"/>
                </a:solidFill>
                <a:latin typeface="Arial"/>
                <a:ea typeface="Arial"/>
                <a:cs typeface="Arial"/>
                <a:sym typeface="Arial"/>
              </a:defRPr>
            </a:lvl7pPr>
            <a:lvl8pPr marL="3657600" marR="0" lvl="7" indent="-330200" algn="l">
              <a:lnSpc>
                <a:spcPct val="100000"/>
              </a:lnSpc>
              <a:spcBef>
                <a:spcPts val="240"/>
              </a:spcBef>
              <a:spcAft>
                <a:spcPts val="0"/>
              </a:spcAft>
              <a:buClr>
                <a:schemeClr val="lt2"/>
              </a:buClr>
              <a:buSzPts val="1600"/>
              <a:buFont typeface="Arial"/>
              <a:buChar char="»"/>
              <a:defRPr sz="1200" b="0" i="0" u="none" strike="noStrike" cap="none">
                <a:solidFill>
                  <a:schemeClr val="lt1"/>
                </a:solidFill>
                <a:latin typeface="Arial"/>
                <a:ea typeface="Arial"/>
                <a:cs typeface="Arial"/>
                <a:sym typeface="Arial"/>
              </a:defRPr>
            </a:lvl8pPr>
            <a:lvl9pPr marL="4114800" marR="0" lvl="8" indent="-330200" algn="l">
              <a:lnSpc>
                <a:spcPct val="100000"/>
              </a:lnSpc>
              <a:spcBef>
                <a:spcPts val="240"/>
              </a:spcBef>
              <a:spcAft>
                <a:spcPts val="0"/>
              </a:spcAft>
              <a:buClr>
                <a:schemeClr val="lt2"/>
              </a:buClr>
              <a:buSzPts val="1600"/>
              <a:buFont typeface="Arial"/>
              <a:buChar char="»"/>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39"/>
        <p:cNvGrpSpPr/>
        <p:nvPr/>
      </p:nvGrpSpPr>
      <p:grpSpPr>
        <a:xfrm>
          <a:off x="0" y="0"/>
          <a:ext cx="0" cy="0"/>
          <a:chOff x="0" y="0"/>
          <a:chExt cx="0" cy="0"/>
        </a:xfrm>
      </p:grpSpPr>
      <p:sp>
        <p:nvSpPr>
          <p:cNvPr id="140" name="Google Shape;140;p37"/>
          <p:cNvSpPr txBox="1">
            <a:spLocks noGrp="1"/>
          </p:cNvSpPr>
          <p:nvPr>
            <p:ph type="body" idx="1"/>
          </p:nvPr>
        </p:nvSpPr>
        <p:spPr>
          <a:xfrm>
            <a:off x="457200" y="1600200"/>
            <a:ext cx="4038525" cy="20004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420"/>
              </a:spcBef>
              <a:spcAft>
                <a:spcPts val="0"/>
              </a:spcAft>
              <a:buClr>
                <a:schemeClr val="accent2"/>
              </a:buClr>
              <a:buSzPts val="2800"/>
              <a:buFont typeface="Noto Sans Symbols"/>
              <a:buChar char="▪"/>
              <a:defRPr sz="2100" b="0" i="0" u="none" strike="noStrike" cap="none">
                <a:solidFill>
                  <a:schemeClr val="lt1"/>
                </a:solidFill>
                <a:latin typeface="Arial"/>
                <a:ea typeface="Arial"/>
                <a:cs typeface="Arial"/>
                <a:sym typeface="Arial"/>
              </a:defRPr>
            </a:lvl1pPr>
            <a:lvl2pPr marL="914400" marR="0" lvl="1" indent="-381000" algn="l">
              <a:lnSpc>
                <a:spcPct val="100000"/>
              </a:lnSpc>
              <a:spcBef>
                <a:spcPts val="360"/>
              </a:spcBef>
              <a:spcAft>
                <a:spcPts val="0"/>
              </a:spcAft>
              <a:buClr>
                <a:srgbClr val="CE1B22"/>
              </a:buClr>
              <a:buSzPts val="2400"/>
              <a:buFont typeface="Arial"/>
              <a:buChar char="–"/>
              <a:defRPr sz="1800" b="0" i="0" u="none" strike="noStrike" cap="none">
                <a:solidFill>
                  <a:schemeClr val="lt1"/>
                </a:solidFill>
                <a:latin typeface="Arial"/>
                <a:ea typeface="Arial"/>
                <a:cs typeface="Arial"/>
                <a:sym typeface="Arial"/>
              </a:defRPr>
            </a:lvl2pPr>
            <a:lvl3pPr marL="1371600" marR="0" lvl="2" indent="-355600" algn="l">
              <a:lnSpc>
                <a:spcPct val="100000"/>
              </a:lnSpc>
              <a:spcBef>
                <a:spcPts val="300"/>
              </a:spcBef>
              <a:spcAft>
                <a:spcPts val="0"/>
              </a:spcAft>
              <a:buClr>
                <a:schemeClr val="hlink"/>
              </a:buClr>
              <a:buSzPts val="2000"/>
              <a:buFont typeface="Noto Sans Symbols"/>
              <a:buChar char="▪"/>
              <a:defRPr sz="1500" b="0" i="0" u="none" strike="noStrike" cap="none">
                <a:solidFill>
                  <a:schemeClr val="lt1"/>
                </a:solidFill>
                <a:latin typeface="Arial"/>
                <a:ea typeface="Arial"/>
                <a:cs typeface="Arial"/>
                <a:sym typeface="Arial"/>
              </a:defRPr>
            </a:lvl3pPr>
            <a:lvl4pPr marL="1828800" marR="0" lvl="3"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4pPr>
            <a:lvl5pPr marL="2286000" marR="0" lvl="4"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5pPr>
            <a:lvl6pPr marL="2743200" marR="0" lvl="5"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6pPr>
            <a:lvl7pPr marL="3200400" marR="0" lvl="6"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7pPr>
            <a:lvl8pPr marL="3657600" marR="0" lvl="7"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8pPr>
            <a:lvl9pPr marL="4114800" marR="0" lvl="8"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9pPr>
          </a:lstStyle>
          <a:p>
            <a:endParaRPr/>
          </a:p>
        </p:txBody>
      </p:sp>
      <p:sp>
        <p:nvSpPr>
          <p:cNvPr id="141" name="Google Shape;141;p37"/>
          <p:cNvSpPr txBox="1">
            <a:spLocks noGrp="1"/>
          </p:cNvSpPr>
          <p:nvPr>
            <p:ph type="body" idx="2"/>
          </p:nvPr>
        </p:nvSpPr>
        <p:spPr>
          <a:xfrm>
            <a:off x="4648200" y="1600200"/>
            <a:ext cx="4038525" cy="20004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420"/>
              </a:spcBef>
              <a:spcAft>
                <a:spcPts val="0"/>
              </a:spcAft>
              <a:buClr>
                <a:schemeClr val="accent2"/>
              </a:buClr>
              <a:buSzPts val="2800"/>
              <a:buFont typeface="Noto Sans Symbols"/>
              <a:buChar char="▪"/>
              <a:defRPr sz="2100" b="0" i="0" u="none" strike="noStrike" cap="none">
                <a:solidFill>
                  <a:schemeClr val="lt1"/>
                </a:solidFill>
                <a:latin typeface="Arial"/>
                <a:ea typeface="Arial"/>
                <a:cs typeface="Arial"/>
                <a:sym typeface="Arial"/>
              </a:defRPr>
            </a:lvl1pPr>
            <a:lvl2pPr marL="914400" marR="0" lvl="1" indent="-381000" algn="l">
              <a:lnSpc>
                <a:spcPct val="100000"/>
              </a:lnSpc>
              <a:spcBef>
                <a:spcPts val="360"/>
              </a:spcBef>
              <a:spcAft>
                <a:spcPts val="0"/>
              </a:spcAft>
              <a:buClr>
                <a:srgbClr val="CE1B22"/>
              </a:buClr>
              <a:buSzPts val="2400"/>
              <a:buFont typeface="Arial"/>
              <a:buChar char="–"/>
              <a:defRPr sz="1800" b="0" i="0" u="none" strike="noStrike" cap="none">
                <a:solidFill>
                  <a:schemeClr val="lt1"/>
                </a:solidFill>
                <a:latin typeface="Arial"/>
                <a:ea typeface="Arial"/>
                <a:cs typeface="Arial"/>
                <a:sym typeface="Arial"/>
              </a:defRPr>
            </a:lvl2pPr>
            <a:lvl3pPr marL="1371600" marR="0" lvl="2" indent="-355600" algn="l">
              <a:lnSpc>
                <a:spcPct val="100000"/>
              </a:lnSpc>
              <a:spcBef>
                <a:spcPts val="300"/>
              </a:spcBef>
              <a:spcAft>
                <a:spcPts val="0"/>
              </a:spcAft>
              <a:buClr>
                <a:schemeClr val="hlink"/>
              </a:buClr>
              <a:buSzPts val="2000"/>
              <a:buFont typeface="Noto Sans Symbols"/>
              <a:buChar char="▪"/>
              <a:defRPr sz="1500" b="0" i="0" u="none" strike="noStrike" cap="none">
                <a:solidFill>
                  <a:schemeClr val="lt1"/>
                </a:solidFill>
                <a:latin typeface="Arial"/>
                <a:ea typeface="Arial"/>
                <a:cs typeface="Arial"/>
                <a:sym typeface="Arial"/>
              </a:defRPr>
            </a:lvl3pPr>
            <a:lvl4pPr marL="1828800" marR="0" lvl="3"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4pPr>
            <a:lvl5pPr marL="2286000" marR="0" lvl="4"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5pPr>
            <a:lvl6pPr marL="2743200" marR="0" lvl="5"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6pPr>
            <a:lvl7pPr marL="3200400" marR="0" lvl="6"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7pPr>
            <a:lvl8pPr marL="3657600" marR="0" lvl="7"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8pPr>
            <a:lvl9pPr marL="4114800" marR="0" lvl="8" indent="-342900" algn="l">
              <a:lnSpc>
                <a:spcPct val="100000"/>
              </a:lnSpc>
              <a:spcBef>
                <a:spcPts val="270"/>
              </a:spcBef>
              <a:spcAft>
                <a:spcPts val="0"/>
              </a:spcAft>
              <a:buClr>
                <a:schemeClr val="lt2"/>
              </a:buClr>
              <a:buSzPts val="1800"/>
              <a:buFont typeface="Arial"/>
              <a:buChar char="»"/>
              <a:defRPr sz="1350" b="0" i="0" u="none" strike="noStrike" cap="none">
                <a:solidFill>
                  <a:schemeClr val="lt1"/>
                </a:solidFill>
                <a:latin typeface="Arial"/>
                <a:ea typeface="Arial"/>
                <a:cs typeface="Arial"/>
                <a:sym typeface="Arial"/>
              </a:defRPr>
            </a:lvl9pPr>
          </a:lstStyle>
          <a:p>
            <a:endParaRPr/>
          </a:p>
        </p:txBody>
      </p:sp>
      <p:sp>
        <p:nvSpPr>
          <p:cNvPr id="142" name="Google Shape;142;p37"/>
          <p:cNvSpPr txBox="1">
            <a:spLocks noGrp="1"/>
          </p:cNvSpPr>
          <p:nvPr>
            <p:ph type="title"/>
          </p:nvPr>
        </p:nvSpPr>
        <p:spPr>
          <a:xfrm>
            <a:off x="457200" y="749301"/>
            <a:ext cx="8229600" cy="769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700"/>
              <a:buFont typeface="Calibri"/>
              <a:buNone/>
              <a:defRPr sz="3300" b="1" i="0" cap="none">
                <a:latin typeface="Calibri"/>
                <a:ea typeface="Calibri"/>
                <a:cs typeface="Calibri"/>
                <a:sym typeface="Calibri"/>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13" descr="H:\RC12Home\My Documents\NCR Course Development\Slides\NCR Vol PPslide-03.jpg"/>
          <p:cNvPicPr preferRelativeResize="0"/>
          <p:nvPr/>
        </p:nvPicPr>
        <p:blipFill rotWithShape="1">
          <a:blip r:embed="rId2">
            <a:alphaModFix/>
          </a:blip>
          <a:srcRect/>
          <a:stretch/>
        </p:blipFill>
        <p:spPr>
          <a:xfrm>
            <a:off x="0" y="1"/>
            <a:ext cx="9144000" cy="6858001"/>
          </a:xfrm>
          <a:prstGeom prst="rect">
            <a:avLst/>
          </a:prstGeom>
          <a:noFill/>
          <a:ln>
            <a:noFill/>
          </a:ln>
        </p:spPr>
      </p:pic>
      <p:sp>
        <p:nvSpPr>
          <p:cNvPr id="27" name="Google Shape;27;p13"/>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00"/>
              </a:spcBef>
              <a:spcAft>
                <a:spcPts val="0"/>
              </a:spcAft>
              <a:buClr>
                <a:srgbClr val="88AD8F"/>
              </a:buClr>
              <a:buSzPts val="2000"/>
              <a:buNone/>
              <a:defRPr sz="1500">
                <a:solidFill>
                  <a:srgbClr val="88AD8F"/>
                </a:solidFill>
              </a:defRPr>
            </a:lvl1pPr>
            <a:lvl2pPr marL="914400" lvl="1" indent="-228600" algn="l">
              <a:lnSpc>
                <a:spcPct val="100000"/>
              </a:lnSpc>
              <a:spcBef>
                <a:spcPts val="270"/>
              </a:spcBef>
              <a:spcAft>
                <a:spcPts val="0"/>
              </a:spcAft>
              <a:buClr>
                <a:srgbClr val="88AD8F"/>
              </a:buClr>
              <a:buSzPts val="1800"/>
              <a:buNone/>
              <a:defRPr sz="1350">
                <a:solidFill>
                  <a:srgbClr val="88AD8F"/>
                </a:solidFill>
              </a:defRPr>
            </a:lvl2pPr>
            <a:lvl3pPr marL="1371600" lvl="2" indent="-228600" algn="l">
              <a:lnSpc>
                <a:spcPct val="100000"/>
              </a:lnSpc>
              <a:spcBef>
                <a:spcPts val="240"/>
              </a:spcBef>
              <a:spcAft>
                <a:spcPts val="0"/>
              </a:spcAft>
              <a:buClr>
                <a:srgbClr val="88AD8F"/>
              </a:buClr>
              <a:buSzPts val="1600"/>
              <a:buNone/>
              <a:defRPr sz="1200">
                <a:solidFill>
                  <a:srgbClr val="88AD8F"/>
                </a:solidFill>
              </a:defRPr>
            </a:lvl3pPr>
            <a:lvl4pPr marL="1828800" lvl="3" indent="-228600" algn="l">
              <a:lnSpc>
                <a:spcPct val="100000"/>
              </a:lnSpc>
              <a:spcBef>
                <a:spcPts val="210"/>
              </a:spcBef>
              <a:spcAft>
                <a:spcPts val="0"/>
              </a:spcAft>
              <a:buClr>
                <a:srgbClr val="88AD8F"/>
              </a:buClr>
              <a:buSzPts val="1400"/>
              <a:buNone/>
              <a:defRPr sz="1050">
                <a:solidFill>
                  <a:srgbClr val="88AD8F"/>
                </a:solidFill>
              </a:defRPr>
            </a:lvl4pPr>
            <a:lvl5pPr marL="2286000" lvl="4" indent="-228600" algn="l">
              <a:lnSpc>
                <a:spcPct val="100000"/>
              </a:lnSpc>
              <a:spcBef>
                <a:spcPts val="210"/>
              </a:spcBef>
              <a:spcAft>
                <a:spcPts val="0"/>
              </a:spcAft>
              <a:buClr>
                <a:srgbClr val="88AD8F"/>
              </a:buClr>
              <a:buSzPts val="1400"/>
              <a:buNone/>
              <a:defRPr sz="1050">
                <a:solidFill>
                  <a:srgbClr val="88AD8F"/>
                </a:solidFill>
              </a:defRPr>
            </a:lvl5pPr>
            <a:lvl6pPr marL="2743200" lvl="5" indent="-228600" algn="l">
              <a:lnSpc>
                <a:spcPct val="100000"/>
              </a:lnSpc>
              <a:spcBef>
                <a:spcPts val="210"/>
              </a:spcBef>
              <a:spcAft>
                <a:spcPts val="0"/>
              </a:spcAft>
              <a:buClr>
                <a:srgbClr val="88AD8F"/>
              </a:buClr>
              <a:buSzPts val="1400"/>
              <a:buNone/>
              <a:defRPr sz="1050">
                <a:solidFill>
                  <a:srgbClr val="88AD8F"/>
                </a:solidFill>
              </a:defRPr>
            </a:lvl6pPr>
            <a:lvl7pPr marL="3200400" lvl="6" indent="-228600" algn="l">
              <a:lnSpc>
                <a:spcPct val="100000"/>
              </a:lnSpc>
              <a:spcBef>
                <a:spcPts val="210"/>
              </a:spcBef>
              <a:spcAft>
                <a:spcPts val="0"/>
              </a:spcAft>
              <a:buClr>
                <a:srgbClr val="88AD8F"/>
              </a:buClr>
              <a:buSzPts val="1400"/>
              <a:buNone/>
              <a:defRPr sz="1050">
                <a:solidFill>
                  <a:srgbClr val="88AD8F"/>
                </a:solidFill>
              </a:defRPr>
            </a:lvl7pPr>
            <a:lvl8pPr marL="3657600" lvl="7" indent="-228600" algn="l">
              <a:lnSpc>
                <a:spcPct val="100000"/>
              </a:lnSpc>
              <a:spcBef>
                <a:spcPts val="210"/>
              </a:spcBef>
              <a:spcAft>
                <a:spcPts val="0"/>
              </a:spcAft>
              <a:buClr>
                <a:srgbClr val="88AD8F"/>
              </a:buClr>
              <a:buSzPts val="1400"/>
              <a:buNone/>
              <a:defRPr sz="1050">
                <a:solidFill>
                  <a:srgbClr val="88AD8F"/>
                </a:solidFill>
              </a:defRPr>
            </a:lvl8pPr>
            <a:lvl9pPr marL="4114800" lvl="8" indent="-228600" algn="l">
              <a:lnSpc>
                <a:spcPct val="100000"/>
              </a:lnSpc>
              <a:spcBef>
                <a:spcPts val="210"/>
              </a:spcBef>
              <a:spcAft>
                <a:spcPts val="0"/>
              </a:spcAft>
              <a:buClr>
                <a:srgbClr val="88AD8F"/>
              </a:buClr>
              <a:buSzPts val="1400"/>
              <a:buNone/>
              <a:defRPr sz="1050">
                <a:solidFill>
                  <a:srgbClr val="88AD8F"/>
                </a:solidFill>
              </a:defRPr>
            </a:lvl9pPr>
          </a:lstStyle>
          <a:p>
            <a:endParaRPr/>
          </a:p>
        </p:txBody>
      </p:sp>
      <p:sp>
        <p:nvSpPr>
          <p:cNvPr id="29" name="Google Shape;29;p13"/>
          <p:cNvSpPr txBox="1">
            <a:spLocks noGrp="1"/>
          </p:cNvSpPr>
          <p:nvPr>
            <p:ph type="dt" idx="10"/>
          </p:nvPr>
        </p:nvSpPr>
        <p:spPr>
          <a:xfrm>
            <a:off x="362261" y="6013279"/>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3124200" y="601328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13"/>
          <p:cNvSpPr/>
          <p:nvPr/>
        </p:nvSpPr>
        <p:spPr>
          <a:xfrm>
            <a:off x="5561215" y="5495926"/>
            <a:ext cx="3582785" cy="1362075"/>
          </a:xfrm>
          <a:prstGeom prst="rect">
            <a:avLst/>
          </a:prstGeom>
          <a:solidFill>
            <a:srgbClr val="E4F1D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33" name="Google Shape;33;p13"/>
          <p:cNvPicPr preferRelativeResize="0"/>
          <p:nvPr/>
        </p:nvPicPr>
        <p:blipFill rotWithShape="1">
          <a:blip r:embed="rId3">
            <a:alphaModFix/>
          </a:blip>
          <a:srcRect/>
          <a:stretch/>
        </p:blipFill>
        <p:spPr>
          <a:xfrm>
            <a:off x="8003179" y="5495924"/>
            <a:ext cx="1140821" cy="1362076"/>
          </a:xfrm>
          <a:prstGeom prst="rect">
            <a:avLst/>
          </a:prstGeom>
          <a:noFill/>
          <a:ln>
            <a:noFill/>
          </a:ln>
        </p:spPr>
      </p:pic>
      <p:pic>
        <p:nvPicPr>
          <p:cNvPr id="34" name="Google Shape;34;p13"/>
          <p:cNvPicPr preferRelativeResize="0"/>
          <p:nvPr/>
        </p:nvPicPr>
        <p:blipFill rotWithShape="1">
          <a:blip r:embed="rId4">
            <a:alphaModFix/>
          </a:blip>
          <a:srcRect t="1" r="61928" b="-3158"/>
          <a:stretch/>
        </p:blipFill>
        <p:spPr>
          <a:xfrm>
            <a:off x="5619356" y="6446840"/>
            <a:ext cx="2448146" cy="4111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pic>
        <p:nvPicPr>
          <p:cNvPr id="36" name="Google Shape;36;p14" descr="H:\RC12Home\My Documents\NCR Course Development\Slides\NCR Vol PPslide-03.jpg"/>
          <p:cNvPicPr preferRelativeResize="0"/>
          <p:nvPr/>
        </p:nvPicPr>
        <p:blipFill rotWithShape="1">
          <a:blip r:embed="rId2">
            <a:alphaModFix/>
          </a:blip>
          <a:srcRect/>
          <a:stretch/>
        </p:blipFill>
        <p:spPr>
          <a:xfrm>
            <a:off x="0" y="2"/>
            <a:ext cx="9144000" cy="6858001"/>
          </a:xfrm>
          <a:prstGeom prst="rect">
            <a:avLst/>
          </a:prstGeom>
          <a:noFill/>
          <a:ln>
            <a:noFill/>
          </a:ln>
        </p:spPr>
      </p:pic>
      <p:sp>
        <p:nvSpPr>
          <p:cNvPr id="37" name="Google Shape;3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Clr>
                <a:schemeClr val="dk1"/>
              </a:buClr>
              <a:buSzPts val="1800"/>
              <a:buChar char="•"/>
              <a:defRPr/>
            </a:lvl1pPr>
            <a:lvl2pPr marL="914400" lvl="1" indent="-342900" algn="l">
              <a:lnSpc>
                <a:spcPct val="100000"/>
              </a:lnSpc>
              <a:spcBef>
                <a:spcPts val="270"/>
              </a:spcBef>
              <a:spcAft>
                <a:spcPts val="0"/>
              </a:spcAft>
              <a:buClr>
                <a:schemeClr val="dk1"/>
              </a:buClr>
              <a:buSzPts val="1800"/>
              <a:buChar char="–"/>
              <a:defRPr/>
            </a:lvl2pPr>
            <a:lvl3pPr marL="1371600" lvl="2" indent="-342900" algn="l">
              <a:lnSpc>
                <a:spcPct val="100000"/>
              </a:lnSpc>
              <a:spcBef>
                <a:spcPts val="270"/>
              </a:spcBef>
              <a:spcAft>
                <a:spcPts val="0"/>
              </a:spcAft>
              <a:buClr>
                <a:schemeClr val="dk1"/>
              </a:buClr>
              <a:buSzPts val="1800"/>
              <a:buChar char="•"/>
              <a:defRPr/>
            </a:lvl3pPr>
            <a:lvl4pPr marL="1828800" lvl="3" indent="-342900" algn="l">
              <a:lnSpc>
                <a:spcPct val="100000"/>
              </a:lnSpc>
              <a:spcBef>
                <a:spcPts val="270"/>
              </a:spcBef>
              <a:spcAft>
                <a:spcPts val="0"/>
              </a:spcAft>
              <a:buClr>
                <a:schemeClr val="dk1"/>
              </a:buClr>
              <a:buSzPts val="1800"/>
              <a:buChar char="–"/>
              <a:defRPr/>
            </a:lvl4pPr>
            <a:lvl5pPr marL="2286000" lvl="4" indent="-342900" algn="l">
              <a:lnSpc>
                <a:spcPct val="100000"/>
              </a:lnSpc>
              <a:spcBef>
                <a:spcPts val="270"/>
              </a:spcBef>
              <a:spcAft>
                <a:spcPts val="0"/>
              </a:spcAft>
              <a:buClr>
                <a:schemeClr val="dk1"/>
              </a:buClr>
              <a:buSzPts val="180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
        <p:nvSpPr>
          <p:cNvPr id="39" name="Google Shape;39;p1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14"/>
          <p:cNvSpPr/>
          <p:nvPr/>
        </p:nvSpPr>
        <p:spPr>
          <a:xfrm>
            <a:off x="5561215" y="5495926"/>
            <a:ext cx="3582785" cy="1362075"/>
          </a:xfrm>
          <a:prstGeom prst="rect">
            <a:avLst/>
          </a:prstGeom>
          <a:solidFill>
            <a:srgbClr val="E4F1D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43" name="Google Shape;43;p14"/>
          <p:cNvPicPr preferRelativeResize="0"/>
          <p:nvPr/>
        </p:nvPicPr>
        <p:blipFill rotWithShape="1">
          <a:blip r:embed="rId3">
            <a:alphaModFix/>
          </a:blip>
          <a:srcRect/>
          <a:stretch/>
        </p:blipFill>
        <p:spPr>
          <a:xfrm>
            <a:off x="8003179" y="5495923"/>
            <a:ext cx="1140821" cy="1362076"/>
          </a:xfrm>
          <a:prstGeom prst="rect">
            <a:avLst/>
          </a:prstGeom>
          <a:noFill/>
          <a:ln>
            <a:noFill/>
          </a:ln>
        </p:spPr>
      </p:pic>
      <p:pic>
        <p:nvPicPr>
          <p:cNvPr id="44" name="Google Shape;44;p14"/>
          <p:cNvPicPr preferRelativeResize="0"/>
          <p:nvPr/>
        </p:nvPicPr>
        <p:blipFill rotWithShape="1">
          <a:blip r:embed="rId4">
            <a:alphaModFix/>
          </a:blip>
          <a:srcRect t="1" r="61928" b="-3158"/>
          <a:stretch/>
        </p:blipFill>
        <p:spPr>
          <a:xfrm>
            <a:off x="5619356" y="6446840"/>
            <a:ext cx="2448146" cy="41116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pic>
        <p:nvPicPr>
          <p:cNvPr id="46" name="Google Shape;46;p15" descr="H:\RC12Home\My Documents\NCR Course Development\Slides\NCR Vol PPslide-06.jpg"/>
          <p:cNvPicPr preferRelativeResize="0"/>
          <p:nvPr/>
        </p:nvPicPr>
        <p:blipFill rotWithShape="1">
          <a:blip r:embed="rId2">
            <a:alphaModFix/>
          </a:blip>
          <a:srcRect/>
          <a:stretch/>
        </p:blipFill>
        <p:spPr>
          <a:xfrm>
            <a:off x="49" y="-221"/>
            <a:ext cx="9144000" cy="6858000"/>
          </a:xfrm>
          <a:prstGeom prst="rect">
            <a:avLst/>
          </a:prstGeom>
          <a:noFill/>
          <a:ln>
            <a:noFill/>
          </a:ln>
        </p:spPr>
      </p:pic>
      <p:sp>
        <p:nvSpPr>
          <p:cNvPr id="47" name="Google Shape;47;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420"/>
              </a:spcBef>
              <a:spcAft>
                <a:spcPts val="0"/>
              </a:spcAft>
              <a:buClr>
                <a:schemeClr val="dk1"/>
              </a:buClr>
              <a:buSzPts val="2800"/>
              <a:buChar char="•"/>
              <a:defRPr sz="2100"/>
            </a:lvl1pPr>
            <a:lvl2pPr marL="914400" lvl="1" indent="-381000" algn="l">
              <a:lnSpc>
                <a:spcPct val="100000"/>
              </a:lnSpc>
              <a:spcBef>
                <a:spcPts val="360"/>
              </a:spcBef>
              <a:spcAft>
                <a:spcPts val="0"/>
              </a:spcAft>
              <a:buClr>
                <a:schemeClr val="dk1"/>
              </a:buClr>
              <a:buSzPts val="2400"/>
              <a:buChar char="–"/>
              <a:defRPr sz="1800"/>
            </a:lvl2pPr>
            <a:lvl3pPr marL="1371600" lvl="2" indent="-355600" algn="l">
              <a:lnSpc>
                <a:spcPct val="100000"/>
              </a:lnSpc>
              <a:spcBef>
                <a:spcPts val="300"/>
              </a:spcBef>
              <a:spcAft>
                <a:spcPts val="0"/>
              </a:spcAft>
              <a:buClr>
                <a:schemeClr val="dk1"/>
              </a:buClr>
              <a:buSzPts val="2000"/>
              <a:buChar char="•"/>
              <a:defRPr sz="1500"/>
            </a:lvl3pPr>
            <a:lvl4pPr marL="1828800" lvl="3" indent="-342900" algn="l">
              <a:lnSpc>
                <a:spcPct val="100000"/>
              </a:lnSpc>
              <a:spcBef>
                <a:spcPts val="270"/>
              </a:spcBef>
              <a:spcAft>
                <a:spcPts val="0"/>
              </a:spcAft>
              <a:buClr>
                <a:schemeClr val="dk1"/>
              </a:buClr>
              <a:buSzPts val="1800"/>
              <a:buChar char="–"/>
              <a:defRPr sz="1350"/>
            </a:lvl4pPr>
            <a:lvl5pPr marL="2286000" lvl="4" indent="-342900" algn="l">
              <a:lnSpc>
                <a:spcPct val="100000"/>
              </a:lnSpc>
              <a:spcBef>
                <a:spcPts val="270"/>
              </a:spcBef>
              <a:spcAft>
                <a:spcPts val="0"/>
              </a:spcAft>
              <a:buClr>
                <a:schemeClr val="dk1"/>
              </a:buClr>
              <a:buSzPts val="1800"/>
              <a:buChar char="»"/>
              <a:defRPr sz="1350"/>
            </a:lvl5pPr>
            <a:lvl6pPr marL="2743200" lvl="5" indent="-342900" algn="l">
              <a:lnSpc>
                <a:spcPct val="100000"/>
              </a:lnSpc>
              <a:spcBef>
                <a:spcPts val="270"/>
              </a:spcBef>
              <a:spcAft>
                <a:spcPts val="0"/>
              </a:spcAft>
              <a:buClr>
                <a:schemeClr val="dk1"/>
              </a:buClr>
              <a:buSzPts val="1800"/>
              <a:buChar char="•"/>
              <a:defRPr sz="1350"/>
            </a:lvl6pPr>
            <a:lvl7pPr marL="3200400" lvl="6" indent="-342900" algn="l">
              <a:lnSpc>
                <a:spcPct val="100000"/>
              </a:lnSpc>
              <a:spcBef>
                <a:spcPts val="270"/>
              </a:spcBef>
              <a:spcAft>
                <a:spcPts val="0"/>
              </a:spcAft>
              <a:buClr>
                <a:schemeClr val="dk1"/>
              </a:buClr>
              <a:buSzPts val="1800"/>
              <a:buChar char="•"/>
              <a:defRPr sz="1350"/>
            </a:lvl7pPr>
            <a:lvl8pPr marL="3657600" lvl="7" indent="-342900" algn="l">
              <a:lnSpc>
                <a:spcPct val="100000"/>
              </a:lnSpc>
              <a:spcBef>
                <a:spcPts val="270"/>
              </a:spcBef>
              <a:spcAft>
                <a:spcPts val="0"/>
              </a:spcAft>
              <a:buClr>
                <a:schemeClr val="dk1"/>
              </a:buClr>
              <a:buSzPts val="1800"/>
              <a:buChar char="•"/>
              <a:defRPr sz="1350"/>
            </a:lvl8pPr>
            <a:lvl9pPr marL="4114800" lvl="8" indent="-342900" algn="l">
              <a:lnSpc>
                <a:spcPct val="100000"/>
              </a:lnSpc>
              <a:spcBef>
                <a:spcPts val="270"/>
              </a:spcBef>
              <a:spcAft>
                <a:spcPts val="0"/>
              </a:spcAft>
              <a:buClr>
                <a:schemeClr val="dk1"/>
              </a:buClr>
              <a:buSzPts val="1800"/>
              <a:buChar char="•"/>
              <a:defRPr sz="1350"/>
            </a:lvl9pPr>
          </a:lstStyle>
          <a:p>
            <a:endParaRPr/>
          </a:p>
        </p:txBody>
      </p:sp>
      <p:sp>
        <p:nvSpPr>
          <p:cNvPr id="49" name="Google Shape;49;p15"/>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420"/>
              </a:spcBef>
              <a:spcAft>
                <a:spcPts val="0"/>
              </a:spcAft>
              <a:buClr>
                <a:schemeClr val="dk1"/>
              </a:buClr>
              <a:buSzPts val="2800"/>
              <a:buChar char="•"/>
              <a:defRPr sz="2100"/>
            </a:lvl1pPr>
            <a:lvl2pPr marL="914400" lvl="1" indent="-381000" algn="l">
              <a:lnSpc>
                <a:spcPct val="100000"/>
              </a:lnSpc>
              <a:spcBef>
                <a:spcPts val="360"/>
              </a:spcBef>
              <a:spcAft>
                <a:spcPts val="0"/>
              </a:spcAft>
              <a:buClr>
                <a:schemeClr val="dk1"/>
              </a:buClr>
              <a:buSzPts val="2400"/>
              <a:buChar char="–"/>
              <a:defRPr sz="1800"/>
            </a:lvl2pPr>
            <a:lvl3pPr marL="1371600" lvl="2" indent="-355600" algn="l">
              <a:lnSpc>
                <a:spcPct val="100000"/>
              </a:lnSpc>
              <a:spcBef>
                <a:spcPts val="300"/>
              </a:spcBef>
              <a:spcAft>
                <a:spcPts val="0"/>
              </a:spcAft>
              <a:buClr>
                <a:schemeClr val="dk1"/>
              </a:buClr>
              <a:buSzPts val="2000"/>
              <a:buChar char="•"/>
              <a:defRPr sz="1500"/>
            </a:lvl3pPr>
            <a:lvl4pPr marL="1828800" lvl="3" indent="-342900" algn="l">
              <a:lnSpc>
                <a:spcPct val="100000"/>
              </a:lnSpc>
              <a:spcBef>
                <a:spcPts val="270"/>
              </a:spcBef>
              <a:spcAft>
                <a:spcPts val="0"/>
              </a:spcAft>
              <a:buClr>
                <a:schemeClr val="dk1"/>
              </a:buClr>
              <a:buSzPts val="1800"/>
              <a:buChar char="–"/>
              <a:defRPr sz="1350"/>
            </a:lvl4pPr>
            <a:lvl5pPr marL="2286000" lvl="4" indent="-342900" algn="l">
              <a:lnSpc>
                <a:spcPct val="100000"/>
              </a:lnSpc>
              <a:spcBef>
                <a:spcPts val="270"/>
              </a:spcBef>
              <a:spcAft>
                <a:spcPts val="0"/>
              </a:spcAft>
              <a:buClr>
                <a:schemeClr val="dk1"/>
              </a:buClr>
              <a:buSzPts val="1800"/>
              <a:buChar char="»"/>
              <a:defRPr sz="1350"/>
            </a:lvl5pPr>
            <a:lvl6pPr marL="2743200" lvl="5" indent="-342900" algn="l">
              <a:lnSpc>
                <a:spcPct val="100000"/>
              </a:lnSpc>
              <a:spcBef>
                <a:spcPts val="270"/>
              </a:spcBef>
              <a:spcAft>
                <a:spcPts val="0"/>
              </a:spcAft>
              <a:buClr>
                <a:schemeClr val="dk1"/>
              </a:buClr>
              <a:buSzPts val="1800"/>
              <a:buChar char="•"/>
              <a:defRPr sz="1350"/>
            </a:lvl6pPr>
            <a:lvl7pPr marL="3200400" lvl="6" indent="-342900" algn="l">
              <a:lnSpc>
                <a:spcPct val="100000"/>
              </a:lnSpc>
              <a:spcBef>
                <a:spcPts val="270"/>
              </a:spcBef>
              <a:spcAft>
                <a:spcPts val="0"/>
              </a:spcAft>
              <a:buClr>
                <a:schemeClr val="dk1"/>
              </a:buClr>
              <a:buSzPts val="1800"/>
              <a:buChar char="•"/>
              <a:defRPr sz="1350"/>
            </a:lvl7pPr>
            <a:lvl8pPr marL="3657600" lvl="7" indent="-342900" algn="l">
              <a:lnSpc>
                <a:spcPct val="100000"/>
              </a:lnSpc>
              <a:spcBef>
                <a:spcPts val="270"/>
              </a:spcBef>
              <a:spcAft>
                <a:spcPts val="0"/>
              </a:spcAft>
              <a:buClr>
                <a:schemeClr val="dk1"/>
              </a:buClr>
              <a:buSzPts val="1800"/>
              <a:buChar char="•"/>
              <a:defRPr sz="1350"/>
            </a:lvl8pPr>
            <a:lvl9pPr marL="4114800" lvl="8" indent="-342900" algn="l">
              <a:lnSpc>
                <a:spcPct val="100000"/>
              </a:lnSpc>
              <a:spcBef>
                <a:spcPts val="270"/>
              </a:spcBef>
              <a:spcAft>
                <a:spcPts val="0"/>
              </a:spcAft>
              <a:buClr>
                <a:schemeClr val="dk1"/>
              </a:buClr>
              <a:buSzPts val="1800"/>
              <a:buChar char="•"/>
              <a:defRPr sz="1350"/>
            </a:lvl9pPr>
          </a:lstStyle>
          <a:p>
            <a:endParaRPr/>
          </a:p>
        </p:txBody>
      </p:sp>
      <p:sp>
        <p:nvSpPr>
          <p:cNvPr id="50" name="Google Shape;50;p1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53"/>
        <p:cNvGrpSpPr/>
        <p:nvPr/>
      </p:nvGrpSpPr>
      <p:grpSpPr>
        <a:xfrm>
          <a:off x="0" y="0"/>
          <a:ext cx="0" cy="0"/>
          <a:chOff x="0" y="0"/>
          <a:chExt cx="0" cy="0"/>
        </a:xfrm>
      </p:grpSpPr>
      <p:pic>
        <p:nvPicPr>
          <p:cNvPr id="54" name="Google Shape;54;p16"/>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55"/>
        <p:cNvGrpSpPr/>
        <p:nvPr/>
      </p:nvGrpSpPr>
      <p:grpSpPr>
        <a:xfrm>
          <a:off x="0" y="0"/>
          <a:ext cx="0" cy="0"/>
          <a:chOff x="0" y="0"/>
          <a:chExt cx="0" cy="0"/>
        </a:xfrm>
      </p:grpSpPr>
      <p:pic>
        <p:nvPicPr>
          <p:cNvPr id="56" name="Google Shape;56;p1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7" name="Google Shape;57;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9" name="Google Shape;59;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Clr>
                <a:schemeClr val="dk1"/>
              </a:buClr>
              <a:buSzPts val="1400"/>
              <a:buNone/>
              <a:defRPr sz="1050"/>
            </a:lvl1pPr>
            <a:lvl2pPr marL="914400" lvl="1" indent="-228600" algn="l">
              <a:lnSpc>
                <a:spcPct val="100000"/>
              </a:lnSpc>
              <a:spcBef>
                <a:spcPts val="180"/>
              </a:spcBef>
              <a:spcAft>
                <a:spcPts val="0"/>
              </a:spcAft>
              <a:buClr>
                <a:schemeClr val="dk1"/>
              </a:buClr>
              <a:buSzPts val="1200"/>
              <a:buNone/>
              <a:defRPr sz="900"/>
            </a:lvl2pPr>
            <a:lvl3pPr marL="1371600" lvl="2" indent="-228600" algn="l">
              <a:lnSpc>
                <a:spcPct val="100000"/>
              </a:lnSpc>
              <a:spcBef>
                <a:spcPts val="150"/>
              </a:spcBef>
              <a:spcAft>
                <a:spcPts val="0"/>
              </a:spcAft>
              <a:buClr>
                <a:schemeClr val="dk1"/>
              </a:buClr>
              <a:buSzPts val="1000"/>
              <a:buNone/>
              <a:defRPr sz="750"/>
            </a:lvl3pPr>
            <a:lvl4pPr marL="1828800" lvl="3" indent="-228600" algn="l">
              <a:lnSpc>
                <a:spcPct val="100000"/>
              </a:lnSpc>
              <a:spcBef>
                <a:spcPts val="135"/>
              </a:spcBef>
              <a:spcAft>
                <a:spcPts val="0"/>
              </a:spcAft>
              <a:buClr>
                <a:schemeClr val="dk1"/>
              </a:buClr>
              <a:buSzPts val="900"/>
              <a:buNone/>
              <a:defRPr sz="675"/>
            </a:lvl4pPr>
            <a:lvl5pPr marL="2286000" lvl="4" indent="-228600" algn="l">
              <a:lnSpc>
                <a:spcPct val="100000"/>
              </a:lnSpc>
              <a:spcBef>
                <a:spcPts val="135"/>
              </a:spcBef>
              <a:spcAft>
                <a:spcPts val="0"/>
              </a:spcAft>
              <a:buClr>
                <a:schemeClr val="dk1"/>
              </a:buClr>
              <a:buSzPts val="900"/>
              <a:buNone/>
              <a:defRPr sz="675"/>
            </a:lvl5pPr>
            <a:lvl6pPr marL="2743200" lvl="5" indent="-228600" algn="l">
              <a:lnSpc>
                <a:spcPct val="100000"/>
              </a:lnSpc>
              <a:spcBef>
                <a:spcPts val="135"/>
              </a:spcBef>
              <a:spcAft>
                <a:spcPts val="0"/>
              </a:spcAft>
              <a:buClr>
                <a:schemeClr val="dk1"/>
              </a:buClr>
              <a:buSzPts val="900"/>
              <a:buNone/>
              <a:defRPr sz="675"/>
            </a:lvl6pPr>
            <a:lvl7pPr marL="3200400" lvl="6" indent="-228600" algn="l">
              <a:lnSpc>
                <a:spcPct val="100000"/>
              </a:lnSpc>
              <a:spcBef>
                <a:spcPts val="135"/>
              </a:spcBef>
              <a:spcAft>
                <a:spcPts val="0"/>
              </a:spcAft>
              <a:buClr>
                <a:schemeClr val="dk1"/>
              </a:buClr>
              <a:buSzPts val="900"/>
              <a:buNone/>
              <a:defRPr sz="675"/>
            </a:lvl7pPr>
            <a:lvl8pPr marL="3657600" lvl="7" indent="-228600" algn="l">
              <a:lnSpc>
                <a:spcPct val="100000"/>
              </a:lnSpc>
              <a:spcBef>
                <a:spcPts val="135"/>
              </a:spcBef>
              <a:spcAft>
                <a:spcPts val="0"/>
              </a:spcAft>
              <a:buClr>
                <a:schemeClr val="dk1"/>
              </a:buClr>
              <a:buSzPts val="900"/>
              <a:buNone/>
              <a:defRPr sz="675"/>
            </a:lvl8pPr>
            <a:lvl9pPr marL="4114800" lvl="8" indent="-228600" algn="l">
              <a:lnSpc>
                <a:spcPct val="100000"/>
              </a:lnSpc>
              <a:spcBef>
                <a:spcPts val="135"/>
              </a:spcBef>
              <a:spcAft>
                <a:spcPts val="0"/>
              </a:spcAft>
              <a:buClr>
                <a:schemeClr val="dk1"/>
              </a:buClr>
              <a:buSzPts val="900"/>
              <a:buNone/>
              <a:defRPr sz="675"/>
            </a:lvl9pPr>
          </a:lstStyle>
          <a:p>
            <a:endParaRPr/>
          </a:p>
        </p:txBody>
      </p:sp>
      <p:sp>
        <p:nvSpPr>
          <p:cNvPr id="60" name="Google Shape;60;p17"/>
          <p:cNvSpPr/>
          <p:nvPr/>
        </p:nvSpPr>
        <p:spPr>
          <a:xfrm>
            <a:off x="5561215" y="5495926"/>
            <a:ext cx="3582785" cy="1362075"/>
          </a:xfrm>
          <a:prstGeom prst="rect">
            <a:avLst/>
          </a:prstGeom>
          <a:solidFill>
            <a:srgbClr val="E4F1D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1"/>
        <p:cNvGrpSpPr/>
        <p:nvPr/>
      </p:nvGrpSpPr>
      <p:grpSpPr>
        <a:xfrm>
          <a:off x="0" y="0"/>
          <a:ext cx="0" cy="0"/>
          <a:chOff x="0" y="0"/>
          <a:chExt cx="0" cy="0"/>
        </a:xfrm>
      </p:grpSpPr>
      <p:pic>
        <p:nvPicPr>
          <p:cNvPr id="62" name="Google Shape;62;p1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3" name="Google Shape;63;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Clr>
                <a:schemeClr val="dk1"/>
              </a:buClr>
              <a:buSzPts val="1800"/>
              <a:buChar char="•"/>
              <a:defRPr/>
            </a:lvl1pPr>
            <a:lvl2pPr marL="914400" lvl="1" indent="-342900" algn="l">
              <a:lnSpc>
                <a:spcPct val="100000"/>
              </a:lnSpc>
              <a:spcBef>
                <a:spcPts val="270"/>
              </a:spcBef>
              <a:spcAft>
                <a:spcPts val="0"/>
              </a:spcAft>
              <a:buClr>
                <a:schemeClr val="dk1"/>
              </a:buClr>
              <a:buSzPts val="1800"/>
              <a:buChar char="–"/>
              <a:defRPr/>
            </a:lvl2pPr>
            <a:lvl3pPr marL="1371600" lvl="2" indent="-342900" algn="l">
              <a:lnSpc>
                <a:spcPct val="100000"/>
              </a:lnSpc>
              <a:spcBef>
                <a:spcPts val="270"/>
              </a:spcBef>
              <a:spcAft>
                <a:spcPts val="0"/>
              </a:spcAft>
              <a:buClr>
                <a:schemeClr val="dk1"/>
              </a:buClr>
              <a:buSzPts val="1800"/>
              <a:buChar char="•"/>
              <a:defRPr/>
            </a:lvl3pPr>
            <a:lvl4pPr marL="1828800" lvl="3" indent="-342900" algn="l">
              <a:lnSpc>
                <a:spcPct val="100000"/>
              </a:lnSpc>
              <a:spcBef>
                <a:spcPts val="270"/>
              </a:spcBef>
              <a:spcAft>
                <a:spcPts val="0"/>
              </a:spcAft>
              <a:buClr>
                <a:schemeClr val="dk1"/>
              </a:buClr>
              <a:buSzPts val="1800"/>
              <a:buChar char="–"/>
              <a:defRPr/>
            </a:lvl4pPr>
            <a:lvl5pPr marL="2286000" lvl="4" indent="-342900" algn="l">
              <a:lnSpc>
                <a:spcPct val="100000"/>
              </a:lnSpc>
              <a:spcBef>
                <a:spcPts val="270"/>
              </a:spcBef>
              <a:spcAft>
                <a:spcPts val="0"/>
              </a:spcAft>
              <a:buClr>
                <a:schemeClr val="dk1"/>
              </a:buClr>
              <a:buSzPts val="1800"/>
              <a:buChar char="»"/>
              <a:defRPr/>
            </a:lvl5pPr>
            <a:lvl6pPr marL="2743200" lvl="5" indent="-342900" algn="l">
              <a:lnSpc>
                <a:spcPct val="100000"/>
              </a:lnSpc>
              <a:spcBef>
                <a:spcPts val="270"/>
              </a:spcBef>
              <a:spcAft>
                <a:spcPts val="0"/>
              </a:spcAft>
              <a:buClr>
                <a:schemeClr val="dk1"/>
              </a:buClr>
              <a:buSzPts val="1800"/>
              <a:buChar char="•"/>
              <a:defRPr/>
            </a:lvl6pPr>
            <a:lvl7pPr marL="3200400" lvl="6" indent="-342900" algn="l">
              <a:lnSpc>
                <a:spcPct val="100000"/>
              </a:lnSpc>
              <a:spcBef>
                <a:spcPts val="270"/>
              </a:spcBef>
              <a:spcAft>
                <a:spcPts val="0"/>
              </a:spcAft>
              <a:buClr>
                <a:schemeClr val="dk1"/>
              </a:buClr>
              <a:buSzPts val="1800"/>
              <a:buChar char="•"/>
              <a:defRPr/>
            </a:lvl7pPr>
            <a:lvl8pPr marL="3657600" lvl="7" indent="-342900" algn="l">
              <a:lnSpc>
                <a:spcPct val="100000"/>
              </a:lnSpc>
              <a:spcBef>
                <a:spcPts val="270"/>
              </a:spcBef>
              <a:spcAft>
                <a:spcPts val="0"/>
              </a:spcAft>
              <a:buClr>
                <a:schemeClr val="dk1"/>
              </a:buClr>
              <a:buSzPts val="1800"/>
              <a:buChar char="•"/>
              <a:defRPr/>
            </a:lvl8pPr>
            <a:lvl9pPr marL="4114800" lvl="8" indent="-342900" algn="l">
              <a:lnSpc>
                <a:spcPct val="100000"/>
              </a:lnSpc>
              <a:spcBef>
                <a:spcPts val="27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pic>
        <p:nvPicPr>
          <p:cNvPr id="66" name="Google Shape;66;p19" descr="H:\RC12Home\My Documents\NCR Course Development\Slides\NCR Vol PPslide-07 (2).jpg"/>
          <p:cNvPicPr preferRelativeResize="0"/>
          <p:nvPr/>
        </p:nvPicPr>
        <p:blipFill rotWithShape="1">
          <a:blip r:embed="rId2">
            <a:alphaModFix/>
          </a:blip>
          <a:srcRect/>
          <a:stretch/>
        </p:blipFill>
        <p:spPr>
          <a:xfrm>
            <a:off x="1" y="0"/>
            <a:ext cx="9144001" cy="6858000"/>
          </a:xfrm>
          <a:prstGeom prst="rect">
            <a:avLst/>
          </a:prstGeom>
          <a:noFill/>
          <a:ln>
            <a:noFill/>
          </a:ln>
        </p:spPr>
      </p:pic>
      <p:sp>
        <p:nvSpPr>
          <p:cNvPr id="67" name="Google Shape;6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Clr>
                <a:schemeClr val="dk1"/>
              </a:buClr>
              <a:buSzPts val="2400"/>
              <a:buNone/>
              <a:defRPr sz="1800" b="1"/>
            </a:lvl1pPr>
            <a:lvl2pPr marL="914400" lvl="1" indent="-228600" algn="l">
              <a:lnSpc>
                <a:spcPct val="100000"/>
              </a:lnSpc>
              <a:spcBef>
                <a:spcPts val="300"/>
              </a:spcBef>
              <a:spcAft>
                <a:spcPts val="0"/>
              </a:spcAft>
              <a:buClr>
                <a:schemeClr val="dk1"/>
              </a:buClr>
              <a:buSzPts val="2000"/>
              <a:buNone/>
              <a:defRPr sz="1500" b="1"/>
            </a:lvl2pPr>
            <a:lvl3pPr marL="1371600" lvl="2" indent="-228600" algn="l">
              <a:lnSpc>
                <a:spcPct val="100000"/>
              </a:lnSpc>
              <a:spcBef>
                <a:spcPts val="270"/>
              </a:spcBef>
              <a:spcAft>
                <a:spcPts val="0"/>
              </a:spcAft>
              <a:buClr>
                <a:schemeClr val="dk1"/>
              </a:buClr>
              <a:buSzPts val="1800"/>
              <a:buNone/>
              <a:defRPr sz="1350" b="1"/>
            </a:lvl3pPr>
            <a:lvl4pPr marL="1828800" lvl="3" indent="-228600" algn="l">
              <a:lnSpc>
                <a:spcPct val="100000"/>
              </a:lnSpc>
              <a:spcBef>
                <a:spcPts val="240"/>
              </a:spcBef>
              <a:spcAft>
                <a:spcPts val="0"/>
              </a:spcAft>
              <a:buClr>
                <a:schemeClr val="dk1"/>
              </a:buClr>
              <a:buSzPts val="1600"/>
              <a:buNone/>
              <a:defRPr sz="1200" b="1"/>
            </a:lvl4pPr>
            <a:lvl5pPr marL="2286000" lvl="4" indent="-228600" algn="l">
              <a:lnSpc>
                <a:spcPct val="100000"/>
              </a:lnSpc>
              <a:spcBef>
                <a:spcPts val="240"/>
              </a:spcBef>
              <a:spcAft>
                <a:spcPts val="0"/>
              </a:spcAft>
              <a:buClr>
                <a:schemeClr val="dk1"/>
              </a:buClr>
              <a:buSzPts val="1600"/>
              <a:buNone/>
              <a:defRPr sz="1200" b="1"/>
            </a:lvl5pPr>
            <a:lvl6pPr marL="2743200" lvl="5" indent="-228600" algn="l">
              <a:lnSpc>
                <a:spcPct val="100000"/>
              </a:lnSpc>
              <a:spcBef>
                <a:spcPts val="240"/>
              </a:spcBef>
              <a:spcAft>
                <a:spcPts val="0"/>
              </a:spcAft>
              <a:buClr>
                <a:schemeClr val="dk1"/>
              </a:buClr>
              <a:buSzPts val="1600"/>
              <a:buNone/>
              <a:defRPr sz="1200" b="1"/>
            </a:lvl6pPr>
            <a:lvl7pPr marL="3200400" lvl="6" indent="-228600" algn="l">
              <a:lnSpc>
                <a:spcPct val="100000"/>
              </a:lnSpc>
              <a:spcBef>
                <a:spcPts val="240"/>
              </a:spcBef>
              <a:spcAft>
                <a:spcPts val="0"/>
              </a:spcAft>
              <a:buClr>
                <a:schemeClr val="dk1"/>
              </a:buClr>
              <a:buSzPts val="1600"/>
              <a:buNone/>
              <a:defRPr sz="1200" b="1"/>
            </a:lvl7pPr>
            <a:lvl8pPr marL="3657600" lvl="7" indent="-228600" algn="l">
              <a:lnSpc>
                <a:spcPct val="100000"/>
              </a:lnSpc>
              <a:spcBef>
                <a:spcPts val="240"/>
              </a:spcBef>
              <a:spcAft>
                <a:spcPts val="0"/>
              </a:spcAft>
              <a:buClr>
                <a:schemeClr val="dk1"/>
              </a:buClr>
              <a:buSzPts val="1600"/>
              <a:buNone/>
              <a:defRPr sz="1200" b="1"/>
            </a:lvl8pPr>
            <a:lvl9pPr marL="4114800" lvl="8" indent="-228600" algn="l">
              <a:lnSpc>
                <a:spcPct val="100000"/>
              </a:lnSpc>
              <a:spcBef>
                <a:spcPts val="240"/>
              </a:spcBef>
              <a:spcAft>
                <a:spcPts val="0"/>
              </a:spcAft>
              <a:buClr>
                <a:schemeClr val="dk1"/>
              </a:buClr>
              <a:buSzPts val="1600"/>
              <a:buNone/>
              <a:defRPr sz="1200" b="1"/>
            </a:lvl9pPr>
          </a:lstStyle>
          <a:p>
            <a:endParaRPr/>
          </a:p>
        </p:txBody>
      </p:sp>
      <p:sp>
        <p:nvSpPr>
          <p:cNvPr id="69" name="Google Shape;69;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360"/>
              </a:spcBef>
              <a:spcAft>
                <a:spcPts val="0"/>
              </a:spcAft>
              <a:buClr>
                <a:schemeClr val="dk1"/>
              </a:buClr>
              <a:buSzPts val="2400"/>
              <a:buChar char="•"/>
              <a:defRPr sz="1800"/>
            </a:lvl1pPr>
            <a:lvl2pPr marL="914400" lvl="1" indent="-355600" algn="l">
              <a:lnSpc>
                <a:spcPct val="100000"/>
              </a:lnSpc>
              <a:spcBef>
                <a:spcPts val="300"/>
              </a:spcBef>
              <a:spcAft>
                <a:spcPts val="0"/>
              </a:spcAft>
              <a:buClr>
                <a:schemeClr val="dk1"/>
              </a:buClr>
              <a:buSzPts val="2000"/>
              <a:buChar char="–"/>
              <a:defRPr sz="1500"/>
            </a:lvl2pPr>
            <a:lvl3pPr marL="1371600" lvl="2" indent="-342900" algn="l">
              <a:lnSpc>
                <a:spcPct val="100000"/>
              </a:lnSpc>
              <a:spcBef>
                <a:spcPts val="270"/>
              </a:spcBef>
              <a:spcAft>
                <a:spcPts val="0"/>
              </a:spcAft>
              <a:buClr>
                <a:schemeClr val="dk1"/>
              </a:buClr>
              <a:buSzPts val="1800"/>
              <a:buChar char="•"/>
              <a:defRPr sz="1350"/>
            </a:lvl3pPr>
            <a:lvl4pPr marL="1828800" lvl="3" indent="-330200" algn="l">
              <a:lnSpc>
                <a:spcPct val="100000"/>
              </a:lnSpc>
              <a:spcBef>
                <a:spcPts val="240"/>
              </a:spcBef>
              <a:spcAft>
                <a:spcPts val="0"/>
              </a:spcAft>
              <a:buClr>
                <a:schemeClr val="dk1"/>
              </a:buClr>
              <a:buSzPts val="1600"/>
              <a:buChar char="–"/>
              <a:defRPr sz="1200"/>
            </a:lvl4pPr>
            <a:lvl5pPr marL="2286000" lvl="4" indent="-330200" algn="l">
              <a:lnSpc>
                <a:spcPct val="100000"/>
              </a:lnSpc>
              <a:spcBef>
                <a:spcPts val="240"/>
              </a:spcBef>
              <a:spcAft>
                <a:spcPts val="0"/>
              </a:spcAft>
              <a:buClr>
                <a:schemeClr val="dk1"/>
              </a:buClr>
              <a:buSzPts val="1600"/>
              <a:buChar char="»"/>
              <a:defRPr sz="1200"/>
            </a:lvl5pPr>
            <a:lvl6pPr marL="2743200" lvl="5" indent="-330200" algn="l">
              <a:lnSpc>
                <a:spcPct val="100000"/>
              </a:lnSpc>
              <a:spcBef>
                <a:spcPts val="240"/>
              </a:spcBef>
              <a:spcAft>
                <a:spcPts val="0"/>
              </a:spcAft>
              <a:buClr>
                <a:schemeClr val="dk1"/>
              </a:buClr>
              <a:buSzPts val="1600"/>
              <a:buChar char="•"/>
              <a:defRPr sz="1200"/>
            </a:lvl6pPr>
            <a:lvl7pPr marL="3200400" lvl="6" indent="-330200" algn="l">
              <a:lnSpc>
                <a:spcPct val="100000"/>
              </a:lnSpc>
              <a:spcBef>
                <a:spcPts val="240"/>
              </a:spcBef>
              <a:spcAft>
                <a:spcPts val="0"/>
              </a:spcAft>
              <a:buClr>
                <a:schemeClr val="dk1"/>
              </a:buClr>
              <a:buSzPts val="1600"/>
              <a:buChar char="•"/>
              <a:defRPr sz="1200"/>
            </a:lvl7pPr>
            <a:lvl8pPr marL="3657600" lvl="7" indent="-330200" algn="l">
              <a:lnSpc>
                <a:spcPct val="100000"/>
              </a:lnSpc>
              <a:spcBef>
                <a:spcPts val="240"/>
              </a:spcBef>
              <a:spcAft>
                <a:spcPts val="0"/>
              </a:spcAft>
              <a:buClr>
                <a:schemeClr val="dk1"/>
              </a:buClr>
              <a:buSzPts val="1600"/>
              <a:buChar char="•"/>
              <a:defRPr sz="1200"/>
            </a:lvl8pPr>
            <a:lvl9pPr marL="4114800" lvl="8" indent="-330200" algn="l">
              <a:lnSpc>
                <a:spcPct val="100000"/>
              </a:lnSpc>
              <a:spcBef>
                <a:spcPts val="240"/>
              </a:spcBef>
              <a:spcAft>
                <a:spcPts val="0"/>
              </a:spcAft>
              <a:buClr>
                <a:schemeClr val="dk1"/>
              </a:buClr>
              <a:buSzPts val="1600"/>
              <a:buChar char="•"/>
              <a:defRPr sz="1200"/>
            </a:lvl9pPr>
          </a:lstStyle>
          <a:p>
            <a:endParaRPr/>
          </a:p>
        </p:txBody>
      </p:sp>
      <p:sp>
        <p:nvSpPr>
          <p:cNvPr id="70" name="Google Shape;70;p1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Clr>
                <a:schemeClr val="dk1"/>
              </a:buClr>
              <a:buSzPts val="2400"/>
              <a:buNone/>
              <a:defRPr sz="1800" b="1"/>
            </a:lvl1pPr>
            <a:lvl2pPr marL="914400" lvl="1" indent="-228600" algn="l">
              <a:lnSpc>
                <a:spcPct val="100000"/>
              </a:lnSpc>
              <a:spcBef>
                <a:spcPts val="300"/>
              </a:spcBef>
              <a:spcAft>
                <a:spcPts val="0"/>
              </a:spcAft>
              <a:buClr>
                <a:schemeClr val="dk1"/>
              </a:buClr>
              <a:buSzPts val="2000"/>
              <a:buNone/>
              <a:defRPr sz="1500" b="1"/>
            </a:lvl2pPr>
            <a:lvl3pPr marL="1371600" lvl="2" indent="-228600" algn="l">
              <a:lnSpc>
                <a:spcPct val="100000"/>
              </a:lnSpc>
              <a:spcBef>
                <a:spcPts val="270"/>
              </a:spcBef>
              <a:spcAft>
                <a:spcPts val="0"/>
              </a:spcAft>
              <a:buClr>
                <a:schemeClr val="dk1"/>
              </a:buClr>
              <a:buSzPts val="1800"/>
              <a:buNone/>
              <a:defRPr sz="1350" b="1"/>
            </a:lvl3pPr>
            <a:lvl4pPr marL="1828800" lvl="3" indent="-228600" algn="l">
              <a:lnSpc>
                <a:spcPct val="100000"/>
              </a:lnSpc>
              <a:spcBef>
                <a:spcPts val="240"/>
              </a:spcBef>
              <a:spcAft>
                <a:spcPts val="0"/>
              </a:spcAft>
              <a:buClr>
                <a:schemeClr val="dk1"/>
              </a:buClr>
              <a:buSzPts val="1600"/>
              <a:buNone/>
              <a:defRPr sz="1200" b="1"/>
            </a:lvl4pPr>
            <a:lvl5pPr marL="2286000" lvl="4" indent="-228600" algn="l">
              <a:lnSpc>
                <a:spcPct val="100000"/>
              </a:lnSpc>
              <a:spcBef>
                <a:spcPts val="240"/>
              </a:spcBef>
              <a:spcAft>
                <a:spcPts val="0"/>
              </a:spcAft>
              <a:buClr>
                <a:schemeClr val="dk1"/>
              </a:buClr>
              <a:buSzPts val="1600"/>
              <a:buNone/>
              <a:defRPr sz="1200" b="1"/>
            </a:lvl5pPr>
            <a:lvl6pPr marL="2743200" lvl="5" indent="-228600" algn="l">
              <a:lnSpc>
                <a:spcPct val="100000"/>
              </a:lnSpc>
              <a:spcBef>
                <a:spcPts val="240"/>
              </a:spcBef>
              <a:spcAft>
                <a:spcPts val="0"/>
              </a:spcAft>
              <a:buClr>
                <a:schemeClr val="dk1"/>
              </a:buClr>
              <a:buSzPts val="1600"/>
              <a:buNone/>
              <a:defRPr sz="1200" b="1"/>
            </a:lvl6pPr>
            <a:lvl7pPr marL="3200400" lvl="6" indent="-228600" algn="l">
              <a:lnSpc>
                <a:spcPct val="100000"/>
              </a:lnSpc>
              <a:spcBef>
                <a:spcPts val="240"/>
              </a:spcBef>
              <a:spcAft>
                <a:spcPts val="0"/>
              </a:spcAft>
              <a:buClr>
                <a:schemeClr val="dk1"/>
              </a:buClr>
              <a:buSzPts val="1600"/>
              <a:buNone/>
              <a:defRPr sz="1200" b="1"/>
            </a:lvl7pPr>
            <a:lvl8pPr marL="3657600" lvl="7" indent="-228600" algn="l">
              <a:lnSpc>
                <a:spcPct val="100000"/>
              </a:lnSpc>
              <a:spcBef>
                <a:spcPts val="240"/>
              </a:spcBef>
              <a:spcAft>
                <a:spcPts val="0"/>
              </a:spcAft>
              <a:buClr>
                <a:schemeClr val="dk1"/>
              </a:buClr>
              <a:buSzPts val="1600"/>
              <a:buNone/>
              <a:defRPr sz="1200" b="1"/>
            </a:lvl8pPr>
            <a:lvl9pPr marL="4114800" lvl="8" indent="-228600" algn="l">
              <a:lnSpc>
                <a:spcPct val="100000"/>
              </a:lnSpc>
              <a:spcBef>
                <a:spcPts val="240"/>
              </a:spcBef>
              <a:spcAft>
                <a:spcPts val="0"/>
              </a:spcAft>
              <a:buClr>
                <a:schemeClr val="dk1"/>
              </a:buClr>
              <a:buSzPts val="1600"/>
              <a:buNone/>
              <a:defRPr sz="1200" b="1"/>
            </a:lvl9pPr>
          </a:lstStyle>
          <a:p>
            <a:endParaRPr/>
          </a:p>
        </p:txBody>
      </p:sp>
      <p:sp>
        <p:nvSpPr>
          <p:cNvPr id="71" name="Google Shape;71;p1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360"/>
              </a:spcBef>
              <a:spcAft>
                <a:spcPts val="0"/>
              </a:spcAft>
              <a:buClr>
                <a:schemeClr val="dk1"/>
              </a:buClr>
              <a:buSzPts val="2400"/>
              <a:buChar char="•"/>
              <a:defRPr sz="1800"/>
            </a:lvl1pPr>
            <a:lvl2pPr marL="914400" lvl="1" indent="-355600" algn="l">
              <a:lnSpc>
                <a:spcPct val="100000"/>
              </a:lnSpc>
              <a:spcBef>
                <a:spcPts val="300"/>
              </a:spcBef>
              <a:spcAft>
                <a:spcPts val="0"/>
              </a:spcAft>
              <a:buClr>
                <a:schemeClr val="dk1"/>
              </a:buClr>
              <a:buSzPts val="2000"/>
              <a:buChar char="–"/>
              <a:defRPr sz="1500"/>
            </a:lvl2pPr>
            <a:lvl3pPr marL="1371600" lvl="2" indent="-342900" algn="l">
              <a:lnSpc>
                <a:spcPct val="100000"/>
              </a:lnSpc>
              <a:spcBef>
                <a:spcPts val="270"/>
              </a:spcBef>
              <a:spcAft>
                <a:spcPts val="0"/>
              </a:spcAft>
              <a:buClr>
                <a:schemeClr val="dk1"/>
              </a:buClr>
              <a:buSzPts val="1800"/>
              <a:buChar char="•"/>
              <a:defRPr sz="1350"/>
            </a:lvl3pPr>
            <a:lvl4pPr marL="1828800" lvl="3" indent="-330200" algn="l">
              <a:lnSpc>
                <a:spcPct val="100000"/>
              </a:lnSpc>
              <a:spcBef>
                <a:spcPts val="240"/>
              </a:spcBef>
              <a:spcAft>
                <a:spcPts val="0"/>
              </a:spcAft>
              <a:buClr>
                <a:schemeClr val="dk1"/>
              </a:buClr>
              <a:buSzPts val="1600"/>
              <a:buChar char="–"/>
              <a:defRPr sz="1200"/>
            </a:lvl4pPr>
            <a:lvl5pPr marL="2286000" lvl="4" indent="-330200" algn="l">
              <a:lnSpc>
                <a:spcPct val="100000"/>
              </a:lnSpc>
              <a:spcBef>
                <a:spcPts val="240"/>
              </a:spcBef>
              <a:spcAft>
                <a:spcPts val="0"/>
              </a:spcAft>
              <a:buClr>
                <a:schemeClr val="dk1"/>
              </a:buClr>
              <a:buSzPts val="1600"/>
              <a:buChar char="»"/>
              <a:defRPr sz="1200"/>
            </a:lvl5pPr>
            <a:lvl6pPr marL="2743200" lvl="5" indent="-330200" algn="l">
              <a:lnSpc>
                <a:spcPct val="100000"/>
              </a:lnSpc>
              <a:spcBef>
                <a:spcPts val="240"/>
              </a:spcBef>
              <a:spcAft>
                <a:spcPts val="0"/>
              </a:spcAft>
              <a:buClr>
                <a:schemeClr val="dk1"/>
              </a:buClr>
              <a:buSzPts val="1600"/>
              <a:buChar char="•"/>
              <a:defRPr sz="1200"/>
            </a:lvl6pPr>
            <a:lvl7pPr marL="3200400" lvl="6" indent="-330200" algn="l">
              <a:lnSpc>
                <a:spcPct val="100000"/>
              </a:lnSpc>
              <a:spcBef>
                <a:spcPts val="240"/>
              </a:spcBef>
              <a:spcAft>
                <a:spcPts val="0"/>
              </a:spcAft>
              <a:buClr>
                <a:schemeClr val="dk1"/>
              </a:buClr>
              <a:buSzPts val="1600"/>
              <a:buChar char="•"/>
              <a:defRPr sz="1200"/>
            </a:lvl7pPr>
            <a:lvl8pPr marL="3657600" lvl="7" indent="-330200" algn="l">
              <a:lnSpc>
                <a:spcPct val="100000"/>
              </a:lnSpc>
              <a:spcBef>
                <a:spcPts val="240"/>
              </a:spcBef>
              <a:spcAft>
                <a:spcPts val="0"/>
              </a:spcAft>
              <a:buClr>
                <a:schemeClr val="dk1"/>
              </a:buClr>
              <a:buSzPts val="1600"/>
              <a:buChar char="•"/>
              <a:defRPr sz="1200"/>
            </a:lvl8pPr>
            <a:lvl9pPr marL="4114800" lvl="8" indent="-330200" algn="l">
              <a:lnSpc>
                <a:spcPct val="100000"/>
              </a:lnSpc>
              <a:spcBef>
                <a:spcPts val="240"/>
              </a:spcBef>
              <a:spcAft>
                <a:spcPts val="0"/>
              </a:spcAft>
              <a:buClr>
                <a:schemeClr val="dk1"/>
              </a:buClr>
              <a:buSzPts val="1600"/>
              <a:buChar char="•"/>
              <a:defRPr sz="1200"/>
            </a:lvl9pPr>
          </a:lstStyle>
          <a:p>
            <a:endParaRPr/>
          </a:p>
        </p:txBody>
      </p:sp>
      <p:sp>
        <p:nvSpPr>
          <p:cNvPr id="72" name="Google Shape;72;p1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AD8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AD8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1pPr>
            <a:lvl2pPr marL="0" marR="0" lvl="1" indent="0" algn="r" rtl="0">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2pPr>
            <a:lvl3pPr marL="0" marR="0" lvl="2" indent="0" algn="r" rtl="0">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3pPr>
            <a:lvl4pPr marL="0" marR="0" lvl="3" indent="0" algn="r" rtl="0">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4pPr>
            <a:lvl5pPr marL="0" marR="0" lvl="4" indent="0" algn="r" rtl="0">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5pPr>
            <a:lvl6pPr marL="0" marR="0" lvl="5" indent="0" algn="r" rtl="0">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6pPr>
            <a:lvl7pPr marL="0" marR="0" lvl="6" indent="0" algn="r" rtl="0">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7pPr>
            <a:lvl8pPr marL="0" marR="0" lvl="7" indent="0" algn="r" rtl="0">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8pPr>
            <a:lvl9pPr marL="0" marR="0" lvl="8" indent="0" algn="r" rtl="0">
              <a:lnSpc>
                <a:spcPct val="100000"/>
              </a:lnSpc>
              <a:spcBef>
                <a:spcPts val="0"/>
              </a:spcBef>
              <a:spcAft>
                <a:spcPts val="0"/>
              </a:spcAft>
              <a:buClr>
                <a:srgbClr val="88AD8F"/>
              </a:buClr>
              <a:buSzPts val="1200"/>
              <a:buFont typeface="Calibri"/>
              <a:buNone/>
              <a:defRPr sz="900" b="0" i="0" u="none" strike="noStrike" cap="none">
                <a:solidFill>
                  <a:srgbClr val="88AD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fyi.extension.wisc.edu/ncrvd/achieving-the-extension-mission-through-volunteers-course/"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learning.umn.edu/search/publicCourseSearchDetails.do?method=load&amp;courseId=1585632"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https://fyi.extension.wisc.edu/ncrvd/achieving-the-extension-mission-through-volunteers-course/"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685800" y="3928633"/>
            <a:ext cx="7772400" cy="1088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1800"/>
              <a:buNone/>
            </a:pPr>
            <a:br>
              <a:rPr lang="en-US" sz="3959"/>
            </a:br>
            <a:br>
              <a:rPr lang="en-US" sz="3959"/>
            </a:br>
            <a:r>
              <a:rPr lang="en-US" sz="2790"/>
              <a:t>A NCR Volunteer Specialist Project</a:t>
            </a:r>
            <a:endParaRPr/>
          </a:p>
        </p:txBody>
      </p:sp>
      <p:sp>
        <p:nvSpPr>
          <p:cNvPr id="149" name="Google Shape;149;p1"/>
          <p:cNvSpPr txBox="1">
            <a:spLocks noGrp="1"/>
          </p:cNvSpPr>
          <p:nvPr>
            <p:ph type="subTitle" idx="1"/>
          </p:nvPr>
        </p:nvSpPr>
        <p:spPr>
          <a:xfrm>
            <a:off x="1383323" y="5791200"/>
            <a:ext cx="6400800" cy="730348"/>
          </a:xfrm>
          <a:prstGeom prst="rect">
            <a:avLst/>
          </a:prstGeom>
          <a:noFill/>
          <a:ln>
            <a:noFill/>
          </a:ln>
        </p:spPr>
        <p:txBody>
          <a:bodyPr spcFirstLastPara="1" wrap="square" lIns="91425" tIns="45700" rIns="91425" bIns="45700" anchor="t" anchorCtr="0">
            <a:noAutofit/>
          </a:bodyPr>
          <a:lstStyle/>
          <a:p>
            <a:pPr marL="457200" lvl="0" indent="-431800" algn="ctr" rtl="0">
              <a:lnSpc>
                <a:spcPct val="100000"/>
              </a:lnSpc>
              <a:spcBef>
                <a:spcPts val="480"/>
              </a:spcBef>
              <a:spcAft>
                <a:spcPts val="0"/>
              </a:spcAft>
              <a:buClr>
                <a:srgbClr val="88AD8F"/>
              </a:buClr>
              <a:buSzPts val="3200"/>
              <a:buNone/>
            </a:pPr>
            <a:r>
              <a:rPr lang="en-US"/>
              <a:t>Course Survey Results </a:t>
            </a:r>
            <a:endParaRPr/>
          </a:p>
        </p:txBody>
      </p:sp>
      <p:pic>
        <p:nvPicPr>
          <p:cNvPr id="150" name="Google Shape;150;p1"/>
          <p:cNvPicPr preferRelativeResize="0"/>
          <p:nvPr/>
        </p:nvPicPr>
        <p:blipFill>
          <a:blip r:embed="rId3">
            <a:alphaModFix/>
          </a:blip>
          <a:stretch>
            <a:fillRect/>
          </a:stretch>
        </p:blipFill>
        <p:spPr>
          <a:xfrm>
            <a:off x="0" y="6452150"/>
            <a:ext cx="9143999" cy="39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
          <p:cNvPicPr preferRelativeResize="0"/>
          <p:nvPr/>
        </p:nvPicPr>
        <p:blipFill rotWithShape="1">
          <a:blip r:embed="rId3">
            <a:alphaModFix/>
          </a:blip>
          <a:srcRect r="1536"/>
          <a:stretch/>
        </p:blipFill>
        <p:spPr>
          <a:xfrm>
            <a:off x="0" y="6423175"/>
            <a:ext cx="9144000" cy="434825"/>
          </a:xfrm>
          <a:prstGeom prst="rect">
            <a:avLst/>
          </a:prstGeom>
          <a:noFill/>
          <a:ln>
            <a:noFill/>
          </a:ln>
        </p:spPr>
      </p:pic>
      <p:sp>
        <p:nvSpPr>
          <p:cNvPr id="230" name="Google Shape;230;p2"/>
          <p:cNvSpPr txBox="1">
            <a:spLocks noGrp="1"/>
          </p:cNvSpPr>
          <p:nvPr>
            <p:ph type="title"/>
          </p:nvPr>
        </p:nvSpPr>
        <p:spPr>
          <a:xfrm>
            <a:off x="457200" y="51566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solidFill>
                  <a:srgbClr val="0082B3"/>
                </a:solidFill>
                <a:latin typeface="Arial"/>
                <a:ea typeface="Arial"/>
                <a:cs typeface="Arial"/>
                <a:sym typeface="Arial"/>
              </a:rPr>
              <a:t>Research Results &amp; Implications</a:t>
            </a:r>
            <a:endParaRPr>
              <a:latin typeface="Arial"/>
              <a:ea typeface="Arial"/>
              <a:cs typeface="Arial"/>
              <a:sym typeface="Arial"/>
            </a:endParaRPr>
          </a:p>
        </p:txBody>
      </p:sp>
      <p:pic>
        <p:nvPicPr>
          <p:cNvPr id="231" name="Google Shape;231;p2"/>
          <p:cNvPicPr preferRelativeResize="0"/>
          <p:nvPr/>
        </p:nvPicPr>
        <p:blipFill>
          <a:blip r:embed="rId4">
            <a:alphaModFix/>
          </a:blip>
          <a:stretch>
            <a:fillRect/>
          </a:stretch>
        </p:blipFill>
        <p:spPr>
          <a:xfrm>
            <a:off x="363700" y="1811075"/>
            <a:ext cx="8323100" cy="461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97dfb7aeaa_5_6"/>
          <p:cNvPicPr preferRelativeResize="0"/>
          <p:nvPr/>
        </p:nvPicPr>
        <p:blipFill rotWithShape="1">
          <a:blip r:embed="rId3">
            <a:alphaModFix/>
          </a:blip>
          <a:srcRect l="-5418"/>
          <a:stretch/>
        </p:blipFill>
        <p:spPr>
          <a:xfrm>
            <a:off x="41475" y="344975"/>
            <a:ext cx="3303450" cy="1981200"/>
          </a:xfrm>
          <a:prstGeom prst="rect">
            <a:avLst/>
          </a:prstGeom>
          <a:noFill/>
          <a:ln>
            <a:noFill/>
          </a:ln>
        </p:spPr>
      </p:pic>
      <p:sp>
        <p:nvSpPr>
          <p:cNvPr id="238" name="Google Shape;238;g97dfb7aeaa_5_6"/>
          <p:cNvSpPr txBox="1"/>
          <p:nvPr/>
        </p:nvSpPr>
        <p:spPr>
          <a:xfrm>
            <a:off x="3344925" y="344975"/>
            <a:ext cx="5604000" cy="6331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US" sz="2200" b="1">
                <a:solidFill>
                  <a:schemeClr val="dk1"/>
                </a:solidFill>
              </a:rPr>
              <a:t>95%</a:t>
            </a:r>
            <a:r>
              <a:rPr lang="en-US" sz="2200"/>
              <a:t> learned to articulate how</a:t>
            </a:r>
            <a:r>
              <a:rPr lang="en-US" sz="2200" b="1"/>
              <a:t> volunteerism impacts Extension Programming</a:t>
            </a:r>
            <a:endParaRPr sz="2200" b="1"/>
          </a:p>
          <a:p>
            <a:pPr marL="457200" lvl="0" indent="-368300" algn="l" rtl="0">
              <a:lnSpc>
                <a:spcPct val="150000"/>
              </a:lnSpc>
              <a:spcBef>
                <a:spcPts val="0"/>
              </a:spcBef>
              <a:spcAft>
                <a:spcPts val="0"/>
              </a:spcAft>
              <a:buSzPts val="2200"/>
              <a:buChar char="●"/>
            </a:pPr>
            <a:r>
              <a:rPr lang="en-US" sz="2200" b="1">
                <a:solidFill>
                  <a:schemeClr val="dk1"/>
                </a:solidFill>
              </a:rPr>
              <a:t>95%</a:t>
            </a:r>
            <a:r>
              <a:rPr lang="en-US" sz="2200"/>
              <a:t> can </a:t>
            </a:r>
            <a:r>
              <a:rPr lang="en-US" sz="2200" b="1"/>
              <a:t>develop</a:t>
            </a:r>
            <a:r>
              <a:rPr lang="en-US" sz="2200"/>
              <a:t> </a:t>
            </a:r>
            <a:r>
              <a:rPr lang="en-US" sz="2200" b="1"/>
              <a:t>volunteer</a:t>
            </a:r>
            <a:r>
              <a:rPr lang="en-US" sz="2200"/>
              <a:t> </a:t>
            </a:r>
            <a:r>
              <a:rPr lang="en-US" sz="2200" b="1"/>
              <a:t>role descriptions</a:t>
            </a:r>
            <a:r>
              <a:rPr lang="en-US" sz="2200"/>
              <a:t> </a:t>
            </a:r>
            <a:endParaRPr sz="2200"/>
          </a:p>
          <a:p>
            <a:pPr marL="457200" lvl="0" indent="-368300" algn="l" rtl="0">
              <a:lnSpc>
                <a:spcPct val="150000"/>
              </a:lnSpc>
              <a:spcBef>
                <a:spcPts val="0"/>
              </a:spcBef>
              <a:spcAft>
                <a:spcPts val="0"/>
              </a:spcAft>
              <a:buSzPts val="2200"/>
              <a:buChar char="●"/>
            </a:pPr>
            <a:r>
              <a:rPr lang="en-US" sz="2200" b="1">
                <a:solidFill>
                  <a:schemeClr val="dk1"/>
                </a:solidFill>
              </a:rPr>
              <a:t>93%</a:t>
            </a:r>
            <a:r>
              <a:rPr lang="en-US" sz="2200"/>
              <a:t> learned how to </a:t>
            </a:r>
            <a:r>
              <a:rPr lang="en-US" sz="2200" b="1"/>
              <a:t>analyze volunteer delivery systems</a:t>
            </a:r>
            <a:endParaRPr sz="2200" b="1"/>
          </a:p>
          <a:p>
            <a:pPr marL="457200" lvl="0" indent="-368300" algn="l" rtl="0">
              <a:lnSpc>
                <a:spcPct val="150000"/>
              </a:lnSpc>
              <a:spcBef>
                <a:spcPts val="0"/>
              </a:spcBef>
              <a:spcAft>
                <a:spcPts val="0"/>
              </a:spcAft>
              <a:buSzPts val="2200"/>
              <a:buChar char="●"/>
            </a:pPr>
            <a:r>
              <a:rPr lang="en-US" sz="2200" b="1">
                <a:solidFill>
                  <a:schemeClr val="dk1"/>
                </a:solidFill>
              </a:rPr>
              <a:t>93%</a:t>
            </a:r>
            <a:r>
              <a:rPr lang="en-US" sz="2200"/>
              <a:t> were comfortable applying best practices in </a:t>
            </a:r>
            <a:r>
              <a:rPr lang="en-US" sz="2200" b="1"/>
              <a:t>selecting volunteers</a:t>
            </a:r>
            <a:endParaRPr sz="2200" b="1"/>
          </a:p>
          <a:p>
            <a:pPr marL="457200" lvl="0" indent="-368300" algn="l" rtl="0">
              <a:lnSpc>
                <a:spcPct val="150000"/>
              </a:lnSpc>
              <a:spcBef>
                <a:spcPts val="0"/>
              </a:spcBef>
              <a:spcAft>
                <a:spcPts val="0"/>
              </a:spcAft>
              <a:buSzPts val="2200"/>
              <a:buChar char="●"/>
            </a:pPr>
            <a:r>
              <a:rPr lang="en-US" sz="2200" b="1">
                <a:solidFill>
                  <a:schemeClr val="dk1"/>
                </a:solidFill>
              </a:rPr>
              <a:t>90%</a:t>
            </a:r>
            <a:r>
              <a:rPr lang="en-US" sz="2200"/>
              <a:t> learned </a:t>
            </a:r>
            <a:r>
              <a:rPr lang="en-US" sz="2200" b="1"/>
              <a:t>coaching strategies </a:t>
            </a:r>
            <a:endParaRPr sz="2200" b="1"/>
          </a:p>
          <a:p>
            <a:pPr marL="457200" lvl="0" indent="-368300" algn="l" rtl="0">
              <a:lnSpc>
                <a:spcPct val="150000"/>
              </a:lnSpc>
              <a:spcBef>
                <a:spcPts val="0"/>
              </a:spcBef>
              <a:spcAft>
                <a:spcPts val="0"/>
              </a:spcAft>
              <a:buSzPts val="2200"/>
              <a:buChar char="●"/>
            </a:pPr>
            <a:r>
              <a:rPr lang="en-US" sz="2200" b="1">
                <a:solidFill>
                  <a:schemeClr val="dk1"/>
                </a:solidFill>
              </a:rPr>
              <a:t>89%</a:t>
            </a:r>
            <a:r>
              <a:rPr lang="en-US" sz="2200"/>
              <a:t> learned to align </a:t>
            </a:r>
            <a:r>
              <a:rPr lang="en-US" sz="2200" b="1"/>
              <a:t>recruitment with specific volunteer roles</a:t>
            </a:r>
            <a:endParaRPr sz="2200" b="1"/>
          </a:p>
        </p:txBody>
      </p:sp>
      <p:pic>
        <p:nvPicPr>
          <p:cNvPr id="239" name="Google Shape;239;g97dfb7aeaa_5_6"/>
          <p:cNvPicPr preferRelativeResize="0"/>
          <p:nvPr/>
        </p:nvPicPr>
        <p:blipFill rotWithShape="1">
          <a:blip r:embed="rId4">
            <a:alphaModFix/>
          </a:blip>
          <a:srcRect r="1536"/>
          <a:stretch/>
        </p:blipFill>
        <p:spPr>
          <a:xfrm>
            <a:off x="0" y="6423175"/>
            <a:ext cx="9144000" cy="434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8"/>
          <p:cNvSpPr/>
          <p:nvPr/>
        </p:nvSpPr>
        <p:spPr>
          <a:xfrm>
            <a:off x="153922" y="274638"/>
            <a:ext cx="3491800" cy="1614481"/>
          </a:xfrm>
          <a:prstGeom prst="cloud">
            <a:avLst/>
          </a:prstGeom>
          <a:solidFill>
            <a:schemeClr val="accent1"/>
          </a:solidFill>
          <a:ln w="25400" cap="flat" cmpd="sng">
            <a:solidFill>
              <a:srgbClr val="0053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5" name="Google Shape;245;p8"/>
          <p:cNvSpPr/>
          <p:nvPr/>
        </p:nvSpPr>
        <p:spPr>
          <a:xfrm>
            <a:off x="209750" y="2035875"/>
            <a:ext cx="6723300" cy="232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a:solidFill>
                  <a:srgbClr val="000000"/>
                </a:solidFill>
                <a:latin typeface="Arial"/>
                <a:ea typeface="Arial"/>
                <a:cs typeface="Arial"/>
                <a:sym typeface="Arial"/>
              </a:rPr>
              <a:t>“I took this 3 years ago.  And the long lasting impact was recognizing how to match volunteers with the type of service they will best at, seeking good volunteer qualities, and using appropriate recognition of their efforts.” </a:t>
            </a:r>
            <a:br>
              <a:rPr lang="en-US" sz="2400" b="0" i="0" u="none" strike="noStrike" cap="none">
                <a:solidFill>
                  <a:srgbClr val="000000"/>
                </a:solidFill>
                <a:latin typeface="Arial"/>
                <a:ea typeface="Arial"/>
                <a:cs typeface="Arial"/>
                <a:sym typeface="Arial"/>
              </a:rPr>
            </a:br>
            <a:r>
              <a:rPr lang="en-US" sz="2400"/>
              <a:t>-</a:t>
            </a:r>
            <a:r>
              <a:rPr lang="en-US" sz="2400" b="0" i="0" u="none" strike="noStrike" cap="none">
                <a:solidFill>
                  <a:srgbClr val="000000"/>
                </a:solidFill>
                <a:latin typeface="Arial"/>
                <a:ea typeface="Arial"/>
                <a:cs typeface="Arial"/>
                <a:sym typeface="Arial"/>
              </a:rPr>
              <a:t> Michigan</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6" name="Google Shape;246;p8"/>
          <p:cNvSpPr/>
          <p:nvPr/>
        </p:nvSpPr>
        <p:spPr>
          <a:xfrm>
            <a:off x="2774350" y="4646136"/>
            <a:ext cx="5952900" cy="1741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2100" b="0" i="0" u="none" strike="noStrike" cap="none">
                <a:solidFill>
                  <a:srgbClr val="00558D"/>
                </a:solidFill>
                <a:latin typeface="Arial"/>
                <a:ea typeface="Arial"/>
                <a:cs typeface="Arial"/>
                <a:sym typeface="Arial"/>
              </a:rPr>
              <a:t>“I am better able to recognize and address the needs of volunteers. This has helped to place them in the right positions and made the volunteer experience positive for every</a:t>
            </a:r>
            <a:r>
              <a:rPr lang="en-US" sz="2100">
                <a:solidFill>
                  <a:srgbClr val="00558D"/>
                </a:solidFill>
              </a:rPr>
              <a:t>body.” </a:t>
            </a:r>
            <a:br>
              <a:rPr lang="en-US" sz="2100">
                <a:solidFill>
                  <a:srgbClr val="00558D"/>
                </a:solidFill>
              </a:rPr>
            </a:br>
            <a:r>
              <a:rPr lang="en-US" sz="2100">
                <a:solidFill>
                  <a:srgbClr val="00558D"/>
                </a:solidFill>
              </a:rPr>
              <a:t>- South Dakota</a:t>
            </a:r>
            <a:endParaRPr sz="2100" b="0" i="0" u="none" strike="noStrike" cap="none">
              <a:solidFill>
                <a:schemeClr val="dk1"/>
              </a:solidFill>
              <a:latin typeface="Arial"/>
              <a:ea typeface="Arial"/>
              <a:cs typeface="Arial"/>
              <a:sym typeface="Arial"/>
            </a:endParaRPr>
          </a:p>
        </p:txBody>
      </p:sp>
      <p:sp>
        <p:nvSpPr>
          <p:cNvPr id="247" name="Google Shape;247;p8"/>
          <p:cNvSpPr txBox="1"/>
          <p:nvPr/>
        </p:nvSpPr>
        <p:spPr>
          <a:xfrm>
            <a:off x="483833" y="674398"/>
            <a:ext cx="278315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Arial"/>
                <a:ea typeface="Arial"/>
                <a:cs typeface="Arial"/>
                <a:sym typeface="Arial"/>
              </a:rPr>
              <a:t>Comments</a:t>
            </a:r>
            <a:endParaRPr sz="1400" b="0" i="0" u="none" strike="noStrike" cap="none">
              <a:solidFill>
                <a:srgbClr val="FFFFFF"/>
              </a:solidFill>
              <a:latin typeface="Arial"/>
              <a:ea typeface="Arial"/>
              <a:cs typeface="Arial"/>
              <a:sym typeface="Arial"/>
            </a:endParaRPr>
          </a:p>
        </p:txBody>
      </p:sp>
      <p:pic>
        <p:nvPicPr>
          <p:cNvPr id="248" name="Google Shape;248;p8"/>
          <p:cNvPicPr preferRelativeResize="0"/>
          <p:nvPr/>
        </p:nvPicPr>
        <p:blipFill>
          <a:blip r:embed="rId3">
            <a:alphaModFix/>
          </a:blip>
          <a:stretch>
            <a:fillRect/>
          </a:stretch>
        </p:blipFill>
        <p:spPr>
          <a:xfrm>
            <a:off x="6828525" y="274650"/>
            <a:ext cx="2085975" cy="2085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g97dfb7aeaa_5_34"/>
          <p:cNvPicPr preferRelativeResize="0"/>
          <p:nvPr/>
        </p:nvPicPr>
        <p:blipFill>
          <a:blip r:embed="rId3">
            <a:alphaModFix/>
          </a:blip>
          <a:stretch>
            <a:fillRect/>
          </a:stretch>
        </p:blipFill>
        <p:spPr>
          <a:xfrm>
            <a:off x="56100" y="387750"/>
            <a:ext cx="3143238" cy="1981200"/>
          </a:xfrm>
          <a:prstGeom prst="rect">
            <a:avLst/>
          </a:prstGeom>
          <a:noFill/>
          <a:ln>
            <a:noFill/>
          </a:ln>
        </p:spPr>
      </p:pic>
      <p:sp>
        <p:nvSpPr>
          <p:cNvPr id="255" name="Google Shape;255;g97dfb7aeaa_5_34"/>
          <p:cNvSpPr txBox="1"/>
          <p:nvPr/>
        </p:nvSpPr>
        <p:spPr>
          <a:xfrm>
            <a:off x="3038575" y="152400"/>
            <a:ext cx="5882100" cy="6270900"/>
          </a:xfrm>
          <a:prstGeom prst="rect">
            <a:avLst/>
          </a:prstGeom>
          <a:noFill/>
          <a:ln>
            <a:noFill/>
          </a:ln>
        </p:spPr>
        <p:txBody>
          <a:bodyPr spcFirstLastPara="1" wrap="square" lIns="91425" tIns="91425" rIns="91425" bIns="91425" anchor="ctr" anchorCtr="0">
            <a:noAutofit/>
          </a:bodyPr>
          <a:lstStyle/>
          <a:p>
            <a:pPr marL="457200" marR="0" lvl="0" indent="-368300" algn="l" rtl="0">
              <a:lnSpc>
                <a:spcPct val="115000"/>
              </a:lnSpc>
              <a:spcBef>
                <a:spcPts val="0"/>
              </a:spcBef>
              <a:spcAft>
                <a:spcPts val="0"/>
              </a:spcAft>
              <a:buSzPts val="2200"/>
              <a:buChar char="●"/>
            </a:pPr>
            <a:r>
              <a:rPr lang="en-US" sz="2200" b="1">
                <a:solidFill>
                  <a:schemeClr val="dk1"/>
                </a:solidFill>
              </a:rPr>
              <a:t>81%</a:t>
            </a:r>
            <a:r>
              <a:rPr lang="en-US" sz="2200"/>
              <a:t> said they </a:t>
            </a:r>
            <a:r>
              <a:rPr lang="en-US" sz="2200" b="1"/>
              <a:t>worked with volunteers differently</a:t>
            </a:r>
            <a:endParaRPr sz="2200" b="1"/>
          </a:p>
          <a:p>
            <a:pPr marL="457200" marR="0" lvl="0" indent="-368300" algn="l" rtl="0">
              <a:lnSpc>
                <a:spcPct val="115000"/>
              </a:lnSpc>
              <a:spcBef>
                <a:spcPts val="1000"/>
              </a:spcBef>
              <a:spcAft>
                <a:spcPts val="0"/>
              </a:spcAft>
              <a:buSzPts val="2200"/>
              <a:buChar char="●"/>
            </a:pPr>
            <a:r>
              <a:rPr lang="en-US" sz="2200" b="1">
                <a:solidFill>
                  <a:schemeClr val="dk1"/>
                </a:solidFill>
              </a:rPr>
              <a:t>71%</a:t>
            </a:r>
            <a:r>
              <a:rPr lang="en-US" sz="2200"/>
              <a:t> </a:t>
            </a:r>
            <a:r>
              <a:rPr lang="en-US" sz="2200" b="1"/>
              <a:t>recruited volunteers</a:t>
            </a:r>
            <a:r>
              <a:rPr lang="en-US" sz="2200"/>
              <a:t> for new positions</a:t>
            </a:r>
            <a:endParaRPr sz="2200"/>
          </a:p>
          <a:p>
            <a:pPr marL="457200" marR="0" lvl="0" indent="-368300" algn="l" rtl="0">
              <a:lnSpc>
                <a:spcPct val="115000"/>
              </a:lnSpc>
              <a:spcBef>
                <a:spcPts val="1000"/>
              </a:spcBef>
              <a:spcAft>
                <a:spcPts val="0"/>
              </a:spcAft>
              <a:buSzPts val="2200"/>
              <a:buChar char="●"/>
            </a:pPr>
            <a:r>
              <a:rPr lang="en-US" sz="2200" b="1">
                <a:solidFill>
                  <a:schemeClr val="dk1"/>
                </a:solidFill>
              </a:rPr>
              <a:t>70%</a:t>
            </a:r>
            <a:r>
              <a:rPr lang="en-US" sz="2200"/>
              <a:t> </a:t>
            </a:r>
            <a:r>
              <a:rPr lang="en-US" sz="2200" b="1"/>
              <a:t>communicated with stakeholders</a:t>
            </a:r>
            <a:r>
              <a:rPr lang="en-US" sz="2200"/>
              <a:t> the value of volunteers in their program</a:t>
            </a:r>
            <a:endParaRPr sz="2200"/>
          </a:p>
          <a:p>
            <a:pPr marL="457200" marR="0" lvl="0" indent="-368300" algn="l" rtl="0">
              <a:lnSpc>
                <a:spcPct val="115000"/>
              </a:lnSpc>
              <a:spcBef>
                <a:spcPts val="1000"/>
              </a:spcBef>
              <a:spcAft>
                <a:spcPts val="0"/>
              </a:spcAft>
              <a:buSzPts val="2200"/>
              <a:buChar char="●"/>
            </a:pPr>
            <a:r>
              <a:rPr lang="en-US" sz="2200" b="1">
                <a:solidFill>
                  <a:schemeClr val="dk1"/>
                </a:solidFill>
              </a:rPr>
              <a:t>63%</a:t>
            </a:r>
            <a:r>
              <a:rPr lang="en-US" sz="2200"/>
              <a:t> </a:t>
            </a:r>
            <a:r>
              <a:rPr lang="en-US" sz="2200" b="1"/>
              <a:t>recognized volunteers</a:t>
            </a:r>
            <a:r>
              <a:rPr lang="en-US" sz="2200"/>
              <a:t> according to their individual motivation</a:t>
            </a:r>
            <a:endParaRPr sz="2200"/>
          </a:p>
          <a:p>
            <a:pPr marL="457200" marR="0" lvl="0" indent="-368300" algn="l" rtl="0">
              <a:lnSpc>
                <a:spcPct val="115000"/>
              </a:lnSpc>
              <a:spcBef>
                <a:spcPts val="1000"/>
              </a:spcBef>
              <a:spcAft>
                <a:spcPts val="0"/>
              </a:spcAft>
              <a:buSzPts val="2200"/>
              <a:buChar char="●"/>
            </a:pPr>
            <a:r>
              <a:rPr lang="en-US" sz="2200" b="1">
                <a:solidFill>
                  <a:schemeClr val="dk1"/>
                </a:solidFill>
              </a:rPr>
              <a:t>54%</a:t>
            </a:r>
            <a:r>
              <a:rPr lang="en-US" sz="2200"/>
              <a:t> </a:t>
            </a:r>
            <a:r>
              <a:rPr lang="en-US" sz="2200" b="1"/>
              <a:t>created role descriptions</a:t>
            </a:r>
            <a:r>
              <a:rPr lang="en-US" sz="2200"/>
              <a:t> after taking the course</a:t>
            </a:r>
            <a:endParaRPr sz="2200"/>
          </a:p>
          <a:p>
            <a:pPr marL="457200" marR="0" lvl="0" indent="-368300" algn="l" rtl="0">
              <a:lnSpc>
                <a:spcPct val="115000"/>
              </a:lnSpc>
              <a:spcBef>
                <a:spcPts val="1000"/>
              </a:spcBef>
              <a:spcAft>
                <a:spcPts val="1000"/>
              </a:spcAft>
              <a:buSzPts val="2200"/>
              <a:buChar char="●"/>
            </a:pPr>
            <a:r>
              <a:rPr lang="en-US" sz="2200" b="1">
                <a:solidFill>
                  <a:schemeClr val="dk1"/>
                </a:solidFill>
              </a:rPr>
              <a:t>51%</a:t>
            </a:r>
            <a:r>
              <a:rPr lang="en-US" sz="2200"/>
              <a:t> used their </a:t>
            </a:r>
            <a:r>
              <a:rPr lang="en-US" sz="2200" b="1"/>
              <a:t>elevator speech</a:t>
            </a:r>
            <a:r>
              <a:rPr lang="en-US" sz="2200"/>
              <a:t> to communicate with potential volunteers &amp; stakeholders</a:t>
            </a:r>
            <a:endParaRPr sz="2200"/>
          </a:p>
        </p:txBody>
      </p:sp>
      <p:pic>
        <p:nvPicPr>
          <p:cNvPr id="256" name="Google Shape;256;g97dfb7aeaa_5_34"/>
          <p:cNvPicPr preferRelativeResize="0"/>
          <p:nvPr/>
        </p:nvPicPr>
        <p:blipFill rotWithShape="1">
          <a:blip r:embed="rId4">
            <a:alphaModFix/>
          </a:blip>
          <a:srcRect r="1536"/>
          <a:stretch/>
        </p:blipFill>
        <p:spPr>
          <a:xfrm>
            <a:off x="0" y="6555375"/>
            <a:ext cx="9144000" cy="434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9b23a0904e_2_56"/>
          <p:cNvSpPr/>
          <p:nvPr/>
        </p:nvSpPr>
        <p:spPr>
          <a:xfrm>
            <a:off x="153922" y="274638"/>
            <a:ext cx="3491748" cy="1614492"/>
          </a:xfrm>
          <a:prstGeom prst="cloud">
            <a:avLst/>
          </a:prstGeom>
          <a:solidFill>
            <a:schemeClr val="accent2"/>
          </a:solidFill>
          <a:ln w="25400" cap="flat" cmpd="sng">
            <a:solidFill>
              <a:srgbClr val="0053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2" name="Google Shape;262;g9b23a0904e_2_56"/>
          <p:cNvSpPr txBox="1"/>
          <p:nvPr/>
        </p:nvSpPr>
        <p:spPr>
          <a:xfrm>
            <a:off x="153925" y="3378125"/>
            <a:ext cx="6638400" cy="227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a:solidFill>
                  <a:srgbClr val="00558D"/>
                </a:solidFill>
                <a:latin typeface="Arial"/>
                <a:ea typeface="Arial"/>
                <a:cs typeface="Arial"/>
                <a:sym typeface="Arial"/>
              </a:rPr>
              <a:t>I’m more intentional in selecting volunteers for roles and rather than just write a position description for recruitment, we use it as a guiding piece to their work.” </a:t>
            </a:r>
            <a:br>
              <a:rPr lang="en-US" sz="2400" b="0" i="0" u="none" strike="noStrike" cap="none">
                <a:solidFill>
                  <a:srgbClr val="00558D"/>
                </a:solidFill>
                <a:latin typeface="Arial"/>
                <a:ea typeface="Arial"/>
                <a:cs typeface="Arial"/>
                <a:sym typeface="Arial"/>
              </a:rPr>
            </a:br>
            <a:r>
              <a:rPr lang="en-US" sz="2400" b="0" i="0" u="none" strike="noStrike" cap="none">
                <a:solidFill>
                  <a:srgbClr val="00558D"/>
                </a:solidFill>
                <a:latin typeface="Arial"/>
                <a:ea typeface="Arial"/>
                <a:cs typeface="Arial"/>
                <a:sym typeface="Arial"/>
              </a:rPr>
              <a:t>- Minnesota</a:t>
            </a:r>
            <a:endParaRPr sz="2400" b="0" i="0" u="none" strike="noStrike" cap="none">
              <a:solidFill>
                <a:srgbClr val="000000"/>
              </a:solidFill>
              <a:latin typeface="Arial"/>
              <a:ea typeface="Arial"/>
              <a:cs typeface="Arial"/>
              <a:sym typeface="Arial"/>
            </a:endParaRPr>
          </a:p>
        </p:txBody>
      </p:sp>
      <p:sp>
        <p:nvSpPr>
          <p:cNvPr id="263" name="Google Shape;263;g9b23a0904e_2_56"/>
          <p:cNvSpPr txBox="1"/>
          <p:nvPr/>
        </p:nvSpPr>
        <p:spPr>
          <a:xfrm>
            <a:off x="483833" y="674398"/>
            <a:ext cx="27831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latin typeface="Arial"/>
                <a:ea typeface="Arial"/>
                <a:cs typeface="Arial"/>
                <a:sym typeface="Arial"/>
              </a:rPr>
              <a:t>Comments</a:t>
            </a:r>
            <a:endParaRPr sz="1400" b="0" i="0" u="none" strike="noStrike" cap="none">
              <a:latin typeface="Arial"/>
              <a:ea typeface="Arial"/>
              <a:cs typeface="Arial"/>
              <a:sym typeface="Arial"/>
            </a:endParaRPr>
          </a:p>
        </p:txBody>
      </p:sp>
      <p:pic>
        <p:nvPicPr>
          <p:cNvPr id="264" name="Google Shape;264;g9b23a0904e_2_56"/>
          <p:cNvPicPr preferRelativeResize="0"/>
          <p:nvPr/>
        </p:nvPicPr>
        <p:blipFill>
          <a:blip r:embed="rId3">
            <a:alphaModFix/>
          </a:blip>
          <a:stretch>
            <a:fillRect/>
          </a:stretch>
        </p:blipFill>
        <p:spPr>
          <a:xfrm>
            <a:off x="7111400" y="4483750"/>
            <a:ext cx="1784200" cy="1791725"/>
          </a:xfrm>
          <a:prstGeom prst="rect">
            <a:avLst/>
          </a:prstGeom>
          <a:noFill/>
          <a:ln>
            <a:noFill/>
          </a:ln>
        </p:spPr>
      </p:pic>
      <p:sp>
        <p:nvSpPr>
          <p:cNvPr id="265" name="Google Shape;265;g9b23a0904e_2_56"/>
          <p:cNvSpPr/>
          <p:nvPr/>
        </p:nvSpPr>
        <p:spPr>
          <a:xfrm>
            <a:off x="3827050" y="730225"/>
            <a:ext cx="5142000" cy="2396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2400" b="0" i="0" u="none" strike="noStrike" cap="none">
                <a:latin typeface="Arial"/>
                <a:ea typeface="Arial"/>
                <a:cs typeface="Arial"/>
                <a:sym typeface="Arial"/>
              </a:rPr>
              <a:t>“I am much more deliberate about recruiting volunteers for specific task or programs.  I also feel that I have improved my volunteer </a:t>
            </a:r>
            <a:br>
              <a:rPr lang="en-US" sz="2400" b="0" i="0" u="none" strike="noStrike" cap="none">
                <a:latin typeface="Arial"/>
                <a:ea typeface="Arial"/>
                <a:cs typeface="Arial"/>
                <a:sym typeface="Arial"/>
              </a:rPr>
            </a:br>
            <a:r>
              <a:rPr lang="en-US" sz="2400" b="0" i="0" u="none" strike="noStrike" cap="none">
                <a:latin typeface="Arial"/>
                <a:ea typeface="Arial"/>
                <a:cs typeface="Arial"/>
                <a:sym typeface="Arial"/>
              </a:rPr>
              <a:t>coaching skills.” </a:t>
            </a:r>
            <a:br>
              <a:rPr lang="en-US" sz="2400" b="0" i="0" u="none" strike="noStrike" cap="none">
                <a:latin typeface="Arial"/>
                <a:ea typeface="Arial"/>
                <a:cs typeface="Arial"/>
                <a:sym typeface="Arial"/>
              </a:rPr>
            </a:br>
            <a:r>
              <a:rPr lang="en-US" sz="2400" b="0" i="0" u="none" strike="noStrike" cap="none">
                <a:latin typeface="Arial"/>
                <a:ea typeface="Arial"/>
                <a:cs typeface="Arial"/>
                <a:sym typeface="Arial"/>
              </a:rPr>
              <a:t>- Wisconsin</a:t>
            </a:r>
            <a:endParaRPr sz="2400" b="0" i="0" u="none" strike="noStrike" cap="non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97dfb7aeaa_5_1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077094"/>
                </a:solidFill>
                <a:latin typeface="Arial"/>
                <a:ea typeface="Arial"/>
                <a:cs typeface="Arial"/>
                <a:sym typeface="Arial"/>
              </a:rPr>
              <a:t>Application of Knowledge</a:t>
            </a:r>
            <a:endParaRPr b="1">
              <a:solidFill>
                <a:srgbClr val="077094"/>
              </a:solidFill>
              <a:latin typeface="Arial"/>
              <a:ea typeface="Arial"/>
              <a:cs typeface="Arial"/>
              <a:sym typeface="Arial"/>
            </a:endParaRPr>
          </a:p>
        </p:txBody>
      </p:sp>
      <p:pic>
        <p:nvPicPr>
          <p:cNvPr id="272" name="Google Shape;272;g97dfb7aeaa_5_13"/>
          <p:cNvPicPr preferRelativeResize="0"/>
          <p:nvPr/>
        </p:nvPicPr>
        <p:blipFill rotWithShape="1">
          <a:blip r:embed="rId3">
            <a:alphaModFix/>
          </a:blip>
          <a:srcRect l="6542" t="26244" r="6333" b="8778"/>
          <a:stretch/>
        </p:blipFill>
        <p:spPr>
          <a:xfrm>
            <a:off x="249824" y="1920250"/>
            <a:ext cx="8644349" cy="3626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solidFill>
                  <a:srgbClr val="077094"/>
                </a:solidFill>
                <a:latin typeface="Arial"/>
                <a:ea typeface="Arial"/>
                <a:cs typeface="Arial"/>
                <a:sym typeface="Arial"/>
              </a:rPr>
              <a:t>Application of Knowledge – Programs</a:t>
            </a:r>
            <a:endParaRPr>
              <a:latin typeface="Arial"/>
              <a:ea typeface="Arial"/>
              <a:cs typeface="Arial"/>
              <a:sym typeface="Arial"/>
            </a:endParaRPr>
          </a:p>
        </p:txBody>
      </p:sp>
      <p:sp>
        <p:nvSpPr>
          <p:cNvPr id="278" name="Google Shape;278;p7"/>
          <p:cNvSpPr/>
          <p:nvPr/>
        </p:nvSpPr>
        <p:spPr>
          <a:xfrm>
            <a:off x="711000" y="1721800"/>
            <a:ext cx="7722000" cy="47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22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2600" b="1"/>
              <a:t>Volunteers were:</a:t>
            </a:r>
            <a:endParaRPr sz="2600" b="1"/>
          </a:p>
          <a:p>
            <a:pPr marL="0" marR="0" lvl="0" indent="0" algn="l" rtl="0">
              <a:lnSpc>
                <a:spcPct val="100000"/>
              </a:lnSpc>
              <a:spcBef>
                <a:spcPts val="0"/>
              </a:spcBef>
              <a:spcAft>
                <a:spcPts val="0"/>
              </a:spcAft>
              <a:buClr>
                <a:srgbClr val="000000"/>
              </a:buClr>
              <a:buSzPts val="1800"/>
              <a:buFont typeface="Arial"/>
              <a:buNone/>
            </a:pPr>
            <a:endParaRPr sz="2600"/>
          </a:p>
          <a:p>
            <a:pPr marL="285750" marR="0" lvl="0" indent="-342900" algn="l" rtl="0">
              <a:lnSpc>
                <a:spcPct val="100000"/>
              </a:lnSpc>
              <a:spcBef>
                <a:spcPts val="0"/>
              </a:spcBef>
              <a:spcAft>
                <a:spcPts val="0"/>
              </a:spcAft>
              <a:buSzPts val="2700"/>
              <a:buFont typeface="Arial"/>
              <a:buChar char="•"/>
            </a:pPr>
            <a:r>
              <a:rPr lang="en-US" sz="2600" b="1">
                <a:solidFill>
                  <a:schemeClr val="dk1"/>
                </a:solidFill>
              </a:rPr>
              <a:t>E</a:t>
            </a:r>
            <a:r>
              <a:rPr lang="en-US" sz="2600" b="1" i="0" u="none" strike="noStrike" cap="none">
                <a:solidFill>
                  <a:schemeClr val="dk1"/>
                </a:solidFill>
              </a:rPr>
              <a:t>ngaged</a:t>
            </a:r>
            <a:r>
              <a:rPr lang="en-US" sz="2600" b="1">
                <a:solidFill>
                  <a:schemeClr val="dk1"/>
                </a:solidFill>
              </a:rPr>
              <a:t> </a:t>
            </a:r>
            <a:r>
              <a:rPr lang="en-US" sz="2600" b="0" i="0" u="none" strike="noStrike" cap="none">
                <a:latin typeface="Arial"/>
                <a:ea typeface="Arial"/>
                <a:cs typeface="Arial"/>
                <a:sym typeface="Arial"/>
              </a:rPr>
              <a:t>in dialogue and decisions about the leadership of the program</a:t>
            </a:r>
            <a:endParaRPr sz="2200" b="0" i="0" u="none" strike="noStrike" cap="none">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2600" b="0" i="0" u="none" strike="noStrike" cap="none">
              <a:latin typeface="Arial"/>
              <a:ea typeface="Arial"/>
              <a:cs typeface="Arial"/>
              <a:sym typeface="Arial"/>
            </a:endParaRPr>
          </a:p>
          <a:p>
            <a:pPr marL="285750" marR="0" lvl="0" indent="-342900" algn="l" rtl="0">
              <a:lnSpc>
                <a:spcPct val="100000"/>
              </a:lnSpc>
              <a:spcBef>
                <a:spcPts val="0"/>
              </a:spcBef>
              <a:spcAft>
                <a:spcPts val="0"/>
              </a:spcAft>
              <a:buSzPts val="2700"/>
              <a:buFont typeface="Arial"/>
              <a:buChar char="•"/>
            </a:pPr>
            <a:r>
              <a:rPr lang="en-US" sz="2600" b="1">
                <a:solidFill>
                  <a:schemeClr val="dk1"/>
                </a:solidFill>
              </a:rPr>
              <a:t>Given </a:t>
            </a:r>
            <a:r>
              <a:rPr lang="en-US" sz="2600" b="1" i="0" u="none" strike="noStrike" cap="none">
                <a:solidFill>
                  <a:schemeClr val="dk1"/>
                </a:solidFill>
              </a:rPr>
              <a:t>responsibility</a:t>
            </a:r>
            <a:r>
              <a:rPr lang="en-US" sz="2600" b="0" i="0" u="none" strike="noStrike" cap="none">
                <a:latin typeface="Arial"/>
                <a:ea typeface="Arial"/>
                <a:cs typeface="Arial"/>
                <a:sym typeface="Arial"/>
              </a:rPr>
              <a:t> to </a:t>
            </a:r>
            <a:r>
              <a:rPr lang="en-US" sz="2600"/>
              <a:t>teach programs</a:t>
            </a:r>
            <a:endParaRPr sz="2200" b="0" i="0" u="none" strike="noStrike" cap="none">
              <a:latin typeface="Arial"/>
              <a:ea typeface="Arial"/>
              <a:cs typeface="Arial"/>
              <a:sym typeface="Arial"/>
            </a:endParaRPr>
          </a:p>
          <a:p>
            <a:pPr marL="457200" marR="0" lvl="0" indent="0" algn="l" rtl="0">
              <a:lnSpc>
                <a:spcPct val="100000"/>
              </a:lnSpc>
              <a:spcBef>
                <a:spcPts val="0"/>
              </a:spcBef>
              <a:spcAft>
                <a:spcPts val="0"/>
              </a:spcAft>
              <a:buNone/>
            </a:pPr>
            <a:endParaRPr sz="2600"/>
          </a:p>
          <a:p>
            <a:pPr marL="285750" marR="0" lvl="0" indent="-342900" algn="l" rtl="0">
              <a:lnSpc>
                <a:spcPct val="100000"/>
              </a:lnSpc>
              <a:spcBef>
                <a:spcPts val="0"/>
              </a:spcBef>
              <a:spcAft>
                <a:spcPts val="0"/>
              </a:spcAft>
              <a:buSzPts val="2700"/>
              <a:buFont typeface="Arial"/>
              <a:buChar char="•"/>
            </a:pPr>
            <a:r>
              <a:rPr lang="en-US" sz="2600" b="1">
                <a:solidFill>
                  <a:schemeClr val="dk1"/>
                </a:solidFill>
              </a:rPr>
              <a:t>Empowered </a:t>
            </a:r>
            <a:r>
              <a:rPr lang="en-US" sz="2600"/>
              <a:t>to lead major programs</a:t>
            </a:r>
            <a:r>
              <a:rPr lang="en-US" sz="2600" b="0" i="0" u="none" strike="noStrike" cap="none">
                <a:latin typeface="Arial"/>
                <a:ea typeface="Arial"/>
                <a:cs typeface="Arial"/>
                <a:sym typeface="Arial"/>
              </a:rPr>
              <a:t> </a:t>
            </a:r>
            <a:endParaRPr sz="26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9b23a0904e_2_68"/>
          <p:cNvSpPr/>
          <p:nvPr/>
        </p:nvSpPr>
        <p:spPr>
          <a:xfrm>
            <a:off x="153925" y="274652"/>
            <a:ext cx="3491748" cy="1855116"/>
          </a:xfrm>
          <a:prstGeom prst="cloud">
            <a:avLst/>
          </a:prstGeom>
          <a:solidFill>
            <a:schemeClr val="dk1"/>
          </a:solidFill>
          <a:ln w="25400" cap="flat" cmpd="sng">
            <a:solidFill>
              <a:srgbClr val="0053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g9b23a0904e_2_68"/>
          <p:cNvSpPr/>
          <p:nvPr/>
        </p:nvSpPr>
        <p:spPr>
          <a:xfrm>
            <a:off x="3020975" y="2258224"/>
            <a:ext cx="5952900" cy="2052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2400" b="0" i="0" u="none" strike="noStrike" cap="none">
                <a:solidFill>
                  <a:srgbClr val="000000"/>
                </a:solidFill>
                <a:latin typeface="Arial"/>
                <a:ea typeface="Arial"/>
                <a:cs typeface="Arial"/>
                <a:sym typeface="Arial"/>
              </a:rPr>
              <a:t>“It also has help me to deal with volunteer conflict in a more objective way and to get the facts from the parties involved, to reach a better resolution.” </a:t>
            </a:r>
            <a:br>
              <a:rPr lang="en-US" sz="24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 Indiana </a:t>
            </a:r>
            <a:endParaRPr sz="2400" b="0" i="0" u="none" strike="noStrike" cap="none">
              <a:solidFill>
                <a:schemeClr val="dk1"/>
              </a:solidFill>
              <a:latin typeface="Arial"/>
              <a:ea typeface="Arial"/>
              <a:cs typeface="Arial"/>
              <a:sym typeface="Arial"/>
            </a:endParaRPr>
          </a:p>
        </p:txBody>
      </p:sp>
      <p:sp>
        <p:nvSpPr>
          <p:cNvPr id="285" name="Google Shape;285;g9b23a0904e_2_68"/>
          <p:cNvSpPr txBox="1"/>
          <p:nvPr/>
        </p:nvSpPr>
        <p:spPr>
          <a:xfrm>
            <a:off x="558733" y="813498"/>
            <a:ext cx="27831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ECBFF"/>
                </a:solidFill>
                <a:latin typeface="Arial"/>
                <a:ea typeface="Arial"/>
                <a:cs typeface="Arial"/>
                <a:sym typeface="Arial"/>
              </a:rPr>
              <a:t>Comments</a:t>
            </a:r>
            <a:endParaRPr sz="1400" b="0" i="0" u="none" strike="noStrike" cap="none">
              <a:solidFill>
                <a:srgbClr val="000000"/>
              </a:solidFill>
              <a:latin typeface="Arial"/>
              <a:ea typeface="Arial"/>
              <a:cs typeface="Arial"/>
              <a:sym typeface="Arial"/>
            </a:endParaRPr>
          </a:p>
        </p:txBody>
      </p:sp>
      <p:pic>
        <p:nvPicPr>
          <p:cNvPr id="286" name="Google Shape;286;g9b23a0904e_2_68"/>
          <p:cNvPicPr preferRelativeResize="0"/>
          <p:nvPr/>
        </p:nvPicPr>
        <p:blipFill>
          <a:blip r:embed="rId3">
            <a:alphaModFix/>
          </a:blip>
          <a:stretch>
            <a:fillRect/>
          </a:stretch>
        </p:blipFill>
        <p:spPr>
          <a:xfrm>
            <a:off x="7080725" y="198468"/>
            <a:ext cx="1893161" cy="1876257"/>
          </a:xfrm>
          <a:prstGeom prst="rect">
            <a:avLst/>
          </a:prstGeom>
          <a:noFill/>
          <a:ln>
            <a:noFill/>
          </a:ln>
        </p:spPr>
      </p:pic>
      <p:sp>
        <p:nvSpPr>
          <p:cNvPr id="287" name="Google Shape;287;g9b23a0904e_2_68"/>
          <p:cNvSpPr/>
          <p:nvPr/>
        </p:nvSpPr>
        <p:spPr>
          <a:xfrm>
            <a:off x="-116825" y="3693750"/>
            <a:ext cx="4915500" cy="26220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“Now, I give myself permission to step back to allow others to lead.  I used to feel guilty because I thought it was my job alone to lead.”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 North Dakota</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2400" b="0" i="0" u="none" strike="noStrike" cap="none">
                <a:solidFill>
                  <a:schemeClr val="dk1"/>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g9b23a0904e_0_13"/>
          <p:cNvPicPr preferRelativeResize="0"/>
          <p:nvPr/>
        </p:nvPicPr>
        <p:blipFill>
          <a:blip r:embed="rId3">
            <a:alphaModFix/>
          </a:blip>
          <a:stretch>
            <a:fillRect/>
          </a:stretch>
        </p:blipFill>
        <p:spPr>
          <a:xfrm>
            <a:off x="705800" y="660638"/>
            <a:ext cx="7732407" cy="5124862"/>
          </a:xfrm>
          <a:prstGeom prst="rect">
            <a:avLst/>
          </a:prstGeom>
          <a:noFill/>
          <a:ln>
            <a:noFill/>
          </a:ln>
        </p:spPr>
      </p:pic>
      <p:sp>
        <p:nvSpPr>
          <p:cNvPr id="294" name="Google Shape;294;g9b23a0904e_0_13"/>
          <p:cNvSpPr txBox="1">
            <a:spLocks noGrp="1"/>
          </p:cNvSpPr>
          <p:nvPr>
            <p:ph type="title"/>
          </p:nvPr>
        </p:nvSpPr>
        <p:spPr>
          <a:xfrm>
            <a:off x="500000" y="2853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1"/>
                </a:solidFill>
                <a:latin typeface="Arial"/>
                <a:ea typeface="Arial"/>
                <a:cs typeface="Arial"/>
                <a:sym typeface="Arial"/>
              </a:rPr>
              <a:t>Impact of </a:t>
            </a:r>
            <a:r>
              <a:rPr lang="en-US" b="1" u="sng">
                <a:solidFill>
                  <a:schemeClr val="accent1"/>
                </a:solidFill>
                <a:latin typeface="Arial"/>
                <a:ea typeface="Arial"/>
                <a:cs typeface="Arial"/>
                <a:sym typeface="Arial"/>
              </a:rPr>
              <a:t>Online</a:t>
            </a:r>
            <a:r>
              <a:rPr lang="en-US" b="1">
                <a:solidFill>
                  <a:schemeClr val="accent1"/>
                </a:solidFill>
                <a:latin typeface="Arial"/>
                <a:ea typeface="Arial"/>
                <a:cs typeface="Arial"/>
                <a:sym typeface="Arial"/>
              </a:rPr>
              <a:t> </a:t>
            </a:r>
            <a:br>
              <a:rPr lang="en-US" b="1">
                <a:solidFill>
                  <a:schemeClr val="accent1"/>
                </a:solidFill>
                <a:latin typeface="Arial"/>
                <a:ea typeface="Arial"/>
                <a:cs typeface="Arial"/>
                <a:sym typeface="Arial"/>
              </a:rPr>
            </a:br>
            <a:r>
              <a:rPr lang="en-US" b="1">
                <a:solidFill>
                  <a:schemeClr val="accent1"/>
                </a:solidFill>
                <a:latin typeface="Arial"/>
                <a:ea typeface="Arial"/>
                <a:cs typeface="Arial"/>
                <a:sym typeface="Arial"/>
              </a:rPr>
              <a:t>Professional Development</a:t>
            </a:r>
            <a:endParaRPr b="1">
              <a:solidFill>
                <a:schemeClr val="accent1"/>
              </a:solidFill>
              <a:latin typeface="Arial"/>
              <a:ea typeface="Arial"/>
              <a:cs typeface="Arial"/>
              <a:sym typeface="Arial"/>
            </a:endParaRPr>
          </a:p>
        </p:txBody>
      </p:sp>
      <p:sp>
        <p:nvSpPr>
          <p:cNvPr id="295" name="Google Shape;295;g9b23a0904e_0_13"/>
          <p:cNvSpPr txBox="1">
            <a:spLocks noGrp="1"/>
          </p:cNvSpPr>
          <p:nvPr>
            <p:ph type="body" idx="1"/>
          </p:nvPr>
        </p:nvSpPr>
        <p:spPr>
          <a:xfrm>
            <a:off x="9568225" y="1658850"/>
            <a:ext cx="8229600" cy="40371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dirty="0">
              <a:solidFill>
                <a:srgbClr val="000000"/>
              </a:solidFill>
              <a:latin typeface="Arial"/>
              <a:ea typeface="Arial"/>
              <a:cs typeface="Arial"/>
              <a:sym typeface="Arial"/>
            </a:endParaRPr>
          </a:p>
        </p:txBody>
      </p:sp>
      <p:pic>
        <p:nvPicPr>
          <p:cNvPr id="296" name="Google Shape;296;g9b23a0904e_0_13"/>
          <p:cNvPicPr preferRelativeResize="0"/>
          <p:nvPr/>
        </p:nvPicPr>
        <p:blipFill>
          <a:blip r:embed="rId4">
            <a:alphaModFix/>
          </a:blip>
          <a:stretch>
            <a:fillRect/>
          </a:stretch>
        </p:blipFill>
        <p:spPr>
          <a:xfrm>
            <a:off x="705800" y="4877900"/>
            <a:ext cx="7732400" cy="1457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97dfb7aeaa_4_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solidFill>
                  <a:srgbClr val="077094"/>
                </a:solidFill>
                <a:latin typeface="Arial"/>
                <a:ea typeface="Arial"/>
                <a:cs typeface="Arial"/>
                <a:sym typeface="Arial"/>
              </a:rPr>
              <a:t>Resources</a:t>
            </a:r>
            <a:endParaRPr>
              <a:latin typeface="Arial"/>
              <a:ea typeface="Arial"/>
              <a:cs typeface="Arial"/>
              <a:sym typeface="Arial"/>
            </a:endParaRPr>
          </a:p>
        </p:txBody>
      </p:sp>
      <p:sp>
        <p:nvSpPr>
          <p:cNvPr id="302" name="Google Shape;302;g97dfb7aeaa_4_2"/>
          <p:cNvSpPr/>
          <p:nvPr/>
        </p:nvSpPr>
        <p:spPr>
          <a:xfrm>
            <a:off x="710925" y="1520924"/>
            <a:ext cx="7722300" cy="412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100" u="sng">
                <a:solidFill>
                  <a:schemeClr val="hlink"/>
                </a:solidFill>
                <a:hlinkClick r:id="rId3"/>
              </a:rPr>
              <a:t>Achieving the Extension Mission Course</a:t>
            </a:r>
            <a:endParaRPr sz="3100"/>
          </a:p>
          <a:p>
            <a:pPr marL="0" marR="0" lvl="0" indent="0" algn="l" rtl="0">
              <a:lnSpc>
                <a:spcPct val="100000"/>
              </a:lnSpc>
              <a:spcBef>
                <a:spcPts val="0"/>
              </a:spcBef>
              <a:spcAft>
                <a:spcPts val="0"/>
              </a:spcAft>
              <a:buClr>
                <a:srgbClr val="000000"/>
              </a:buClr>
              <a:buSzPts val="1800"/>
              <a:buFont typeface="Arial"/>
              <a:buNone/>
            </a:pPr>
            <a:r>
              <a:rPr lang="en-US" sz="2200"/>
              <a:t>https://fyi.extension.wisc.edu/ncrvd/achieving-the-extension-mission-through-volunteers-course/</a:t>
            </a:r>
            <a:endParaRPr sz="2200"/>
          </a:p>
          <a:p>
            <a:pPr marL="0" marR="0" lvl="0" indent="0" algn="l"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US" sz="2100" b="1"/>
              <a:t>You Can Access:</a:t>
            </a:r>
            <a:endParaRPr sz="2100" b="1"/>
          </a:p>
          <a:p>
            <a:pPr marL="457200" marR="0" lvl="0" indent="-361950" algn="l" rtl="0">
              <a:lnSpc>
                <a:spcPct val="100000"/>
              </a:lnSpc>
              <a:spcBef>
                <a:spcPts val="0"/>
              </a:spcBef>
              <a:spcAft>
                <a:spcPts val="0"/>
              </a:spcAft>
              <a:buSzPts val="2100"/>
              <a:buChar char="●"/>
            </a:pPr>
            <a:r>
              <a:rPr lang="en-US" sz="2100"/>
              <a:t>2021 Course Promotion and Registration Link</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457200" marR="0" lvl="0" indent="-361950" algn="l" rtl="0">
              <a:lnSpc>
                <a:spcPct val="100000"/>
              </a:lnSpc>
              <a:spcBef>
                <a:spcPts val="0"/>
              </a:spcBef>
              <a:spcAft>
                <a:spcPts val="0"/>
              </a:spcAft>
              <a:buSzPts val="2100"/>
              <a:buChar char="●"/>
            </a:pPr>
            <a:r>
              <a:rPr lang="en-US" sz="2100"/>
              <a:t>2021 Course Handbook </a:t>
            </a:r>
            <a:endParaRPr sz="2100"/>
          </a:p>
          <a:p>
            <a:pPr marL="457200" marR="0" lvl="0" indent="0" algn="l" rtl="0">
              <a:lnSpc>
                <a:spcPct val="100000"/>
              </a:lnSpc>
              <a:spcBef>
                <a:spcPts val="0"/>
              </a:spcBef>
              <a:spcAft>
                <a:spcPts val="0"/>
              </a:spcAft>
              <a:buNone/>
            </a:pPr>
            <a:endParaRPr sz="2100"/>
          </a:p>
          <a:p>
            <a:pPr marL="457200" marR="0" lvl="0" indent="-361950" algn="l" rtl="0">
              <a:lnSpc>
                <a:spcPct val="100000"/>
              </a:lnSpc>
              <a:spcBef>
                <a:spcPts val="0"/>
              </a:spcBef>
              <a:spcAft>
                <a:spcPts val="0"/>
              </a:spcAft>
              <a:buSzPts val="2100"/>
              <a:buChar char="●"/>
            </a:pPr>
            <a:r>
              <a:rPr lang="en-US" sz="2100"/>
              <a:t>Achieving the Extension Mission Through Volunteers Impact Study Summary Report 2020 </a:t>
            </a:r>
            <a:endParaRPr sz="2100"/>
          </a:p>
          <a:p>
            <a:pPr marL="0" marR="0" lvl="0" indent="0" algn="l"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solidFill>
                  <a:srgbClr val="077094"/>
                </a:solidFill>
                <a:latin typeface="Arial"/>
                <a:ea typeface="Arial"/>
                <a:cs typeface="Arial"/>
                <a:sym typeface="Arial"/>
              </a:rPr>
              <a:t>Project Team</a:t>
            </a:r>
            <a:endParaRPr b="1">
              <a:solidFill>
                <a:srgbClr val="077094"/>
              </a:solidFill>
              <a:latin typeface="Arial"/>
              <a:ea typeface="Arial"/>
              <a:cs typeface="Arial"/>
              <a:sym typeface="Arial"/>
            </a:endParaRPr>
          </a:p>
        </p:txBody>
      </p:sp>
      <p:sp>
        <p:nvSpPr>
          <p:cNvPr id="156" name="Google Shape;156;p9"/>
          <p:cNvSpPr/>
          <p:nvPr/>
        </p:nvSpPr>
        <p:spPr>
          <a:xfrm>
            <a:off x="304800" y="1847417"/>
            <a:ext cx="8707120" cy="33655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t>Josset Gauley, University of Wisconsin Madison – Evaluation &amp; Program Development Specialist </a:t>
            </a:r>
            <a:endParaRPr sz="1400" i="0" u="none" strike="noStrike" cap="none"/>
          </a:p>
          <a:p>
            <a:pPr marL="0" marR="0" lvl="0" indent="0" algn="l" rtl="0">
              <a:lnSpc>
                <a:spcPct val="100000"/>
              </a:lnSpc>
              <a:spcBef>
                <a:spcPts val="0"/>
              </a:spcBef>
              <a:spcAft>
                <a:spcPts val="0"/>
              </a:spcAft>
              <a:buClr>
                <a:srgbClr val="000000"/>
              </a:buClr>
              <a:buSzPts val="1800"/>
              <a:buFont typeface="Arial"/>
              <a:buNone/>
            </a:pPr>
            <a:endParaRPr sz="1800" i="0" u="sng" strike="noStrike" cap="none"/>
          </a:p>
          <a:p>
            <a:pPr marL="0" marR="0" lvl="0" indent="0" algn="l" rtl="0">
              <a:lnSpc>
                <a:spcPct val="115000"/>
              </a:lnSpc>
              <a:spcBef>
                <a:spcPts val="0"/>
              </a:spcBef>
              <a:spcAft>
                <a:spcPts val="0"/>
              </a:spcAft>
              <a:buClr>
                <a:srgbClr val="000000"/>
              </a:buClr>
              <a:buSzPts val="1800"/>
              <a:buFont typeface="Arial"/>
              <a:buNone/>
            </a:pPr>
            <a:r>
              <a:rPr lang="en-US" sz="1800" b="1" i="0" u="sng" strike="noStrike" cap="none"/>
              <a:t>NCR Volunteer Specialist Research Team Members</a:t>
            </a:r>
            <a:endParaRPr sz="1800" b="1" i="0" u="sng" strike="noStrike" cap="none"/>
          </a:p>
          <a:p>
            <a:pPr marL="0" marR="0" lvl="0" indent="0" algn="l" rtl="0">
              <a:lnSpc>
                <a:spcPct val="100000"/>
              </a:lnSpc>
              <a:spcBef>
                <a:spcPts val="640"/>
              </a:spcBef>
              <a:spcAft>
                <a:spcPts val="0"/>
              </a:spcAft>
              <a:buClr>
                <a:srgbClr val="000000"/>
              </a:buClr>
              <a:buSzPts val="1800"/>
              <a:buFont typeface="Arial"/>
              <a:buNone/>
            </a:pPr>
            <a:r>
              <a:rPr lang="en-US" sz="1800" b="1" i="0" u="none" strike="noStrike" cap="none"/>
              <a:t>Rebecca Harrington, University of Minnesota</a:t>
            </a:r>
            <a:endParaRPr sz="1400" i="0" u="none" strike="noStrike" cap="none"/>
          </a:p>
          <a:p>
            <a:pPr marL="0" marR="0" lvl="0" indent="0" algn="l" rtl="0">
              <a:lnSpc>
                <a:spcPct val="100000"/>
              </a:lnSpc>
              <a:spcBef>
                <a:spcPts val="640"/>
              </a:spcBef>
              <a:spcAft>
                <a:spcPts val="0"/>
              </a:spcAft>
              <a:buClr>
                <a:srgbClr val="000000"/>
              </a:buClr>
              <a:buSzPts val="1800"/>
              <a:buFont typeface="Arial"/>
              <a:buNone/>
            </a:pPr>
            <a:r>
              <a:rPr lang="en-US" sz="1800" b="1" i="0" u="none" strike="noStrike" cap="none"/>
              <a:t>Sarah Maass, Kansas State University</a:t>
            </a:r>
            <a:endParaRPr sz="1400" i="0" u="none" strike="noStrike" cap="none"/>
          </a:p>
          <a:p>
            <a:pPr marL="0" marR="0" lvl="0" indent="0" algn="l" rtl="0">
              <a:lnSpc>
                <a:spcPct val="100000"/>
              </a:lnSpc>
              <a:spcBef>
                <a:spcPts val="640"/>
              </a:spcBef>
              <a:spcAft>
                <a:spcPts val="0"/>
              </a:spcAft>
              <a:buClr>
                <a:srgbClr val="000000"/>
              </a:buClr>
              <a:buSzPts val="1800"/>
              <a:buFont typeface="Arial"/>
              <a:buNone/>
            </a:pPr>
            <a:r>
              <a:rPr lang="en-US" sz="1800" b="1" i="0" u="none" strike="noStrike" cap="none"/>
              <a:t>Patricia C. McGlaughlin, University of Illinois</a:t>
            </a:r>
            <a:endParaRPr sz="1400" i="0" u="none" strike="noStrike" cap="none"/>
          </a:p>
          <a:p>
            <a:pPr marL="0" marR="0" lvl="0" indent="0" algn="l" rtl="0">
              <a:lnSpc>
                <a:spcPct val="100000"/>
              </a:lnSpc>
              <a:spcBef>
                <a:spcPts val="640"/>
              </a:spcBef>
              <a:spcAft>
                <a:spcPts val="0"/>
              </a:spcAft>
              <a:buClr>
                <a:srgbClr val="000000"/>
              </a:buClr>
              <a:buSzPts val="1800"/>
              <a:buFont typeface="Arial"/>
              <a:buNone/>
            </a:pPr>
            <a:r>
              <a:rPr lang="en-US" sz="1800" b="1" i="0" u="none" strike="noStrike" cap="none"/>
              <a:t>Kandi O'Neil, University of Wisconsin - Madison</a:t>
            </a:r>
            <a:endParaRPr sz="1800" b="1" i="0" u="none" strike="noStrike" cap="none"/>
          </a:p>
          <a:p>
            <a:pPr marL="0" marR="0" lvl="0" indent="0" algn="l" rtl="0">
              <a:lnSpc>
                <a:spcPct val="115000"/>
              </a:lnSpc>
              <a:spcBef>
                <a:spcPts val="600"/>
              </a:spcBef>
              <a:spcAft>
                <a:spcPts val="0"/>
              </a:spcAft>
              <a:buClr>
                <a:srgbClr val="000000"/>
              </a:buClr>
              <a:buSzPts val="1800"/>
              <a:buFont typeface="Arial"/>
              <a:buNone/>
            </a:pPr>
            <a:r>
              <a:rPr lang="en-US" sz="1800" b="1" i="0" u="none" strike="noStrike" cap="none"/>
              <a:t>Kari Robideau, University of Minnesota</a:t>
            </a:r>
            <a:endParaRPr sz="1800" b="1" i="0" u="none" strike="noStrike" cap="none"/>
          </a:p>
          <a:p>
            <a:pPr marL="0" marR="0" lvl="0" indent="0" algn="l" rtl="0">
              <a:lnSpc>
                <a:spcPct val="100000"/>
              </a:lnSpc>
              <a:spcBef>
                <a:spcPts val="640"/>
              </a:spcBef>
              <a:spcAft>
                <a:spcPts val="0"/>
              </a:spcAft>
              <a:buClr>
                <a:srgbClr val="000000"/>
              </a:buClr>
              <a:buSzPts val="1800"/>
              <a:buFont typeface="Arial"/>
              <a:buNone/>
            </a:pPr>
            <a:r>
              <a:rPr lang="en-US" sz="1800" b="1" i="0" u="none" strike="noStrike" cap="none"/>
              <a:t>Rachelle Vettern, North Dakota State University</a:t>
            </a:r>
            <a:endParaRPr sz="1800" i="0" u="none" strike="noStrike" cap="non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9b23a0904e_3_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solidFill>
                  <a:srgbClr val="077094"/>
                </a:solidFill>
                <a:latin typeface="Arial"/>
                <a:ea typeface="Arial"/>
                <a:cs typeface="Arial"/>
                <a:sym typeface="Arial"/>
              </a:rPr>
              <a:t>2021 Course Details</a:t>
            </a:r>
            <a:endParaRPr b="1">
              <a:solidFill>
                <a:srgbClr val="077094"/>
              </a:solidFill>
              <a:latin typeface="Arial"/>
              <a:ea typeface="Arial"/>
              <a:cs typeface="Arial"/>
              <a:sym typeface="Arial"/>
            </a:endParaRPr>
          </a:p>
        </p:txBody>
      </p:sp>
      <p:sp>
        <p:nvSpPr>
          <p:cNvPr id="308" name="Google Shape;308;g9b23a0904e_3_3"/>
          <p:cNvSpPr/>
          <p:nvPr/>
        </p:nvSpPr>
        <p:spPr>
          <a:xfrm>
            <a:off x="710925" y="1520925"/>
            <a:ext cx="7722300" cy="440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a:t>Dates:</a:t>
            </a:r>
            <a:r>
              <a:rPr lang="en-US" sz="3200"/>
              <a:t>  January 25 - March 14, 2021</a:t>
            </a:r>
            <a:endParaRPr sz="3200"/>
          </a:p>
          <a:p>
            <a:pPr marL="0" marR="0" lvl="0" indent="0" algn="l" rtl="0">
              <a:lnSpc>
                <a:spcPct val="100000"/>
              </a:lnSpc>
              <a:spcBef>
                <a:spcPts val="0"/>
              </a:spcBef>
              <a:spcAft>
                <a:spcPts val="0"/>
              </a:spcAft>
              <a:buNone/>
            </a:pPr>
            <a:endParaRPr sz="3200"/>
          </a:p>
          <a:p>
            <a:pPr marL="0" marR="0" lvl="0" indent="0" algn="l" rtl="0">
              <a:lnSpc>
                <a:spcPct val="100000"/>
              </a:lnSpc>
              <a:spcBef>
                <a:spcPts val="0"/>
              </a:spcBef>
              <a:spcAft>
                <a:spcPts val="0"/>
              </a:spcAft>
              <a:buNone/>
            </a:pPr>
            <a:r>
              <a:rPr lang="en-US" sz="3200" b="1"/>
              <a:t>Cost: </a:t>
            </a:r>
            <a:r>
              <a:rPr lang="en-US" sz="3200"/>
              <a:t>$250</a:t>
            </a:r>
            <a:endParaRPr sz="3200"/>
          </a:p>
          <a:p>
            <a:pPr marL="0" marR="0" lvl="0" indent="0" algn="l" rtl="0">
              <a:lnSpc>
                <a:spcPct val="100000"/>
              </a:lnSpc>
              <a:spcBef>
                <a:spcPts val="0"/>
              </a:spcBef>
              <a:spcAft>
                <a:spcPts val="0"/>
              </a:spcAft>
              <a:buNone/>
            </a:pPr>
            <a:r>
              <a:rPr lang="en-US" sz="3200"/>
              <a:t>  </a:t>
            </a:r>
            <a:endParaRPr sz="3200"/>
          </a:p>
          <a:p>
            <a:pPr marL="0" marR="0" lvl="0" indent="0" algn="l" rtl="0">
              <a:lnSpc>
                <a:spcPct val="100000"/>
              </a:lnSpc>
              <a:spcBef>
                <a:spcPts val="0"/>
              </a:spcBef>
              <a:spcAft>
                <a:spcPts val="0"/>
              </a:spcAft>
              <a:buNone/>
            </a:pPr>
            <a:r>
              <a:rPr lang="en-US" sz="3200" b="1"/>
              <a:t>Register by:</a:t>
            </a:r>
            <a:r>
              <a:rPr lang="en-US" sz="3200"/>
              <a:t>  December 15, 2020</a:t>
            </a:r>
            <a:endParaRPr sz="3200"/>
          </a:p>
          <a:p>
            <a:pPr marL="0" marR="0" lvl="0" indent="0" algn="l" rtl="0">
              <a:lnSpc>
                <a:spcPct val="100000"/>
              </a:lnSpc>
              <a:spcBef>
                <a:spcPts val="0"/>
              </a:spcBef>
              <a:spcAft>
                <a:spcPts val="0"/>
              </a:spcAft>
              <a:buNone/>
            </a:pPr>
            <a:r>
              <a:rPr lang="en-US" sz="3200" u="sng">
                <a:solidFill>
                  <a:schemeClr val="hlink"/>
                </a:solidFill>
                <a:hlinkClick r:id="rId3"/>
              </a:rPr>
              <a:t>https://learning.umn.edu/search/publicCourseSearchDetails.do?method=load&amp;courseId=1585632</a:t>
            </a:r>
            <a:endParaRPr sz="3200"/>
          </a:p>
          <a:p>
            <a:pPr marL="0" marR="0" lvl="0" indent="0" algn="l" rtl="0">
              <a:lnSpc>
                <a:spcPct val="100000"/>
              </a:lnSpc>
              <a:spcBef>
                <a:spcPts val="0"/>
              </a:spcBef>
              <a:spcAft>
                <a:spcPts val="0"/>
              </a:spcAft>
              <a:buNone/>
            </a:pPr>
            <a:endParaRPr sz="3200"/>
          </a:p>
          <a:p>
            <a:pPr marL="0" marR="0" lvl="0" indent="0" algn="l"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g97dfb7aeaa_0_20"/>
          <p:cNvPicPr preferRelativeResize="0"/>
          <p:nvPr/>
        </p:nvPicPr>
        <p:blipFill rotWithShape="1">
          <a:blip r:embed="rId3">
            <a:alphaModFix/>
          </a:blip>
          <a:srcRect t="2696" b="4950"/>
          <a:stretch/>
        </p:blipFill>
        <p:spPr>
          <a:xfrm>
            <a:off x="0" y="974325"/>
            <a:ext cx="9144000" cy="47503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97dfb7aeaa_0_26"/>
          <p:cNvSpPr txBox="1">
            <a:spLocks noGrp="1"/>
          </p:cNvSpPr>
          <p:nvPr>
            <p:ph type="title"/>
          </p:nvPr>
        </p:nvSpPr>
        <p:spPr>
          <a:xfrm>
            <a:off x="457200" y="274658"/>
            <a:ext cx="8229600" cy="193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077094"/>
                </a:solidFill>
                <a:latin typeface="Arial"/>
                <a:ea typeface="Arial"/>
                <a:cs typeface="Arial"/>
                <a:sym typeface="Arial"/>
              </a:rPr>
              <a:t>Course Development and </a:t>
            </a:r>
            <a:br>
              <a:rPr lang="en-US" b="1">
                <a:solidFill>
                  <a:srgbClr val="077094"/>
                </a:solidFill>
                <a:latin typeface="Arial"/>
                <a:ea typeface="Arial"/>
                <a:cs typeface="Arial"/>
                <a:sym typeface="Arial"/>
              </a:rPr>
            </a:br>
            <a:r>
              <a:rPr lang="en-US" b="1">
                <a:solidFill>
                  <a:srgbClr val="077094"/>
                </a:solidFill>
                <a:latin typeface="Arial"/>
                <a:ea typeface="Arial"/>
                <a:cs typeface="Arial"/>
                <a:sym typeface="Arial"/>
              </a:rPr>
              <a:t>Financial Support is Provided by the NCR States:</a:t>
            </a:r>
            <a:endParaRPr>
              <a:latin typeface="Arial"/>
              <a:ea typeface="Arial"/>
              <a:cs typeface="Arial"/>
              <a:sym typeface="Arial"/>
            </a:endParaRPr>
          </a:p>
        </p:txBody>
      </p:sp>
      <p:pic>
        <p:nvPicPr>
          <p:cNvPr id="321" name="Google Shape;321;g97dfb7aeaa_0_26"/>
          <p:cNvPicPr preferRelativeResize="0"/>
          <p:nvPr/>
        </p:nvPicPr>
        <p:blipFill>
          <a:blip r:embed="rId3">
            <a:alphaModFix/>
          </a:blip>
          <a:stretch>
            <a:fillRect/>
          </a:stretch>
        </p:blipFill>
        <p:spPr>
          <a:xfrm>
            <a:off x="152400" y="2811113"/>
            <a:ext cx="8839198" cy="32737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9b23a0904e_3_10"/>
          <p:cNvSpPr txBox="1">
            <a:spLocks noGrp="1"/>
          </p:cNvSpPr>
          <p:nvPr>
            <p:ph type="title"/>
          </p:nvPr>
        </p:nvSpPr>
        <p:spPr>
          <a:xfrm>
            <a:off x="536875" y="135547"/>
            <a:ext cx="8229600" cy="86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solidFill>
                  <a:srgbClr val="0082B3"/>
                </a:solidFill>
                <a:latin typeface="Arial"/>
                <a:ea typeface="Arial"/>
                <a:cs typeface="Arial"/>
                <a:sym typeface="Arial"/>
              </a:rPr>
              <a:t>Today We Will Discuss:</a:t>
            </a:r>
            <a:endParaRPr>
              <a:latin typeface="Arial"/>
              <a:ea typeface="Arial"/>
              <a:cs typeface="Arial"/>
              <a:sym typeface="Arial"/>
            </a:endParaRPr>
          </a:p>
        </p:txBody>
      </p:sp>
      <p:pic>
        <p:nvPicPr>
          <p:cNvPr id="162" name="Google Shape;162;g9b23a0904e_3_10"/>
          <p:cNvPicPr preferRelativeResize="0"/>
          <p:nvPr/>
        </p:nvPicPr>
        <p:blipFill rotWithShape="1">
          <a:blip r:embed="rId3">
            <a:alphaModFix/>
          </a:blip>
          <a:srcRect r="1536"/>
          <a:stretch/>
        </p:blipFill>
        <p:spPr>
          <a:xfrm>
            <a:off x="0" y="6423175"/>
            <a:ext cx="9144000" cy="434825"/>
          </a:xfrm>
          <a:prstGeom prst="rect">
            <a:avLst/>
          </a:prstGeom>
          <a:noFill/>
          <a:ln>
            <a:noFill/>
          </a:ln>
        </p:spPr>
      </p:pic>
      <p:pic>
        <p:nvPicPr>
          <p:cNvPr id="163" name="Google Shape;163;g9b23a0904e_3_10"/>
          <p:cNvPicPr preferRelativeResize="0"/>
          <p:nvPr/>
        </p:nvPicPr>
        <p:blipFill>
          <a:blip r:embed="rId4">
            <a:alphaModFix/>
          </a:blip>
          <a:stretch>
            <a:fillRect/>
          </a:stretch>
        </p:blipFill>
        <p:spPr>
          <a:xfrm>
            <a:off x="505838" y="995650"/>
            <a:ext cx="8132325" cy="54434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97dfb7aeaa_4_9"/>
          <p:cNvSpPr txBox="1">
            <a:spLocks noGrp="1"/>
          </p:cNvSpPr>
          <p:nvPr>
            <p:ph type="title"/>
          </p:nvPr>
        </p:nvSpPr>
        <p:spPr>
          <a:xfrm>
            <a:off x="9653175" y="159922"/>
            <a:ext cx="8229600" cy="86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solidFill>
                  <a:srgbClr val="0082B3"/>
                </a:solidFill>
                <a:latin typeface="Arial"/>
                <a:ea typeface="Arial"/>
                <a:cs typeface="Arial"/>
                <a:sym typeface="Arial"/>
              </a:rPr>
              <a:t>Course Overview</a:t>
            </a:r>
            <a:endParaRPr>
              <a:latin typeface="Arial"/>
              <a:ea typeface="Arial"/>
              <a:cs typeface="Arial"/>
              <a:sym typeface="Arial"/>
            </a:endParaRPr>
          </a:p>
        </p:txBody>
      </p:sp>
      <p:pic>
        <p:nvPicPr>
          <p:cNvPr id="169" name="Google Shape;169;g97dfb7aeaa_4_9"/>
          <p:cNvPicPr preferRelativeResize="0"/>
          <p:nvPr/>
        </p:nvPicPr>
        <p:blipFill rotWithShape="1">
          <a:blip r:embed="rId3">
            <a:alphaModFix/>
          </a:blip>
          <a:srcRect r="1536"/>
          <a:stretch/>
        </p:blipFill>
        <p:spPr>
          <a:xfrm>
            <a:off x="0" y="6423175"/>
            <a:ext cx="9144000" cy="434825"/>
          </a:xfrm>
          <a:prstGeom prst="rect">
            <a:avLst/>
          </a:prstGeom>
          <a:noFill/>
          <a:ln>
            <a:noFill/>
          </a:ln>
        </p:spPr>
      </p:pic>
      <p:pic>
        <p:nvPicPr>
          <p:cNvPr id="170" name="Google Shape;170;g97dfb7aeaa_4_9"/>
          <p:cNvPicPr preferRelativeResize="0"/>
          <p:nvPr/>
        </p:nvPicPr>
        <p:blipFill>
          <a:blip r:embed="rId4">
            <a:alphaModFix/>
          </a:blip>
          <a:stretch>
            <a:fillRect/>
          </a:stretch>
        </p:blipFill>
        <p:spPr>
          <a:xfrm>
            <a:off x="9833875" y="2697126"/>
            <a:ext cx="2246575" cy="3027775"/>
          </a:xfrm>
          <a:prstGeom prst="rect">
            <a:avLst/>
          </a:prstGeom>
          <a:noFill/>
          <a:ln>
            <a:noFill/>
          </a:ln>
        </p:spPr>
      </p:pic>
      <p:sp>
        <p:nvSpPr>
          <p:cNvPr id="171" name="Google Shape;171;g97dfb7aeaa_4_9"/>
          <p:cNvSpPr txBox="1"/>
          <p:nvPr/>
        </p:nvSpPr>
        <p:spPr>
          <a:xfrm>
            <a:off x="10231825" y="1020013"/>
            <a:ext cx="8330700" cy="5370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2900" i="1"/>
              <a:t>AEMTV is an online cohort course for novice and experienced professionals who work with volunteers to enhance and deliver Extension programs. </a:t>
            </a:r>
            <a:r>
              <a:rPr lang="en-US" sz="2900"/>
              <a:t> </a:t>
            </a:r>
            <a:endParaRPr sz="2900"/>
          </a:p>
          <a:p>
            <a:pPr marL="0" lvl="0" indent="0" algn="l" rtl="0">
              <a:spcBef>
                <a:spcPts val="1000"/>
              </a:spcBef>
              <a:spcAft>
                <a:spcPts val="0"/>
              </a:spcAft>
              <a:buNone/>
            </a:pPr>
            <a:r>
              <a:rPr lang="en-US" sz="2200" b="1">
                <a:solidFill>
                  <a:schemeClr val="accent1"/>
                </a:solidFill>
              </a:rPr>
              <a:t>The course is designed to</a:t>
            </a:r>
            <a:endParaRPr sz="2700"/>
          </a:p>
          <a:p>
            <a:pPr marL="914400" lvl="0" indent="-368300" algn="l" rtl="0">
              <a:spcBef>
                <a:spcPts val="1000"/>
              </a:spcBef>
              <a:spcAft>
                <a:spcPts val="0"/>
              </a:spcAft>
              <a:buSzPts val="2200"/>
              <a:buChar char="●"/>
            </a:pPr>
            <a:r>
              <a:rPr lang="en-US" sz="2700"/>
              <a:t>Build staff and organizational </a:t>
            </a:r>
            <a:br>
              <a:rPr lang="en-US" sz="2700"/>
            </a:br>
            <a:r>
              <a:rPr lang="en-US" sz="2700"/>
              <a:t>capacity in volunteer management </a:t>
            </a:r>
            <a:br>
              <a:rPr lang="en-US" sz="2700"/>
            </a:br>
            <a:r>
              <a:rPr lang="en-US" sz="2700"/>
              <a:t>&amp; development  </a:t>
            </a:r>
            <a:endParaRPr sz="2700"/>
          </a:p>
          <a:p>
            <a:pPr marL="0" lvl="0" indent="0" algn="l" rtl="0">
              <a:spcBef>
                <a:spcPts val="1000"/>
              </a:spcBef>
              <a:spcAft>
                <a:spcPts val="0"/>
              </a:spcAft>
              <a:buNone/>
            </a:pPr>
            <a:r>
              <a:rPr lang="en-US" sz="2700"/>
              <a:t>Frameworks used:</a:t>
            </a:r>
            <a:endParaRPr sz="2700"/>
          </a:p>
          <a:p>
            <a:pPr marL="457200" lvl="0" indent="-400050" algn="l" rtl="0">
              <a:spcBef>
                <a:spcPts val="1000"/>
              </a:spcBef>
              <a:spcAft>
                <a:spcPts val="0"/>
              </a:spcAft>
              <a:buSzPts val="2700"/>
              <a:buChar char="●"/>
            </a:pPr>
            <a:r>
              <a:rPr lang="en-US" sz="2700"/>
              <a:t>ISOTURE Model  </a:t>
            </a:r>
            <a:endParaRPr sz="2700"/>
          </a:p>
          <a:p>
            <a:pPr marL="457200" lvl="0" indent="-400050" algn="l" rtl="0">
              <a:spcBef>
                <a:spcPts val="0"/>
              </a:spcBef>
              <a:spcAft>
                <a:spcPts val="0"/>
              </a:spcAft>
              <a:buSzPts val="2700"/>
              <a:buChar char="●"/>
            </a:pPr>
            <a:r>
              <a:rPr lang="en-US" sz="2700"/>
              <a:t>Developmental Stages of the Extension Professional</a:t>
            </a:r>
            <a:endParaRPr sz="2700"/>
          </a:p>
          <a:p>
            <a:pPr marL="0" lvl="0" indent="0" algn="l" rtl="0">
              <a:spcBef>
                <a:spcPts val="1000"/>
              </a:spcBef>
              <a:spcAft>
                <a:spcPts val="0"/>
              </a:spcAft>
              <a:buNone/>
            </a:pPr>
            <a:endParaRPr sz="1100"/>
          </a:p>
          <a:p>
            <a:pPr marL="0" lvl="0" indent="0" algn="l" rtl="0">
              <a:spcBef>
                <a:spcPts val="1000"/>
              </a:spcBef>
              <a:spcAft>
                <a:spcPts val="1000"/>
              </a:spcAft>
              <a:buNone/>
            </a:pPr>
            <a:r>
              <a:rPr lang="en-US" sz="1300" b="1" u="sng">
                <a:solidFill>
                  <a:srgbClr val="6D9EEB"/>
                </a:solidFill>
                <a:hlinkClick r:id="rId5">
                  <a:extLst>
                    <a:ext uri="{A12FA001-AC4F-418D-AE19-62706E023703}">
                      <ahyp:hlinkClr xmlns:ahyp="http://schemas.microsoft.com/office/drawing/2018/hyperlinkcolor" val="tx"/>
                    </a:ext>
                  </a:extLst>
                </a:hlinkClick>
              </a:rPr>
              <a:t>https://fyi.extension.wisc.edu/ncrvd/achieving-the-extension-mission-through-volunteers-course/</a:t>
            </a:r>
            <a:endParaRPr sz="2300" b="1">
              <a:solidFill>
                <a:srgbClr val="6D9EEB"/>
              </a:solidFill>
            </a:endParaRPr>
          </a:p>
        </p:txBody>
      </p:sp>
      <p:pic>
        <p:nvPicPr>
          <p:cNvPr id="172" name="Google Shape;172;g97dfb7aeaa_4_9"/>
          <p:cNvPicPr preferRelativeResize="0"/>
          <p:nvPr/>
        </p:nvPicPr>
        <p:blipFill>
          <a:blip r:embed="rId6">
            <a:alphaModFix/>
          </a:blip>
          <a:stretch>
            <a:fillRect/>
          </a:stretch>
        </p:blipFill>
        <p:spPr>
          <a:xfrm>
            <a:off x="152400" y="279925"/>
            <a:ext cx="8839199" cy="589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97dfb7aeaa_4_15"/>
          <p:cNvSpPr txBox="1">
            <a:spLocks noGrp="1"/>
          </p:cNvSpPr>
          <p:nvPr>
            <p:ph type="title"/>
          </p:nvPr>
        </p:nvSpPr>
        <p:spPr>
          <a:xfrm>
            <a:off x="457200" y="46721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solidFill>
                  <a:srgbClr val="0082B3"/>
                </a:solidFill>
                <a:latin typeface="Arial"/>
                <a:ea typeface="Arial"/>
                <a:cs typeface="Arial"/>
                <a:sym typeface="Arial"/>
              </a:rPr>
              <a:t>What Do Colleagues Say About the Course???</a:t>
            </a:r>
            <a:endParaRPr>
              <a:latin typeface="Arial"/>
              <a:ea typeface="Arial"/>
              <a:cs typeface="Arial"/>
              <a:sym typeface="Arial"/>
            </a:endParaRPr>
          </a:p>
        </p:txBody>
      </p:sp>
      <p:sp>
        <p:nvSpPr>
          <p:cNvPr id="178" name="Google Shape;178;g97dfb7aeaa_4_15"/>
          <p:cNvSpPr txBox="1"/>
          <p:nvPr/>
        </p:nvSpPr>
        <p:spPr>
          <a:xfrm>
            <a:off x="12028075" y="1819675"/>
            <a:ext cx="4823700" cy="46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dirty="0"/>
          </a:p>
          <a:p>
            <a:pPr marL="0" lvl="0" indent="0" algn="l" rtl="0">
              <a:spcBef>
                <a:spcPts val="0"/>
              </a:spcBef>
              <a:spcAft>
                <a:spcPts val="0"/>
              </a:spcAft>
              <a:buNone/>
            </a:pPr>
            <a:endParaRPr sz="3400" dirty="0"/>
          </a:p>
        </p:txBody>
      </p:sp>
      <p:pic>
        <p:nvPicPr>
          <p:cNvPr id="179" name="Google Shape;179;g97dfb7aeaa_4_15"/>
          <p:cNvPicPr preferRelativeResize="0"/>
          <p:nvPr/>
        </p:nvPicPr>
        <p:blipFill rotWithShape="1">
          <a:blip r:embed="rId3">
            <a:alphaModFix/>
          </a:blip>
          <a:srcRect r="1536"/>
          <a:stretch/>
        </p:blipFill>
        <p:spPr>
          <a:xfrm>
            <a:off x="0" y="6423175"/>
            <a:ext cx="9144000" cy="434825"/>
          </a:xfrm>
          <a:prstGeom prst="rect">
            <a:avLst/>
          </a:prstGeom>
          <a:noFill/>
          <a:ln>
            <a:noFill/>
          </a:ln>
        </p:spPr>
      </p:pic>
      <p:sp>
        <p:nvSpPr>
          <p:cNvPr id="180" name="Google Shape;180;g97dfb7aeaa_4_15"/>
          <p:cNvSpPr txBox="1"/>
          <p:nvPr/>
        </p:nvSpPr>
        <p:spPr>
          <a:xfrm>
            <a:off x="12588340" y="3823666"/>
            <a:ext cx="3046500" cy="135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9b23a0904e_0_8"/>
          <p:cNvPicPr preferRelativeResize="0"/>
          <p:nvPr/>
        </p:nvPicPr>
        <p:blipFill rotWithShape="1">
          <a:blip r:embed="rId3">
            <a:alphaModFix/>
          </a:blip>
          <a:srcRect r="1536"/>
          <a:stretch/>
        </p:blipFill>
        <p:spPr>
          <a:xfrm>
            <a:off x="0" y="6423175"/>
            <a:ext cx="9144000" cy="434825"/>
          </a:xfrm>
          <a:prstGeom prst="rect">
            <a:avLst/>
          </a:prstGeom>
          <a:noFill/>
          <a:ln>
            <a:noFill/>
          </a:ln>
        </p:spPr>
      </p:pic>
      <p:pic>
        <p:nvPicPr>
          <p:cNvPr id="186" name="Google Shape;186;g9b23a0904e_0_8"/>
          <p:cNvPicPr preferRelativeResize="0"/>
          <p:nvPr/>
        </p:nvPicPr>
        <p:blipFill>
          <a:blip r:embed="rId4">
            <a:alphaModFix/>
          </a:blip>
          <a:stretch>
            <a:fillRect/>
          </a:stretch>
        </p:blipFill>
        <p:spPr>
          <a:xfrm>
            <a:off x="152400" y="152400"/>
            <a:ext cx="8736976" cy="6139750"/>
          </a:xfrm>
          <a:prstGeom prst="rect">
            <a:avLst/>
          </a:prstGeom>
          <a:noFill/>
          <a:ln>
            <a:noFill/>
          </a:ln>
        </p:spPr>
      </p:pic>
      <p:sp>
        <p:nvSpPr>
          <p:cNvPr id="187" name="Google Shape;187;g9b23a0904e_0_8"/>
          <p:cNvSpPr txBox="1"/>
          <p:nvPr/>
        </p:nvSpPr>
        <p:spPr>
          <a:xfrm>
            <a:off x="4004800" y="538072"/>
            <a:ext cx="4397700" cy="52143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US" sz="3000"/>
              <a:t>Document volunteer systems knowledge gained</a:t>
            </a:r>
            <a:endParaRPr sz="3000"/>
          </a:p>
          <a:p>
            <a:pPr marL="0" lvl="0" indent="0" algn="l" rtl="0">
              <a:spcBef>
                <a:spcPts val="1000"/>
              </a:spcBef>
              <a:spcAft>
                <a:spcPts val="0"/>
              </a:spcAft>
              <a:buNone/>
            </a:pPr>
            <a:endParaRPr sz="2000"/>
          </a:p>
          <a:p>
            <a:pPr marL="457200" lvl="0" indent="-368300" algn="l" rtl="0">
              <a:spcBef>
                <a:spcPts val="1000"/>
              </a:spcBef>
              <a:spcAft>
                <a:spcPts val="0"/>
              </a:spcAft>
              <a:buSzPts val="2200"/>
              <a:buChar char="●"/>
            </a:pPr>
            <a:r>
              <a:rPr lang="en-US" sz="3000"/>
              <a:t>Assess to what extent participants applied what they learned</a:t>
            </a:r>
            <a:endParaRPr sz="3000"/>
          </a:p>
          <a:p>
            <a:pPr marL="0" lvl="0" indent="0" algn="l" rtl="0">
              <a:spcBef>
                <a:spcPts val="1000"/>
              </a:spcBef>
              <a:spcAft>
                <a:spcPts val="0"/>
              </a:spcAft>
              <a:buNone/>
            </a:pPr>
            <a:endParaRPr sz="2000"/>
          </a:p>
          <a:p>
            <a:pPr marL="457200" lvl="0" indent="-368300" algn="l" rtl="0">
              <a:spcBef>
                <a:spcPts val="1000"/>
              </a:spcBef>
              <a:spcAft>
                <a:spcPts val="1000"/>
              </a:spcAft>
              <a:buSzPts val="2200"/>
              <a:buChar char="●"/>
            </a:pPr>
            <a:r>
              <a:rPr lang="en-US" sz="3000"/>
              <a:t>Assess the impact of a cohort-based online learning experience</a:t>
            </a:r>
            <a:endParaRPr sz="3000" b="1">
              <a:solidFill>
                <a:srgbClr val="6D9EE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97dfb7aeaa_0_6"/>
          <p:cNvSpPr txBox="1">
            <a:spLocks noGrp="1"/>
          </p:cNvSpPr>
          <p:nvPr>
            <p:ph type="title"/>
          </p:nvPr>
        </p:nvSpPr>
        <p:spPr>
          <a:xfrm>
            <a:off x="457200" y="173422"/>
            <a:ext cx="8229600" cy="817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solidFill>
                  <a:srgbClr val="0082B3"/>
                </a:solidFill>
                <a:latin typeface="Arial"/>
                <a:ea typeface="Arial"/>
                <a:cs typeface="Arial"/>
                <a:sym typeface="Arial"/>
              </a:rPr>
              <a:t>Sample: Years of Experience</a:t>
            </a:r>
            <a:r>
              <a:rPr lang="en-US">
                <a:solidFill>
                  <a:schemeClr val="accent1"/>
                </a:solidFill>
                <a:latin typeface="Arial"/>
                <a:ea typeface="Arial"/>
                <a:cs typeface="Arial"/>
                <a:sym typeface="Arial"/>
              </a:rPr>
              <a:t> </a:t>
            </a:r>
            <a:endParaRPr>
              <a:latin typeface="Arial"/>
              <a:ea typeface="Arial"/>
              <a:cs typeface="Arial"/>
              <a:sym typeface="Arial"/>
            </a:endParaRPr>
          </a:p>
        </p:txBody>
      </p:sp>
      <p:sp>
        <p:nvSpPr>
          <p:cNvPr id="193" name="Google Shape;193;g97dfb7aeaa_0_6"/>
          <p:cNvSpPr txBox="1"/>
          <p:nvPr/>
        </p:nvSpPr>
        <p:spPr>
          <a:xfrm>
            <a:off x="457200" y="1251550"/>
            <a:ext cx="8287200" cy="40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700" b="0" i="0" u="none" strike="noStrike" cap="none">
                <a:latin typeface="Arial"/>
                <a:ea typeface="Arial"/>
                <a:cs typeface="Arial"/>
                <a:sym typeface="Arial"/>
              </a:rPr>
              <a:t>130 individuals from 17 states completed the survey</a:t>
            </a:r>
            <a:endParaRPr sz="27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p:txBody>
      </p:sp>
      <p:pic>
        <p:nvPicPr>
          <p:cNvPr id="194" name="Google Shape;194;g97dfb7aeaa_0_6"/>
          <p:cNvPicPr preferRelativeResize="0"/>
          <p:nvPr/>
        </p:nvPicPr>
        <p:blipFill>
          <a:blip r:embed="rId3">
            <a:alphaModFix/>
          </a:blip>
          <a:stretch>
            <a:fillRect/>
          </a:stretch>
        </p:blipFill>
        <p:spPr>
          <a:xfrm>
            <a:off x="1002238" y="1919563"/>
            <a:ext cx="6943725" cy="4181475"/>
          </a:xfrm>
          <a:prstGeom prst="rect">
            <a:avLst/>
          </a:prstGeom>
          <a:noFill/>
          <a:ln>
            <a:noFill/>
          </a:ln>
        </p:spPr>
      </p:pic>
      <p:pic>
        <p:nvPicPr>
          <p:cNvPr id="195" name="Google Shape;195;g97dfb7aeaa_0_6"/>
          <p:cNvPicPr preferRelativeResize="0"/>
          <p:nvPr/>
        </p:nvPicPr>
        <p:blipFill rotWithShape="1">
          <a:blip r:embed="rId4">
            <a:alphaModFix/>
          </a:blip>
          <a:srcRect r="1536"/>
          <a:stretch/>
        </p:blipFill>
        <p:spPr>
          <a:xfrm>
            <a:off x="0" y="6423175"/>
            <a:ext cx="9144000" cy="462138"/>
          </a:xfrm>
          <a:prstGeom prst="rect">
            <a:avLst/>
          </a:prstGeom>
          <a:noFill/>
          <a:ln>
            <a:noFill/>
          </a:ln>
        </p:spPr>
      </p:pic>
      <p:sp>
        <p:nvSpPr>
          <p:cNvPr id="196" name="Google Shape;196;g97dfb7aeaa_0_6"/>
          <p:cNvSpPr txBox="1"/>
          <p:nvPr/>
        </p:nvSpPr>
        <p:spPr>
          <a:xfrm>
            <a:off x="188750" y="2973475"/>
            <a:ext cx="1886100" cy="4071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11-20 years</a:t>
            </a:r>
            <a:endParaRPr/>
          </a:p>
          <a:p>
            <a:pPr marL="0" lvl="0" indent="0" algn="l" rtl="0">
              <a:spcBef>
                <a:spcPts val="0"/>
              </a:spcBef>
              <a:spcAft>
                <a:spcPts val="0"/>
              </a:spcAft>
              <a:buNone/>
            </a:pPr>
            <a:endParaRPr>
              <a:latin typeface="Calibri"/>
              <a:ea typeface="Calibri"/>
              <a:cs typeface="Calibri"/>
              <a:sym typeface="Calibri"/>
            </a:endParaRPr>
          </a:p>
        </p:txBody>
      </p:sp>
      <p:sp>
        <p:nvSpPr>
          <p:cNvPr id="197" name="Google Shape;197;g97dfb7aeaa_0_6"/>
          <p:cNvSpPr txBox="1"/>
          <p:nvPr/>
        </p:nvSpPr>
        <p:spPr>
          <a:xfrm>
            <a:off x="3354900" y="1919575"/>
            <a:ext cx="2600400" cy="296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t>Extension Experience</a:t>
            </a:r>
            <a:endParaRPr sz="1600"/>
          </a:p>
        </p:txBody>
      </p:sp>
      <p:sp>
        <p:nvSpPr>
          <p:cNvPr id="198" name="Google Shape;198;g97dfb7aeaa_0_6"/>
          <p:cNvSpPr txBox="1"/>
          <p:nvPr/>
        </p:nvSpPr>
        <p:spPr>
          <a:xfrm>
            <a:off x="282950" y="2442925"/>
            <a:ext cx="1791900" cy="4071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More than 20 years</a:t>
            </a:r>
            <a:endParaRPr/>
          </a:p>
          <a:p>
            <a:pPr marL="0" lvl="0" indent="0" algn="l" rtl="0">
              <a:spcBef>
                <a:spcPts val="0"/>
              </a:spcBef>
              <a:spcAft>
                <a:spcPts val="0"/>
              </a:spcAft>
              <a:buNone/>
            </a:pPr>
            <a:endParaRPr>
              <a:latin typeface="Calibri"/>
              <a:ea typeface="Calibri"/>
              <a:cs typeface="Calibri"/>
              <a:sym typeface="Calibri"/>
            </a:endParaRPr>
          </a:p>
        </p:txBody>
      </p:sp>
      <p:sp>
        <p:nvSpPr>
          <p:cNvPr id="199" name="Google Shape;199;g97dfb7aeaa_0_6"/>
          <p:cNvSpPr txBox="1"/>
          <p:nvPr/>
        </p:nvSpPr>
        <p:spPr>
          <a:xfrm>
            <a:off x="235850" y="3570500"/>
            <a:ext cx="1886100" cy="4071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6-10 years</a:t>
            </a:r>
            <a:endParaRPr/>
          </a:p>
          <a:p>
            <a:pPr marL="0" lvl="0" indent="0" algn="l" rtl="0">
              <a:spcBef>
                <a:spcPts val="0"/>
              </a:spcBef>
              <a:spcAft>
                <a:spcPts val="0"/>
              </a:spcAft>
              <a:buNone/>
            </a:pPr>
            <a:endParaRPr>
              <a:latin typeface="Calibri"/>
              <a:ea typeface="Calibri"/>
              <a:cs typeface="Calibri"/>
              <a:sym typeface="Calibri"/>
            </a:endParaRPr>
          </a:p>
        </p:txBody>
      </p:sp>
      <p:sp>
        <p:nvSpPr>
          <p:cNvPr id="200" name="Google Shape;200;g97dfb7aeaa_0_6"/>
          <p:cNvSpPr txBox="1"/>
          <p:nvPr/>
        </p:nvSpPr>
        <p:spPr>
          <a:xfrm>
            <a:off x="282950" y="4113625"/>
            <a:ext cx="1886100" cy="4071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3-5 years</a:t>
            </a:r>
            <a:endParaRPr/>
          </a:p>
          <a:p>
            <a:pPr marL="0" lvl="0" indent="0" algn="l" rtl="0">
              <a:spcBef>
                <a:spcPts val="0"/>
              </a:spcBef>
              <a:spcAft>
                <a:spcPts val="0"/>
              </a:spcAft>
              <a:buNone/>
            </a:pPr>
            <a:endParaRPr>
              <a:latin typeface="Calibri"/>
              <a:ea typeface="Calibri"/>
              <a:cs typeface="Calibri"/>
              <a:sym typeface="Calibri"/>
            </a:endParaRPr>
          </a:p>
        </p:txBody>
      </p:sp>
      <p:sp>
        <p:nvSpPr>
          <p:cNvPr id="201" name="Google Shape;201;g97dfb7aeaa_0_6"/>
          <p:cNvSpPr txBox="1"/>
          <p:nvPr/>
        </p:nvSpPr>
        <p:spPr>
          <a:xfrm>
            <a:off x="282950" y="4698325"/>
            <a:ext cx="1886100" cy="4071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1-3 years</a:t>
            </a:r>
            <a:endParaRPr/>
          </a:p>
          <a:p>
            <a:pPr marL="0" lvl="0" indent="0" algn="l" rtl="0">
              <a:spcBef>
                <a:spcPts val="0"/>
              </a:spcBef>
              <a:spcAft>
                <a:spcPts val="0"/>
              </a:spcAft>
              <a:buNone/>
            </a:pPr>
            <a:endParaRPr>
              <a:latin typeface="Calibri"/>
              <a:ea typeface="Calibri"/>
              <a:cs typeface="Calibri"/>
              <a:sym typeface="Calibri"/>
            </a:endParaRPr>
          </a:p>
        </p:txBody>
      </p:sp>
      <p:sp>
        <p:nvSpPr>
          <p:cNvPr id="202" name="Google Shape;202;g97dfb7aeaa_0_6"/>
          <p:cNvSpPr txBox="1"/>
          <p:nvPr/>
        </p:nvSpPr>
        <p:spPr>
          <a:xfrm>
            <a:off x="282950" y="5268400"/>
            <a:ext cx="1886100" cy="4071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Less than 1 year</a:t>
            </a:r>
            <a:endParaRPr/>
          </a:p>
          <a:p>
            <a:pPr marL="0" lvl="0" indent="0" algn="l" rtl="0">
              <a:spcBef>
                <a:spcPts val="0"/>
              </a:spcBef>
              <a:spcAft>
                <a:spcPts val="0"/>
              </a:spcAft>
              <a:buNone/>
            </a:pPr>
            <a:endParaRPr>
              <a:latin typeface="Calibri"/>
              <a:ea typeface="Calibri"/>
              <a:cs typeface="Calibri"/>
              <a:sym typeface="Calibri"/>
            </a:endParaRPr>
          </a:p>
        </p:txBody>
      </p:sp>
      <p:sp>
        <p:nvSpPr>
          <p:cNvPr id="203" name="Google Shape;203;g97dfb7aeaa_0_6"/>
          <p:cNvSpPr txBox="1"/>
          <p:nvPr/>
        </p:nvSpPr>
        <p:spPr>
          <a:xfrm>
            <a:off x="4127100" y="5675500"/>
            <a:ext cx="1886100" cy="4071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Number Responding</a:t>
            </a:r>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97dfb7aeaa_1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Font typeface="Arial"/>
              <a:buNone/>
            </a:pPr>
            <a:r>
              <a:rPr lang="en-US" b="1">
                <a:solidFill>
                  <a:srgbClr val="0082B3"/>
                </a:solidFill>
                <a:latin typeface="Arial"/>
                <a:ea typeface="Arial"/>
                <a:cs typeface="Arial"/>
                <a:sym typeface="Arial"/>
              </a:rPr>
              <a:t>Sample: Year of Participation</a:t>
            </a:r>
            <a:r>
              <a:rPr lang="en-US">
                <a:solidFill>
                  <a:schemeClr val="accent1"/>
                </a:solidFill>
                <a:latin typeface="Arial"/>
                <a:ea typeface="Arial"/>
                <a:cs typeface="Arial"/>
                <a:sym typeface="Arial"/>
              </a:rPr>
              <a:t> </a:t>
            </a:r>
            <a:endParaRPr>
              <a:latin typeface="Arial"/>
              <a:ea typeface="Arial"/>
              <a:cs typeface="Arial"/>
              <a:sym typeface="Arial"/>
            </a:endParaRPr>
          </a:p>
        </p:txBody>
      </p:sp>
      <p:pic>
        <p:nvPicPr>
          <p:cNvPr id="209" name="Google Shape;209;g97dfb7aeaa_1_0"/>
          <p:cNvPicPr preferRelativeResize="0"/>
          <p:nvPr/>
        </p:nvPicPr>
        <p:blipFill>
          <a:blip r:embed="rId3">
            <a:alphaModFix/>
          </a:blip>
          <a:stretch>
            <a:fillRect/>
          </a:stretch>
        </p:blipFill>
        <p:spPr>
          <a:xfrm>
            <a:off x="859900" y="1511963"/>
            <a:ext cx="7543800" cy="4524375"/>
          </a:xfrm>
          <a:prstGeom prst="rect">
            <a:avLst/>
          </a:prstGeom>
          <a:noFill/>
          <a:ln>
            <a:noFill/>
          </a:ln>
        </p:spPr>
      </p:pic>
      <p:pic>
        <p:nvPicPr>
          <p:cNvPr id="210" name="Google Shape;210;g97dfb7aeaa_1_0"/>
          <p:cNvPicPr preferRelativeResize="0"/>
          <p:nvPr/>
        </p:nvPicPr>
        <p:blipFill rotWithShape="1">
          <a:blip r:embed="rId4">
            <a:alphaModFix/>
          </a:blip>
          <a:srcRect r="1536"/>
          <a:stretch/>
        </p:blipFill>
        <p:spPr>
          <a:xfrm>
            <a:off x="0" y="6423175"/>
            <a:ext cx="9144000" cy="434825"/>
          </a:xfrm>
          <a:prstGeom prst="rect">
            <a:avLst/>
          </a:prstGeom>
          <a:noFill/>
          <a:ln>
            <a:noFill/>
          </a:ln>
        </p:spPr>
      </p:pic>
      <p:sp>
        <p:nvSpPr>
          <p:cNvPr id="211" name="Google Shape;211;g97dfb7aeaa_1_0"/>
          <p:cNvSpPr txBox="1"/>
          <p:nvPr/>
        </p:nvSpPr>
        <p:spPr>
          <a:xfrm rot="-5400000">
            <a:off x="75" y="3552725"/>
            <a:ext cx="2129100" cy="599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Number  Responding</a:t>
            </a:r>
            <a:endParaRPr/>
          </a:p>
        </p:txBody>
      </p:sp>
      <p:sp>
        <p:nvSpPr>
          <p:cNvPr id="212" name="Google Shape;212;g97dfb7aeaa_1_0"/>
          <p:cNvSpPr txBox="1"/>
          <p:nvPr/>
        </p:nvSpPr>
        <p:spPr>
          <a:xfrm>
            <a:off x="1423025" y="1511975"/>
            <a:ext cx="7178100" cy="5136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a:latin typeface="Calibri"/>
                <a:ea typeface="Calibri"/>
                <a:cs typeface="Calibri"/>
                <a:sym typeface="Calibri"/>
              </a:rPr>
              <a:t>Cohort Year (</a:t>
            </a:r>
            <a:r>
              <a:rPr lang="en-US" sz="1900" i="1">
                <a:latin typeface="Calibri"/>
                <a:ea typeface="Calibri"/>
                <a:cs typeface="Calibri"/>
                <a:sym typeface="Calibri"/>
              </a:rPr>
              <a:t>when respondent took the course</a:t>
            </a:r>
            <a:r>
              <a:rPr lang="en-US" sz="1900">
                <a:latin typeface="Calibri"/>
                <a:ea typeface="Calibri"/>
                <a:cs typeface="Calibri"/>
                <a:sym typeface="Calibri"/>
              </a:rPr>
              <a:t>)</a:t>
            </a:r>
            <a:endParaRPr sz="19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97dfb7aeaa_1_10"/>
          <p:cNvSpPr txBox="1">
            <a:spLocks noGrp="1"/>
          </p:cNvSpPr>
          <p:nvPr>
            <p:ph type="title"/>
          </p:nvPr>
        </p:nvSpPr>
        <p:spPr>
          <a:xfrm>
            <a:off x="542800" y="140591"/>
            <a:ext cx="8229600" cy="876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b="1">
                <a:solidFill>
                  <a:srgbClr val="0082B3"/>
                </a:solidFill>
                <a:latin typeface="Arial"/>
                <a:ea typeface="Arial"/>
                <a:cs typeface="Arial"/>
                <a:sym typeface="Arial"/>
              </a:rPr>
              <a:t>Sample: Program Area</a:t>
            </a:r>
            <a:r>
              <a:rPr lang="en-US">
                <a:solidFill>
                  <a:schemeClr val="accent1"/>
                </a:solidFill>
                <a:latin typeface="Arial"/>
                <a:ea typeface="Arial"/>
                <a:cs typeface="Arial"/>
                <a:sym typeface="Arial"/>
              </a:rPr>
              <a:t> </a:t>
            </a:r>
            <a:endParaRPr>
              <a:latin typeface="Arial"/>
              <a:ea typeface="Arial"/>
              <a:cs typeface="Arial"/>
              <a:sym typeface="Arial"/>
            </a:endParaRPr>
          </a:p>
        </p:txBody>
      </p:sp>
      <p:pic>
        <p:nvPicPr>
          <p:cNvPr id="218" name="Google Shape;218;g97dfb7aeaa_1_10"/>
          <p:cNvPicPr preferRelativeResize="0"/>
          <p:nvPr/>
        </p:nvPicPr>
        <p:blipFill>
          <a:blip r:embed="rId3">
            <a:alphaModFix/>
          </a:blip>
          <a:stretch>
            <a:fillRect/>
          </a:stretch>
        </p:blipFill>
        <p:spPr>
          <a:xfrm>
            <a:off x="999600" y="1360779"/>
            <a:ext cx="7829550" cy="4943475"/>
          </a:xfrm>
          <a:prstGeom prst="rect">
            <a:avLst/>
          </a:prstGeom>
          <a:noFill/>
          <a:ln>
            <a:noFill/>
          </a:ln>
        </p:spPr>
      </p:pic>
      <p:pic>
        <p:nvPicPr>
          <p:cNvPr id="219" name="Google Shape;219;g97dfb7aeaa_1_10"/>
          <p:cNvPicPr preferRelativeResize="0"/>
          <p:nvPr/>
        </p:nvPicPr>
        <p:blipFill rotWithShape="1">
          <a:blip r:embed="rId4">
            <a:alphaModFix/>
          </a:blip>
          <a:srcRect r="1536"/>
          <a:stretch/>
        </p:blipFill>
        <p:spPr>
          <a:xfrm>
            <a:off x="0" y="6412493"/>
            <a:ext cx="9144000" cy="434825"/>
          </a:xfrm>
          <a:prstGeom prst="rect">
            <a:avLst/>
          </a:prstGeom>
          <a:noFill/>
          <a:ln>
            <a:noFill/>
          </a:ln>
        </p:spPr>
      </p:pic>
      <p:sp>
        <p:nvSpPr>
          <p:cNvPr id="220" name="Google Shape;220;g97dfb7aeaa_1_10"/>
          <p:cNvSpPr txBox="1"/>
          <p:nvPr/>
        </p:nvSpPr>
        <p:spPr>
          <a:xfrm>
            <a:off x="96375" y="2119091"/>
            <a:ext cx="2781600" cy="501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Positive Youth Development/4-H</a:t>
            </a:r>
            <a:endParaRPr/>
          </a:p>
        </p:txBody>
      </p:sp>
      <p:sp>
        <p:nvSpPr>
          <p:cNvPr id="221" name="Google Shape;221;g97dfb7aeaa_1_10"/>
          <p:cNvSpPr txBox="1"/>
          <p:nvPr/>
        </p:nvSpPr>
        <p:spPr>
          <a:xfrm>
            <a:off x="1144850" y="3251341"/>
            <a:ext cx="1679700" cy="434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Natural Resources</a:t>
            </a:r>
            <a:endParaRPr/>
          </a:p>
        </p:txBody>
      </p:sp>
      <p:sp>
        <p:nvSpPr>
          <p:cNvPr id="222" name="Google Shape;222;g97dfb7aeaa_1_10"/>
          <p:cNvSpPr txBox="1"/>
          <p:nvPr/>
        </p:nvSpPr>
        <p:spPr>
          <a:xfrm>
            <a:off x="192675" y="4269566"/>
            <a:ext cx="2631900" cy="578400"/>
          </a:xfrm>
          <a:prstGeom prst="rect">
            <a:avLst/>
          </a:prstGeom>
          <a:solidFill>
            <a:schemeClr val="lt1"/>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Family Living &amp; Health &amp; </a:t>
            </a:r>
            <a:br>
              <a:rPr lang="en-US"/>
            </a:br>
            <a:r>
              <a:rPr lang="en-US"/>
              <a:t>Well Being</a:t>
            </a:r>
            <a:endParaRPr/>
          </a:p>
        </p:txBody>
      </p:sp>
      <p:sp>
        <p:nvSpPr>
          <p:cNvPr id="223" name="Google Shape;223;g97dfb7aeaa_1_10"/>
          <p:cNvSpPr txBox="1"/>
          <p:nvPr/>
        </p:nvSpPr>
        <p:spPr>
          <a:xfrm>
            <a:off x="1048575" y="5285966"/>
            <a:ext cx="1776000" cy="578400"/>
          </a:xfrm>
          <a:prstGeom prst="rect">
            <a:avLst/>
          </a:prstGeom>
          <a:solidFill>
            <a:schemeClr val="lt1"/>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Agriculture</a:t>
            </a:r>
            <a:endParaRPr/>
          </a:p>
        </p:txBody>
      </p:sp>
      <p:sp>
        <p:nvSpPr>
          <p:cNvPr id="224" name="Google Shape;224;g97dfb7aeaa_1_10"/>
          <p:cNvSpPr txBox="1"/>
          <p:nvPr/>
        </p:nvSpPr>
        <p:spPr>
          <a:xfrm>
            <a:off x="2985100" y="1263166"/>
            <a:ext cx="5060700" cy="5784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t>Primary Program Area</a:t>
            </a:r>
            <a:endParaRPr sz="2600"/>
          </a:p>
        </p:txBody>
      </p:sp>
    </p:spTree>
  </p:cSld>
  <p:clrMapOvr>
    <a:masterClrMapping/>
  </p:clrMapOvr>
</p:sld>
</file>

<file path=ppt/theme/theme1.xml><?xml version="1.0" encoding="utf-8"?>
<a:theme xmlns:a="http://schemas.openxmlformats.org/drawingml/2006/main" name="Achieving the Extension Mission">
  <a:themeElements>
    <a:clrScheme name="NCR Forum">
      <a:dk1>
        <a:srgbClr val="00833B"/>
      </a:dk1>
      <a:lt1>
        <a:srgbClr val="FFFFFF"/>
      </a:lt1>
      <a:dk2>
        <a:srgbClr val="FFFFFF"/>
      </a:dk2>
      <a:lt2>
        <a:srgbClr val="FFFFFF"/>
      </a:lt2>
      <a:accent1>
        <a:srgbClr val="0072BC"/>
      </a:accent1>
      <a:accent2>
        <a:srgbClr val="00AEEF"/>
      </a:accent2>
      <a:accent3>
        <a:srgbClr val="44C8F5"/>
      </a:accent3>
      <a:accent4>
        <a:srgbClr val="DAEBC1"/>
      </a:accent4>
      <a:accent5>
        <a:srgbClr val="B4D486"/>
      </a:accent5>
      <a:accent6>
        <a:srgbClr val="B4D486"/>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770</Words>
  <Application>Microsoft Office PowerPoint</Application>
  <PresentationFormat>On-screen Show (4:3)</PresentationFormat>
  <Paragraphs>112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Noto Sans Symbols</vt:lpstr>
      <vt:lpstr>Achieving the Extension Mission</vt:lpstr>
      <vt:lpstr>  A NCR Volunteer Specialist Project</vt:lpstr>
      <vt:lpstr>Project Team</vt:lpstr>
      <vt:lpstr>Today We Will Discuss:</vt:lpstr>
      <vt:lpstr>Course Overview</vt:lpstr>
      <vt:lpstr>What Do Colleagues Say About the Course???</vt:lpstr>
      <vt:lpstr>PowerPoint Presentation</vt:lpstr>
      <vt:lpstr>Sample: Years of Experience </vt:lpstr>
      <vt:lpstr>Sample: Year of Participation </vt:lpstr>
      <vt:lpstr>Sample: Program Area </vt:lpstr>
      <vt:lpstr>Research Results &amp; Implications</vt:lpstr>
      <vt:lpstr>PowerPoint Presentation</vt:lpstr>
      <vt:lpstr>PowerPoint Presentation</vt:lpstr>
      <vt:lpstr>PowerPoint Presentation</vt:lpstr>
      <vt:lpstr>PowerPoint Presentation</vt:lpstr>
      <vt:lpstr>Application of Knowledge</vt:lpstr>
      <vt:lpstr>Application of Knowledge – Programs</vt:lpstr>
      <vt:lpstr>PowerPoint Presentation</vt:lpstr>
      <vt:lpstr>Impact of Online  Professional Development</vt:lpstr>
      <vt:lpstr>Resources</vt:lpstr>
      <vt:lpstr>2021 Course Details</vt:lpstr>
      <vt:lpstr>PowerPoint Presentation</vt:lpstr>
      <vt:lpstr>Course Development and  Financial Support is Provided by the NCR 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NCR Volunteer Specialist Project</dc:title>
  <dc:creator>Josset Gauley</dc:creator>
  <cp:lastModifiedBy>KANDI K ONEIL</cp:lastModifiedBy>
  <cp:revision>1</cp:revision>
  <dcterms:created xsi:type="dcterms:W3CDTF">2019-07-08T15:01:18Z</dcterms:created>
  <dcterms:modified xsi:type="dcterms:W3CDTF">2020-10-20T22:31:47Z</dcterms:modified>
</cp:coreProperties>
</file>