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I was arrested for using drugs,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was 18 years old and had moved into an apartment where a drug dealer lived.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I was desperate for a place to live.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have completed rehab and have been drug free for two years now.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hope you will not let this incident keep you from renting to me.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0" y="-1"/>
            <a:ext cx="12192000" cy="72335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" name="Google Shape;24;p2"/>
          <p:cNvGrpSpPr/>
          <p:nvPr/>
        </p:nvGrpSpPr>
        <p:grpSpPr>
          <a:xfrm>
            <a:off x="492918" y="428621"/>
            <a:ext cx="7091357" cy="1774825"/>
            <a:chOff x="107038613" y="106413300"/>
            <a:chExt cx="7090771" cy="1774658"/>
          </a:xfrm>
        </p:grpSpPr>
        <p:pic>
          <p:nvPicPr>
            <p:cNvPr id="25" name="Google Shape;25;p2" descr="Logo House Key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7038613" y="106413300"/>
              <a:ext cx="2119111" cy="17746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Google Shape;26;p2"/>
            <p:cNvSpPr txBox="1"/>
            <p:nvPr/>
          </p:nvSpPr>
          <p:spPr>
            <a:xfrm>
              <a:off x="108011238" y="106413300"/>
              <a:ext cx="6118146" cy="11486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4800" b="1" i="1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Rent Smart</a:t>
              </a:r>
              <a:endPara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" name="Google Shape;2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276" y="6093294"/>
            <a:ext cx="2275909" cy="7647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4096579" y="-713911"/>
            <a:ext cx="3998842" cy="9782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7324706" y="2147868"/>
            <a:ext cx="5498869" cy="255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2302240" y="-93297"/>
            <a:ext cx="5498869" cy="704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1204547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570892" y="2250039"/>
            <a:ext cx="4448908" cy="3926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6172200" y="2250039"/>
            <a:ext cx="5181600" cy="3926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1512164" y="767556"/>
            <a:ext cx="98416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512164" y="2093119"/>
            <a:ext cx="448727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512164" y="2917031"/>
            <a:ext cx="4487274" cy="321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6170612" y="209311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6170612" y="2917031"/>
            <a:ext cx="5183188" cy="321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510301" y="667820"/>
            <a:ext cx="3441843" cy="1625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1510301" y="2293706"/>
            <a:ext cx="34418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520574" y="678094"/>
            <a:ext cx="3354191" cy="1738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520574" y="2416996"/>
            <a:ext cx="3354191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ECE7"/>
            </a:gs>
            <a:gs pos="50000">
              <a:schemeClr val="lt1"/>
            </a:gs>
            <a:gs pos="100000">
              <a:srgbClr val="FDECE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04547" y="732566"/>
            <a:ext cx="978290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04547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56169" y="6296955"/>
            <a:ext cx="1314724" cy="441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 descr="Logo House Key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08190" y="188914"/>
            <a:ext cx="1034271" cy="86616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-770762" y="292834"/>
            <a:ext cx="5248977" cy="1147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0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Rent Smart</a:t>
            </a:r>
            <a:endParaRPr sz="20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 txBox="1"/>
          <p:nvPr/>
        </p:nvSpPr>
        <p:spPr>
          <a:xfrm>
            <a:off x="4038600" y="635580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Application Process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524000" y="200594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 Process</a:t>
            </a:r>
            <a:endParaRPr sz="4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" y="5589694"/>
            <a:ext cx="2868289" cy="12683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6" y="5052758"/>
            <a:ext cx="3022564" cy="1473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0" y="447366"/>
            <a:ext cx="1219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Participants will: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772350" y="1773075"/>
            <a:ext cx="10647299" cy="38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why and how landlords screen applicants and how to prepare.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Become familiar with the information on a credit report, how it is used and how to improve it.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aware of the fair housing protections available and where to find assistance for fair housing treatment.</a:t>
            </a:r>
            <a:endParaRPr dirty="0"/>
          </a:p>
        </p:txBody>
      </p:sp>
      <p:sp>
        <p:nvSpPr>
          <p:cNvPr id="93" name="Google Shape;93;p14"/>
          <p:cNvSpPr/>
          <p:nvPr/>
        </p:nvSpPr>
        <p:spPr>
          <a:xfrm>
            <a:off x="5978819" y="3275111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5978819" y="3275111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5978819" y="3275111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" y="5589694"/>
            <a:ext cx="2174239" cy="12683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6" y="5468679"/>
            <a:ext cx="2158187" cy="10523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0" y="732566"/>
            <a:ext cx="12192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Explaining Negative Information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204545" y="2178121"/>
            <a:ext cx="9782906" cy="3998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__________________________________ happened,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was ____________________________________________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__________________________________________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____________________________________________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would like (or hope) ________________________________.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5978819" y="3275111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" y="5589694"/>
            <a:ext cx="2174239" cy="1268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6" y="5052758"/>
            <a:ext cx="3022564" cy="1473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Calibri</vt:lpstr>
      <vt:lpstr>Arial</vt:lpstr>
      <vt:lpstr>Office Theme</vt:lpstr>
      <vt:lpstr>Application Process</vt:lpstr>
      <vt:lpstr>Participants will:</vt:lpstr>
      <vt:lpstr>Explaining Negative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Process</dc:title>
  <cp:lastModifiedBy>Vega, Gonzalo</cp:lastModifiedBy>
  <cp:revision>2</cp:revision>
  <dcterms:modified xsi:type="dcterms:W3CDTF">2020-02-13T17:37:26Z</dcterms:modified>
</cp:coreProperties>
</file>