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h+ks5jIosIEoM2NiN+dNbs93Kj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CenturyGothic-bold.fntdata"/><Relationship Id="rId12" Type="http://schemas.openxmlformats.org/officeDocument/2006/relationships/font" Target="fonts/CenturyGothic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CenturyGothic-boldItalic.fntdata"/><Relationship Id="rId14" Type="http://schemas.openxmlformats.org/officeDocument/2006/relationships/font" Target="fonts/CenturyGothic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cb01a612c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cb01a612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cb01a612c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8"/>
          <p:cNvSpPr/>
          <p:nvPr/>
        </p:nvSpPr>
        <p:spPr>
          <a:xfrm>
            <a:off x="0" y="-1"/>
            <a:ext cx="12192000" cy="72335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" name="Google Shape;24;p8"/>
          <p:cNvGrpSpPr/>
          <p:nvPr/>
        </p:nvGrpSpPr>
        <p:grpSpPr>
          <a:xfrm>
            <a:off x="492918" y="428621"/>
            <a:ext cx="7091357" cy="1774825"/>
            <a:chOff x="107038613" y="106413300"/>
            <a:chExt cx="7090771" cy="1774658"/>
          </a:xfrm>
        </p:grpSpPr>
        <p:pic>
          <p:nvPicPr>
            <p:cNvPr descr="Logo House Key" id="25" name="Google Shape;25;p8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07038613" y="106413300"/>
              <a:ext cx="2119111" cy="17746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" name="Google Shape;26;p8"/>
            <p:cNvSpPr txBox="1"/>
            <p:nvPr/>
          </p:nvSpPr>
          <p:spPr>
            <a:xfrm>
              <a:off x="108011238" y="106413300"/>
              <a:ext cx="6118146" cy="114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575" lIns="36575" spcFirstLastPara="1" rIns="36575" wrap="square" tIns="365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1" i="1" lang="en-US" sz="4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Rent Smart</a:t>
              </a:r>
              <a:endParaRPr b="1" i="1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7" name="Google Shape;2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2809" y="5966695"/>
            <a:ext cx="5301169" cy="7547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1204547" y="732566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body"/>
          </p:nvPr>
        </p:nvSpPr>
        <p:spPr>
          <a:xfrm rot="5400000">
            <a:off x="4096579" y="-713911"/>
            <a:ext cx="3998842" cy="9782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 rot="5400000">
            <a:off x="7324706" y="2147868"/>
            <a:ext cx="5498869" cy="2559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 rot="5400000">
            <a:off x="2302240" y="-93297"/>
            <a:ext cx="5498869" cy="704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1204547" y="732566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1204547" y="2178121"/>
            <a:ext cx="9782906" cy="3998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/>
          <p:nvPr>
            <p:ph type="title"/>
          </p:nvPr>
        </p:nvSpPr>
        <p:spPr>
          <a:xfrm>
            <a:off x="1204547" y="732566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" type="body"/>
          </p:nvPr>
        </p:nvSpPr>
        <p:spPr>
          <a:xfrm>
            <a:off x="1570892" y="2250039"/>
            <a:ext cx="4448908" cy="39269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2" type="body"/>
          </p:nvPr>
        </p:nvSpPr>
        <p:spPr>
          <a:xfrm>
            <a:off x="6172200" y="2250039"/>
            <a:ext cx="5181600" cy="39269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1512164" y="767556"/>
            <a:ext cx="984163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1512164" y="2093119"/>
            <a:ext cx="448727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2"/>
          <p:cNvSpPr txBox="1"/>
          <p:nvPr>
            <p:ph idx="2" type="body"/>
          </p:nvPr>
        </p:nvSpPr>
        <p:spPr>
          <a:xfrm>
            <a:off x="1512164" y="2917031"/>
            <a:ext cx="4487274" cy="3216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3" type="body"/>
          </p:nvPr>
        </p:nvSpPr>
        <p:spPr>
          <a:xfrm>
            <a:off x="6170612" y="2093119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2"/>
          <p:cNvSpPr txBox="1"/>
          <p:nvPr>
            <p:ph idx="4" type="body"/>
          </p:nvPr>
        </p:nvSpPr>
        <p:spPr>
          <a:xfrm>
            <a:off x="6170612" y="2917031"/>
            <a:ext cx="5183188" cy="3216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1204547" y="732566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>
            <a:off x="1510301" y="667820"/>
            <a:ext cx="3441843" cy="16258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15"/>
          <p:cNvSpPr txBox="1"/>
          <p:nvPr>
            <p:ph idx="2" type="body"/>
          </p:nvPr>
        </p:nvSpPr>
        <p:spPr>
          <a:xfrm>
            <a:off x="1510301" y="2293706"/>
            <a:ext cx="34418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1520574" y="678094"/>
            <a:ext cx="3354191" cy="17389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1520574" y="2416996"/>
            <a:ext cx="3354191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DECE7"/>
            </a:gs>
            <a:gs pos="50000">
              <a:schemeClr val="lt1"/>
            </a:gs>
            <a:gs pos="100000">
              <a:srgbClr val="FDECE7"/>
            </a:gs>
          </a:gsLst>
          <a:path path="circle">
            <a:fillToRect l="100%" t="100%"/>
          </a:path>
          <a:tileRect b="-100%" r="-100%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1204547" y="732566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1204547" y="2178121"/>
            <a:ext cx="9782906" cy="3998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Logo House Key" id="14" name="Google Shape;14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08190" y="188914"/>
            <a:ext cx="1034271" cy="86616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/>
          <p:nvPr/>
        </p:nvSpPr>
        <p:spPr>
          <a:xfrm>
            <a:off x="-770762" y="292834"/>
            <a:ext cx="5248977" cy="1147517"/>
          </a:xfrm>
          <a:prstGeom prst="rect">
            <a:avLst/>
          </a:prstGeom>
          <a:noFill/>
          <a:ln>
            <a:noFill/>
          </a:ln>
        </p:spPr>
        <p:txBody>
          <a:bodyPr anchorCtr="0" anchor="t" bIns="36575" lIns="36575" spcFirstLastPara="1" rIns="36575" wrap="square" tIns="36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1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Rent Smart</a:t>
            </a:r>
            <a:endParaRPr b="1" i="1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7"/>
          <p:cNvSpPr txBox="1"/>
          <p:nvPr/>
        </p:nvSpPr>
        <p:spPr>
          <a:xfrm>
            <a:off x="3581401" y="6355803"/>
            <a:ext cx="5029200" cy="38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Locating and Checking out the Rental Property and the Landlord</a:t>
            </a:r>
            <a:endParaRPr/>
          </a:p>
        </p:txBody>
      </p:sp>
      <p:pic>
        <p:nvPicPr>
          <p:cNvPr id="17" name="Google Shape;1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8190" y="5974125"/>
            <a:ext cx="5248977" cy="74734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wihousingsearch.org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>
            <p:ph type="ctrTitle"/>
          </p:nvPr>
        </p:nvSpPr>
        <p:spPr>
          <a:xfrm>
            <a:off x="1524000" y="200594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i="1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Checking out the Rental Property and the Landlord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0" y="447366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Participants will: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772350" y="1547350"/>
            <a:ext cx="10647299" cy="46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what they want and need in a rental unit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resources to help locate potential rental properties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 strategies for comparing and inspecting rental units.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readiness and confidence in securing rental property.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1204547" y="1011535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Determining Your Housing Needs – Discussion Questions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1204547" y="2790303"/>
            <a:ext cx="9782906" cy="3998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Did listing items help you focus on what is important to you?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Were there items not listed by your group, but by another group that you would consider important?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How will the choices you make affect where and how you would look for rental housing? 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2409097" y="143916"/>
            <a:ext cx="9783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How to Locate Rental Housing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2058572" y="1194696"/>
            <a:ext cx="9783000" cy="399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Friends and family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Print sources, i.e., newspaper, rental magazines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Bulletin boards located in businesses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“For rent” signs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Non-profit housing agencies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Faith community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Electronic bulletin boards, Facebook, websites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Apps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Property management company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Wisconsin Housing Search (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http://www.wihousingsearch.org</a:t>
            </a:r>
            <a:r>
              <a:rPr lang="en-US"/>
              <a:t>)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1204547" y="732566"/>
            <a:ext cx="978290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Comparing and Inspecting Rental Units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1204547" y="2178121"/>
            <a:ext cx="9782906" cy="3998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Which unit is most convenient?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Which rental unit has more of what the tenant wants? Why?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Which has the most features/conveniences?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Which feature would be important to the tenant?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If you were the tenant, which would you choose? Why?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1585397" y="595580"/>
            <a:ext cx="9783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Interviewing Landlords/Property Managers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912949" y="2154204"/>
            <a:ext cx="11127900" cy="399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Does this individual </a:t>
            </a:r>
            <a:r>
              <a:rPr lang="en-US">
                <a:solidFill>
                  <a:schemeClr val="accent2"/>
                </a:solidFill>
              </a:rPr>
              <a:t>listen</a:t>
            </a:r>
            <a:r>
              <a:rPr lang="en-US"/>
              <a:t> to the questions you ask and provide sufficient answers?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Were you treated </a:t>
            </a:r>
            <a:r>
              <a:rPr lang="en-US">
                <a:solidFill>
                  <a:schemeClr val="accent2"/>
                </a:solidFill>
              </a:rPr>
              <a:t>respectfully</a:t>
            </a:r>
            <a:r>
              <a:rPr lang="en-US"/>
              <a:t>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If probing questions were asked, </a:t>
            </a:r>
            <a:br>
              <a:rPr lang="en-US"/>
            </a:br>
            <a:r>
              <a:rPr lang="en-US"/>
              <a:t>did you consider them to be appropriate or were they intrusive?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Do you feel that you could maintain a </a:t>
            </a:r>
            <a:r>
              <a:rPr lang="en-US">
                <a:solidFill>
                  <a:schemeClr val="accent2"/>
                </a:solidFill>
              </a:rPr>
              <a:t>business relationship </a:t>
            </a:r>
            <a:r>
              <a:rPr lang="en-US"/>
              <a:t>with this individual?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cb01a612c_0_0"/>
          <p:cNvSpPr txBox="1"/>
          <p:nvPr>
            <p:ph type="title"/>
          </p:nvPr>
        </p:nvSpPr>
        <p:spPr>
          <a:xfrm>
            <a:off x="1204547" y="732566"/>
            <a:ext cx="97830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Interviewing Landlords/Property Managers, cont. </a:t>
            </a:r>
            <a:endParaRPr/>
          </a:p>
        </p:txBody>
      </p:sp>
      <p:sp>
        <p:nvSpPr>
          <p:cNvPr id="122" name="Google Shape;122;g7cb01a612c_0_0"/>
          <p:cNvSpPr txBox="1"/>
          <p:nvPr>
            <p:ph idx="1" type="body"/>
          </p:nvPr>
        </p:nvSpPr>
        <p:spPr>
          <a:xfrm>
            <a:off x="1204547" y="2178121"/>
            <a:ext cx="9783000" cy="3998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How </a:t>
            </a:r>
            <a:r>
              <a:rPr lang="en-US">
                <a:solidFill>
                  <a:schemeClr val="accent2"/>
                </a:solidFill>
              </a:rPr>
              <a:t>comfortable</a:t>
            </a:r>
            <a:r>
              <a:rPr lang="en-US"/>
              <a:t> did you feel while interviewing the landlord/property manager? </a:t>
            </a:r>
            <a:endParaRPr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Char char="•"/>
            </a:pPr>
            <a:r>
              <a:rPr lang="en-US">
                <a:solidFill>
                  <a:schemeClr val="accent2"/>
                </a:solidFill>
              </a:rPr>
              <a:t>What did you learn </a:t>
            </a:r>
            <a:r>
              <a:rPr lang="en-US"/>
              <a:t>in your conversation with this individual? </a:t>
            </a:r>
            <a:endParaRPr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What types of questions did you find most helpful in obtaining information from the landlord/tenant?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2016-06-20T18:06:39Z</dcterms:created>
  <dc:creator>Deb Hewko</dc:creator>
</cp:coreProperties>
</file>