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9b9fae2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9b9fae2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9b9fae23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9b9fae23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9b9fae23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9b9fae23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9b9fae238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9b9fae238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9b9fae238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9b9fae238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9b9fae23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9b9fae238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a9b9fae238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a9b9fae238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9b9fae23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9b9fae238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>
                <a:latin typeface="Calibri"/>
                <a:ea typeface="Calibri"/>
                <a:cs typeface="Calibri"/>
                <a:sym typeface="Calibri"/>
              </a:rPr>
              <a:t>Introduction:</a:t>
            </a:r>
            <a:endParaRPr sz="3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167800"/>
            <a:ext cx="8520600" cy="218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this slide to provide a background of your SAE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IE:  History of the animal species (breed).  OR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this career provides to the Ag Industry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>
                <a:latin typeface="Calibri"/>
                <a:ea typeface="Calibri"/>
                <a:cs typeface="Calibri"/>
                <a:sym typeface="Calibri"/>
              </a:rPr>
              <a:t>Pathway</a:t>
            </a:r>
            <a:endParaRPr sz="360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9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Choose one of the following to teach more about your topic area: and use this slide to tell us which Pathway you chose and why.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Persuasive-</a:t>
            </a: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should the public care about this topic? 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the public reads this presentation they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 understand the viewpoint of the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Presenter.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Educational-</a:t>
            </a: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Information and facts provided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the public so the public can draw their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own conclusions after reading this research.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2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>
                <a:latin typeface="Calibri"/>
                <a:ea typeface="Calibri"/>
                <a:cs typeface="Calibri"/>
                <a:sym typeface="Calibri"/>
              </a:rPr>
              <a:t>3 specific details about your SAE:</a:t>
            </a:r>
            <a:endParaRPr sz="36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IE:  what you have learned; what you want to learn; technologies used in this industry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(Write one complete sentence for each idea) - below</a:t>
            </a:r>
            <a:endParaRPr sz="1400">
              <a:solidFill>
                <a:srgbClr val="FF0000"/>
              </a:solidFill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683075"/>
            <a:ext cx="8520600" cy="288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30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Calibri"/>
                <a:ea typeface="Calibri"/>
                <a:cs typeface="Calibri"/>
                <a:sym typeface="Calibri"/>
              </a:rPr>
              <a:t>EXPOUND</a:t>
            </a:r>
            <a:endParaRPr sz="36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 Use 1 slide for  each sentence that you typed in the previous slide “3 specific details”  (typing at least 4-6 sentences about the specific detail it is describing, or using a photo with description).  If you site research, please make sure to put that information in the “reference” box.</a:t>
            </a:r>
            <a:endParaRPr sz="1400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2221675"/>
            <a:ext cx="8520600" cy="23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Detail #1 Explanation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30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Calibri"/>
                <a:ea typeface="Calibri"/>
                <a:cs typeface="Calibri"/>
                <a:sym typeface="Calibri"/>
              </a:rPr>
              <a:t>EXPOUND</a:t>
            </a:r>
            <a:endParaRPr sz="36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 Type at least 4-6 sentences about the specific detail it is describing, or using a photo with description).  If you site research, please make sure to put that information in the “reference” box.  If you use a photo, give credit to that source, as well as explaining how it “expounds” on the specific detail you provided.</a:t>
            </a:r>
            <a:endParaRPr sz="1400"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2221675"/>
            <a:ext cx="8520600" cy="23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Detail #2 Explanation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30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Calibri"/>
                <a:ea typeface="Calibri"/>
                <a:cs typeface="Calibri"/>
                <a:sym typeface="Calibri"/>
              </a:rPr>
              <a:t>EXPOUND</a:t>
            </a:r>
            <a:endParaRPr sz="36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 Type at least 4-6 sentences about the specific detail it is describing, or using a photo with description).  If you site research, please make sure to put that information in the “reference” box.  If you use a photo, give credit to that source, as well as explaining how it “expounds” on the specific detail you provided.</a:t>
            </a:r>
            <a:endParaRPr sz="1400"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2221675"/>
            <a:ext cx="8520600" cy="23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Detail #3 Explanation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34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Calibri"/>
                <a:ea typeface="Calibri"/>
                <a:cs typeface="Calibri"/>
                <a:sym typeface="Calibri"/>
              </a:rPr>
              <a:t>Emerging trends</a:t>
            </a:r>
            <a:r>
              <a:rPr lang="en" sz="36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List 2 or 3 emerging trends that may create more opportunities for a career in this SAE area.  Make sure to list your references if you site a source.  OR Show 2 or 3 photos of emerging trends in this area.  Make sure to site your source of the photo and give an explanation.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2087025"/>
            <a:ext cx="8520600" cy="24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34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 b="1">
                <a:latin typeface="Calibri"/>
                <a:ea typeface="Calibri"/>
                <a:cs typeface="Calibri"/>
                <a:sym typeface="Calibri"/>
              </a:rPr>
              <a:t>Conclusion</a:t>
            </a:r>
            <a:endParaRPr sz="36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Using the box below, tell us what you have taken away from your SAE?  (skills you’ve learned, a career you want to pursue due to having an SAE, etc.) What would you like us to know about the SAE area that you have?  (4-5 complete sentences).  Option: Create another slide and Include a photo of our SAE, also!</a:t>
            </a:r>
            <a:endParaRPr sz="1400"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979300"/>
            <a:ext cx="8520600" cy="258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References</a:t>
            </a:r>
            <a:endParaRPr sz="3600"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will need to use 2 that are not Wikipedia or a .com site.  Google Scholar is a good engine to find resources.</a:t>
            </a:r>
            <a:endParaRPr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510</Words>
  <Application>Microsoft Macintosh PowerPoint</Application>
  <PresentationFormat>On-screen Show (16:9)</PresentationFormat>
  <Paragraphs>34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Simple Light</vt:lpstr>
      <vt:lpstr>Introduction: </vt:lpstr>
      <vt:lpstr>Pathway</vt:lpstr>
      <vt:lpstr>3 specific details about your SAE: IE:  what you have learned; what you want to learn; technologies used in this industry (Write one complete sentence for each idea) - below</vt:lpstr>
      <vt:lpstr>EXPOUND  Use 1 slide for  each sentence that you typed in the previous slide “3 specific details”  (typing at least 4-6 sentences about the specific detail it is describing, or using a photo with description).  If you site research, please make sure to put that information in the “reference” box.</vt:lpstr>
      <vt:lpstr>EXPOUND  Type at least 4-6 sentences about the specific detail it is describing, or using a photo with description).  If you site research, please make sure to put that information in the “reference” box.  If you use a photo, give credit to that source, as well as explaining how it “expounds” on the specific detail you provided.</vt:lpstr>
      <vt:lpstr>EXPOUND  Type at least 4-6 sentences about the specific detail it is describing, or using a photo with description).  If you site research, please make sure to put that information in the “reference” box.  If you use a photo, give credit to that source, as well as explaining how it “expounds” on the specific detail you provided.</vt:lpstr>
      <vt:lpstr>Emerging trends  List 2 or 3 emerging trends that may create more opportunities for a career in this SAE area.  Make sure to list your references if you site a source.  OR Show 2 or 3 photos of emerging trends in this area.  Make sure to site your source of the photo and give an explanation.  </vt:lpstr>
      <vt:lpstr>Conclusion Using the box below, tell us what you have taken away from your SAE?  (skills you’ve learned, a career you want to pursue due to having an SAE, etc.) What would you like us to know about the SAE area that you have?  (4-5 complete sentences).  Option: Create another slide and Include a photo of our SAE, also!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Introduction: </dc:title>
  <cp:lastModifiedBy>BERNADETTE O ROURKE</cp:lastModifiedBy>
  <cp:revision>1</cp:revision>
  <dcterms:modified xsi:type="dcterms:W3CDTF">2020-12-22T23:01:20Z</dcterms:modified>
</cp:coreProperties>
</file>